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97457" y="3085765"/>
            <a:ext cx="10986811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925" y="990600"/>
            <a:ext cx="10653003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925" y="2495451"/>
            <a:ext cx="10653003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1DEEE8D-914B-4C0D-816D-91BD4E3976DB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645" y="990600"/>
            <a:ext cx="135128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693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97461" y="599732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925" y="2228009"/>
            <a:ext cx="10653003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8B287-1F7F-43CC-8604-31A9A7D13B28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41C6-75BC-4360-B680-4A647707B81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44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03533" y="5141980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929" y="3036573"/>
            <a:ext cx="1065300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929" y="4541417"/>
            <a:ext cx="1065300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4E642E9-EAE0-43DC-BDED-4C29057B439E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600" y="858393"/>
            <a:ext cx="2402841" cy="1838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249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97461" y="599732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4927" y="2228004"/>
            <a:ext cx="51993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9" y="2228004"/>
            <a:ext cx="5210216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8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597461" y="599732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2960" y="2228003"/>
            <a:ext cx="479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927" y="2926058"/>
            <a:ext cx="5199369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5746" y="2228003"/>
            <a:ext cx="480218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8"/>
            <a:ext cx="521021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409F-EA0E-4762-8385-6368984803F7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644" y="4812030"/>
            <a:ext cx="135128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060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597461" y="599732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BDCA-4F8E-4459-AFFC-FA56E427EC16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5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65B4-1FAB-4696-A976-27217CF4D446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1752600"/>
            <a:ext cx="3962400" cy="2865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874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603533" y="5141973"/>
            <a:ext cx="10984943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139" y="5262296"/>
            <a:ext cx="4715500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199" y="601200"/>
            <a:ext cx="109872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7" y="5262302"/>
            <a:ext cx="5687103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7EA7-CC93-4F3E-A9BD-7991C6B1DDD0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645" y="3761110"/>
            <a:ext cx="135128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492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925" y="4693389"/>
            <a:ext cx="10653003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7460" y="599725"/>
            <a:ext cx="10984941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4925" y="5260133"/>
            <a:ext cx="10653003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4D40-361B-4F8C-9E3F-1D0C891C9F40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0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4925" y="687481"/>
            <a:ext cx="10653003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925" y="2228003"/>
            <a:ext cx="10653003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12436" y="59561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7451B7-0141-4DDB-8D9B-EE53D90E06FF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4927" y="5951817"/>
            <a:ext cx="6494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00637" y="5956143"/>
            <a:ext cx="1027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7460" y="441325"/>
            <a:ext cx="3626545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68001" y="441325"/>
            <a:ext cx="36144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88801" y="441325"/>
            <a:ext cx="36144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 descr="DHSS Logo Red 3D"/>
          <p:cNvPicPr/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579" y="4915490"/>
            <a:ext cx="135128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335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8812B-8944-BAE1-B972-DA270258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Primary Care Reform Collaborative</a:t>
            </a:r>
            <a:br>
              <a:rPr lang="en-US" b="1"/>
            </a:br>
            <a:r>
              <a:rPr lang="en-US" b="1"/>
              <a:t>Members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02C259-3D06-7E3A-B3FE-1722A5E8D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05194" y="2754596"/>
            <a:ext cx="3516284" cy="3090929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Dr. Nancy Fan, Chair</a:t>
            </a:r>
          </a:p>
          <a:p>
            <a:r>
              <a:rPr lang="en-US" sz="1600" dirty="0">
                <a:solidFill>
                  <a:schemeClr val="tx1"/>
                </a:solidFill>
              </a:rPr>
              <a:t>Senator Bryan Townsend, Senate Health &amp; Social Services Committee</a:t>
            </a:r>
          </a:p>
          <a:p>
            <a:r>
              <a:rPr lang="en-US" sz="1600" dirty="0">
                <a:solidFill>
                  <a:schemeClr val="tx1"/>
                </a:solidFill>
                <a:ea typeface="Calibri" panose="020F0502020204030204" pitchFamily="34" charset="0"/>
              </a:rPr>
              <a:t>Representative Nnamdi Chukwuocha,</a:t>
            </a:r>
            <a:r>
              <a:rPr lang="en-US" sz="1600" dirty="0">
                <a:solidFill>
                  <a:schemeClr val="tx1"/>
                </a:solidFill>
              </a:rPr>
              <a:t> Chair House Health &amp; Human Development Committee</a:t>
            </a:r>
          </a:p>
          <a:p>
            <a:r>
              <a:rPr lang="en-US" sz="1600" dirty="0">
                <a:solidFill>
                  <a:schemeClr val="tx1"/>
                </a:solidFill>
              </a:rPr>
              <a:t>Andrew Wilson, Division of Medicaid and Medical Assistance</a:t>
            </a:r>
          </a:p>
          <a:p>
            <a:r>
              <a:rPr lang="en-US" sz="1600" dirty="0">
                <a:solidFill>
                  <a:schemeClr val="tx1"/>
                </a:solidFill>
              </a:rPr>
              <a:t>Jason Hann-Deschaine, MD, Medical Society of Delaware</a:t>
            </a:r>
          </a:p>
          <a:p>
            <a:r>
              <a:rPr lang="en-US" sz="1600" dirty="0">
                <a:solidFill>
                  <a:schemeClr val="tx1"/>
                </a:solidFill>
              </a:rPr>
              <a:t>Dr. Rose Kakoza, Delaware Healthcare Association</a:t>
            </a:r>
          </a:p>
          <a:p>
            <a:endParaRPr lang="en-US" sz="1200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F29A981D-ABE2-E9FE-C8BD-89AB19617B62}"/>
              </a:ext>
            </a:extLst>
          </p:cNvPr>
          <p:cNvSpPr txBox="1">
            <a:spLocks/>
          </p:cNvSpPr>
          <p:nvPr/>
        </p:nvSpPr>
        <p:spPr>
          <a:xfrm>
            <a:off x="5910263" y="2754596"/>
            <a:ext cx="3426688" cy="2724785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Vacant, Delaware Nurses Association</a:t>
            </a:r>
          </a:p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Kevin O’Hara, Highmark Delaware</a:t>
            </a:r>
          </a:p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Steven Costantino (Proxy for Secretary Josette Manning)</a:t>
            </a:r>
          </a:p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Faith Rentz, State Benefits Office/DHR</a:t>
            </a:r>
          </a:p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Deborah Bednar,  Aetna</a:t>
            </a:r>
          </a:p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Maggie Norris-Bent, Westside Family Healthcare</a:t>
            </a:r>
          </a:p>
          <a:p>
            <a:pPr marL="229500" indent="-229500" defTabSz="342900">
              <a:spcAft>
                <a:spcPts val="450"/>
              </a:spcAft>
              <a:buClr>
                <a:srgbClr val="48141E"/>
              </a:buClr>
              <a:defRPr/>
            </a:pPr>
            <a:r>
              <a:rPr lang="en-US" sz="1600" dirty="0">
                <a:solidFill>
                  <a:prstClr val="black"/>
                </a:solidFill>
                <a:latin typeface="Gill Sans MT" panose="020B0502020104020203"/>
              </a:rPr>
              <a:t>Cristine Vogel (Proxy for Insurance Commissioner Trinidad Navarro) </a:t>
            </a:r>
          </a:p>
        </p:txBody>
      </p:sp>
    </p:spTree>
    <p:extLst>
      <p:ext uri="{BB962C8B-B14F-4D97-AF65-F5344CB8AC3E}">
        <p14:creationId xmlns:p14="http://schemas.microsoft.com/office/powerpoint/2010/main" val="2673197367"/>
      </p:ext>
    </p:extLst>
  </p:cSld>
  <p:clrMapOvr>
    <a:masterClrMapping/>
  </p:clrMapOvr>
</p:sld>
</file>

<file path=ppt/theme/theme1.xml><?xml version="1.0" encoding="utf-8"?>
<a:theme xmlns:a="http://schemas.openxmlformats.org/drawingml/2006/main" name="Kara DHSS">
  <a:themeElements>
    <a:clrScheme name="Custom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6F1F2E"/>
      </a:accent1>
      <a:accent2>
        <a:srgbClr val="48141E"/>
      </a:accent2>
      <a:accent3>
        <a:srgbClr val="66B1C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a DHSS" id="{F02942D3-ED83-4A43-9686-560F33F8BC63}" vid="{613DBA36-AC9A-4581-8C69-A590BFE5BA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Gill Sans MT</vt:lpstr>
      <vt:lpstr>Wingdings 2</vt:lpstr>
      <vt:lpstr>Kara DHSS</vt:lpstr>
      <vt:lpstr>Primary Care Reform Collaborative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Saylor, Sheila (DHSS)</dc:creator>
  <cp:lastModifiedBy>Saylor, Sheila (DHSS)</cp:lastModifiedBy>
  <cp:revision>2</cp:revision>
  <dcterms:created xsi:type="dcterms:W3CDTF">2025-03-03T20:18:12Z</dcterms:created>
  <dcterms:modified xsi:type="dcterms:W3CDTF">2025-03-04T21:13:50Z</dcterms:modified>
</cp:coreProperties>
</file>