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4.xml" ContentType="application/vnd.openxmlformats-officedocument.theme+xml"/>
  <Override PartName="/ppt/slideLayouts/slideLayout98.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5937" r:id="rId2"/>
    <p:sldMasterId id="2147486030" r:id="rId3"/>
    <p:sldMasterId id="2147486171" r:id="rId4"/>
    <p:sldMasterId id="2147486189" r:id="rId5"/>
    <p:sldMasterId id="2147486197" r:id="rId6"/>
    <p:sldMasterId id="2147486200" r:id="rId7"/>
    <p:sldMasterId id="2147486206" r:id="rId8"/>
    <p:sldMasterId id="2147486221" r:id="rId9"/>
    <p:sldMasterId id="2147486232" r:id="rId10"/>
    <p:sldMasterId id="2147486246" r:id="rId11"/>
    <p:sldMasterId id="2147486258" r:id="rId12"/>
    <p:sldMasterId id="2147486327" r:id="rId13"/>
    <p:sldMasterId id="2147486330" r:id="rId14"/>
    <p:sldMasterId id="2147486336" r:id="rId15"/>
    <p:sldMasterId id="2147486338" r:id="rId16"/>
  </p:sldMasterIdLst>
  <p:notesMasterIdLst>
    <p:notesMasterId r:id="rId42"/>
  </p:notesMasterIdLst>
  <p:handoutMasterIdLst>
    <p:handoutMasterId r:id="rId43"/>
  </p:handoutMasterIdLst>
  <p:sldIdLst>
    <p:sldId id="2147472530" r:id="rId17"/>
    <p:sldId id="2147472531" r:id="rId18"/>
    <p:sldId id="2147472602" r:id="rId19"/>
    <p:sldId id="2147472620" r:id="rId20"/>
    <p:sldId id="2147472613" r:id="rId21"/>
    <p:sldId id="2147472616" r:id="rId22"/>
    <p:sldId id="257" r:id="rId23"/>
    <p:sldId id="261" r:id="rId24"/>
    <p:sldId id="321" r:id="rId25"/>
    <p:sldId id="260" r:id="rId26"/>
    <p:sldId id="316" r:id="rId27"/>
    <p:sldId id="368" r:id="rId28"/>
    <p:sldId id="372" r:id="rId29"/>
    <p:sldId id="373" r:id="rId30"/>
    <p:sldId id="369" r:id="rId31"/>
    <p:sldId id="371" r:id="rId32"/>
    <p:sldId id="320" r:id="rId33"/>
    <p:sldId id="315" r:id="rId34"/>
    <p:sldId id="273" r:id="rId35"/>
    <p:sldId id="313" r:id="rId36"/>
    <p:sldId id="375" r:id="rId37"/>
    <p:sldId id="374" r:id="rId38"/>
    <p:sldId id="319" r:id="rId39"/>
    <p:sldId id="2147472538" r:id="rId40"/>
    <p:sldId id="2147472539" r:id="rId41"/>
  </p:sldIdLst>
  <p:sldSz cx="12192000" cy="6858000"/>
  <p:notesSz cx="6950075" cy="9236075"/>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760" userDrawn="1">
          <p15:clr>
            <a:srgbClr val="A4A3A4"/>
          </p15:clr>
        </p15:guide>
      </p15:sldGuideLst>
    </p:ext>
    <p:ext uri="{2D200454-40CA-4A62-9FC3-DE9A4176ACB9}">
      <p15:notesGuideLst xmlns:p15="http://schemas.microsoft.com/office/powerpoint/2012/main">
        <p15:guide id="1" orient="horz" pos="2982" userDrawn="1">
          <p15:clr>
            <a:srgbClr val="A4A3A4"/>
          </p15:clr>
        </p15:guide>
        <p15:guide id="2" pos="2312" userDrawn="1">
          <p15:clr>
            <a:srgbClr val="A4A3A4"/>
          </p15:clr>
        </p15:guide>
        <p15:guide id="3" orient="horz" pos="2938" userDrawn="1">
          <p15:clr>
            <a:srgbClr val="A4A3A4"/>
          </p15:clr>
        </p15:guide>
        <p15:guide id="4" pos="2267" userDrawn="1">
          <p15:clr>
            <a:srgbClr val="A4A3A4"/>
          </p15:clr>
        </p15:guide>
        <p15:guide id="5" pos="2331" userDrawn="1">
          <p15:clr>
            <a:srgbClr val="A4A3A4"/>
          </p15:clr>
        </p15:guide>
        <p15:guide id="6" pos="2286" userDrawn="1">
          <p15:clr>
            <a:srgbClr val="A4A3A4"/>
          </p15:clr>
        </p15:guide>
        <p15:guide id="7" pos="2313" userDrawn="1">
          <p15:clr>
            <a:srgbClr val="A4A3A4"/>
          </p15:clr>
        </p15:guide>
        <p15:guide id="8" pos="2266" userDrawn="1">
          <p15:clr>
            <a:srgbClr val="A4A3A4"/>
          </p15:clr>
        </p15:guide>
        <p15:guide id="9" pos="2332" userDrawn="1">
          <p15:clr>
            <a:srgbClr val="A4A3A4"/>
          </p15:clr>
        </p15:guide>
        <p15:guide id="10" pos="2287" userDrawn="1">
          <p15:clr>
            <a:srgbClr val="A4A3A4"/>
          </p15:clr>
        </p15:guide>
        <p15:guide id="11" pos="2292" userDrawn="1">
          <p15:clr>
            <a:srgbClr val="A4A3A4"/>
          </p15:clr>
        </p15:guide>
        <p15:guide id="12" pos="2248" userDrawn="1">
          <p15:clr>
            <a:srgbClr val="A4A3A4"/>
          </p15:clr>
        </p15:guide>
        <p15:guide id="13" pos="2293" userDrawn="1">
          <p15:clr>
            <a:srgbClr val="A4A3A4"/>
          </p15:clr>
        </p15:guide>
        <p15:guide id="14" pos="2247" userDrawn="1">
          <p15:clr>
            <a:srgbClr val="A4A3A4"/>
          </p15:clr>
        </p15:guide>
        <p15:guide id="15" pos="2268" userDrawn="1">
          <p15:clr>
            <a:srgbClr val="A4A3A4"/>
          </p15:clr>
        </p15:guide>
        <p15:guide id="16" orient="horz" pos="2953" userDrawn="1">
          <p15:clr>
            <a:srgbClr val="A4A3A4"/>
          </p15:clr>
        </p15:guide>
        <p15:guide id="17" orient="horz" pos="2909" userDrawn="1">
          <p15:clr>
            <a:srgbClr val="A4A3A4"/>
          </p15:clr>
        </p15:guide>
        <p15:guide id="18" pos="2232" userDrawn="1">
          <p15:clr>
            <a:srgbClr val="A4A3A4"/>
          </p15:clr>
        </p15:guide>
        <p15:guide id="19" pos="2189" userDrawn="1">
          <p15:clr>
            <a:srgbClr val="A4A3A4"/>
          </p15:clr>
        </p15:guide>
        <p15:guide id="20" pos="2251" userDrawn="1">
          <p15:clr>
            <a:srgbClr val="A4A3A4"/>
          </p15:clr>
        </p15:guide>
        <p15:guide id="21" pos="2207" userDrawn="1">
          <p15:clr>
            <a:srgbClr val="A4A3A4"/>
          </p15:clr>
        </p15:guide>
        <p15:guide id="22" pos="2233" userDrawn="1">
          <p15:clr>
            <a:srgbClr val="A4A3A4"/>
          </p15:clr>
        </p15:guide>
        <p15:guide id="23" pos="2188" userDrawn="1">
          <p15:clr>
            <a:srgbClr val="A4A3A4"/>
          </p15:clr>
        </p15:guide>
        <p15:guide id="24" pos="2252" userDrawn="1">
          <p15:clr>
            <a:srgbClr val="A4A3A4"/>
          </p15:clr>
        </p15:guide>
        <p15:guide id="25" pos="2208" userDrawn="1">
          <p15:clr>
            <a:srgbClr val="A4A3A4"/>
          </p15:clr>
        </p15:guide>
        <p15:guide id="26" pos="2213" userDrawn="1">
          <p15:clr>
            <a:srgbClr val="A4A3A4"/>
          </p15:clr>
        </p15:guide>
        <p15:guide id="27" pos="2171" userDrawn="1">
          <p15:clr>
            <a:srgbClr val="A4A3A4"/>
          </p15:clr>
        </p15:guide>
        <p15:guide id="28" pos="2214" userDrawn="1">
          <p15:clr>
            <a:srgbClr val="A4A3A4"/>
          </p15:clr>
        </p15:guide>
        <p15:guide id="29" pos="2170" userDrawn="1">
          <p15:clr>
            <a:srgbClr val="A4A3A4"/>
          </p15:clr>
        </p15:guide>
        <p15:guide id="30" pos="219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Burns" initials="MB" lastIdx="12" clrIdx="0">
    <p:extLst>
      <p:ext uri="{19B8F6BF-5375-455C-9EA6-DF929625EA0E}">
        <p15:presenceInfo xmlns:p15="http://schemas.microsoft.com/office/powerpoint/2012/main" userId="S::mburns@bailit-health.com::c618f2ce-3b45-45fc-84b9-ecdabaf9800a" providerId="AD"/>
      </p:ext>
    </p:extLst>
  </p:cmAuthor>
  <p:cmAuthor id="2" name="Elisabeth Scheneman" initials="ECS" lastIdx="3" clrIdx="1">
    <p:extLst>
      <p:ext uri="{19B8F6BF-5375-455C-9EA6-DF929625EA0E}">
        <p15:presenceInfo xmlns:p15="http://schemas.microsoft.com/office/powerpoint/2012/main" userId="Elisabeth Schene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B6D8E2"/>
    <a:srgbClr val="B2BDF4"/>
    <a:srgbClr val="0083D9"/>
    <a:srgbClr val="007ED9"/>
    <a:srgbClr val="B2DE82"/>
    <a:srgbClr val="409D47"/>
    <a:srgbClr val="CAE3FF"/>
    <a:srgbClr val="409D48"/>
    <a:srgbClr val="00A5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71" autoAdjust="0"/>
    <p:restoredTop sz="93530" autoAdjust="0"/>
  </p:normalViewPr>
  <p:slideViewPr>
    <p:cSldViewPr snapToGrid="0" snapToObjects="1">
      <p:cViewPr varScale="1">
        <p:scale>
          <a:sx n="109" d="100"/>
          <a:sy n="109" d="100"/>
        </p:scale>
        <p:origin x="114" y="216"/>
      </p:cViewPr>
      <p:guideLst>
        <p:guide orient="horz" pos="2160"/>
        <p:guide pos="760"/>
      </p:guideLst>
    </p:cSldViewPr>
  </p:slideViewPr>
  <p:outlineViewPr>
    <p:cViewPr>
      <p:scale>
        <a:sx n="33" d="100"/>
        <a:sy n="33" d="100"/>
      </p:scale>
      <p:origin x="0" y="-8966"/>
    </p:cViewPr>
  </p:outlineViewPr>
  <p:notesTextViewPr>
    <p:cViewPr>
      <p:scale>
        <a:sx n="100" d="100"/>
        <a:sy n="100" d="100"/>
      </p:scale>
      <p:origin x="0" y="0"/>
    </p:cViewPr>
  </p:notesTextViewPr>
  <p:sorterViewPr>
    <p:cViewPr>
      <p:scale>
        <a:sx n="111" d="100"/>
        <a:sy n="111" d="100"/>
      </p:scale>
      <p:origin x="0" y="0"/>
    </p:cViewPr>
  </p:sorterViewPr>
  <p:notesViewPr>
    <p:cSldViewPr snapToGrid="0" snapToObjects="1">
      <p:cViewPr>
        <p:scale>
          <a:sx n="150" d="100"/>
          <a:sy n="150" d="100"/>
        </p:scale>
        <p:origin x="-379" y="-3197"/>
      </p:cViewPr>
      <p:guideLst>
        <p:guide orient="horz" pos="2982"/>
        <p:guide pos="2312"/>
        <p:guide orient="horz" pos="2938"/>
        <p:guide pos="2267"/>
        <p:guide pos="2331"/>
        <p:guide pos="2286"/>
        <p:guide pos="2313"/>
        <p:guide pos="2266"/>
        <p:guide pos="2332"/>
        <p:guide pos="2287"/>
        <p:guide pos="2292"/>
        <p:guide pos="2248"/>
        <p:guide pos="2293"/>
        <p:guide pos="2247"/>
        <p:guide pos="2268"/>
        <p:guide orient="horz" pos="2953"/>
        <p:guide orient="horz" pos="2909"/>
        <p:guide pos="2232"/>
        <p:guide pos="2189"/>
        <p:guide pos="2251"/>
        <p:guide pos="2207"/>
        <p:guide pos="2233"/>
        <p:guide pos="2188"/>
        <p:guide pos="2252"/>
        <p:guide pos="2208"/>
        <p:guide pos="2213"/>
        <p:guide pos="2171"/>
        <p:guide pos="2214"/>
        <p:guide pos="2170"/>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11077" cy="463057"/>
          </a:xfrm>
          <a:prstGeom prst="rect">
            <a:avLst/>
          </a:prstGeom>
        </p:spPr>
        <p:txBody>
          <a:bodyPr vert="horz" lIns="91673" tIns="45838" rIns="91673" bIns="45838"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37445" y="1"/>
            <a:ext cx="3011077" cy="463057"/>
          </a:xfrm>
          <a:prstGeom prst="rect">
            <a:avLst/>
          </a:prstGeom>
        </p:spPr>
        <p:txBody>
          <a:bodyPr vert="horz" lIns="91673" tIns="45838" rIns="91673" bIns="45838" rtlCol="0"/>
          <a:lstStyle>
            <a:lvl1pPr algn="r" eaLnBrk="1" fontAlgn="auto" hangingPunct="1">
              <a:spcBef>
                <a:spcPts val="0"/>
              </a:spcBef>
              <a:spcAft>
                <a:spcPts val="0"/>
              </a:spcAft>
              <a:defRPr sz="1200">
                <a:latin typeface="+mn-lt"/>
                <a:cs typeface="+mn-cs"/>
              </a:defRPr>
            </a:lvl1pPr>
          </a:lstStyle>
          <a:p>
            <a:pPr>
              <a:defRPr/>
            </a:pPr>
            <a:fld id="{ED0CC7C2-AE9F-4216-B58B-A7850013BCE7}" type="datetimeFigureOut">
              <a:rPr lang="en-US"/>
              <a:pPr>
                <a:defRPr/>
              </a:pPr>
              <a:t>3/7/2024</a:t>
            </a:fld>
            <a:endParaRPr lang="en-US" dirty="0"/>
          </a:p>
        </p:txBody>
      </p:sp>
      <p:sp>
        <p:nvSpPr>
          <p:cNvPr id="4" name="Footer Placeholder 3"/>
          <p:cNvSpPr>
            <a:spLocks noGrp="1"/>
          </p:cNvSpPr>
          <p:nvPr>
            <p:ph type="ftr" sz="quarter" idx="2"/>
          </p:nvPr>
        </p:nvSpPr>
        <p:spPr>
          <a:xfrm>
            <a:off x="5" y="8773022"/>
            <a:ext cx="3011077" cy="463057"/>
          </a:xfrm>
          <a:prstGeom prst="rect">
            <a:avLst/>
          </a:prstGeom>
        </p:spPr>
        <p:txBody>
          <a:bodyPr vert="horz" lIns="91673" tIns="45838" rIns="91673" bIns="45838"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37445" y="8773022"/>
            <a:ext cx="3011077" cy="463057"/>
          </a:xfrm>
          <a:prstGeom prst="rect">
            <a:avLst/>
          </a:prstGeom>
        </p:spPr>
        <p:txBody>
          <a:bodyPr vert="horz" wrap="square" lIns="91673" tIns="45838" rIns="91673" bIns="4583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D18BF8D-C380-4610-B408-DB52609CD572}" type="slidenum">
              <a:rPr lang="en-US" altLang="en-US"/>
              <a:pPr>
                <a:defRPr/>
              </a:pPr>
              <a:t>‹#›</a:t>
            </a:fld>
            <a:endParaRPr lang="en-US" altLang="en-US" dirty="0"/>
          </a:p>
        </p:txBody>
      </p:sp>
    </p:spTree>
    <p:extLst>
      <p:ext uri="{BB962C8B-B14F-4D97-AF65-F5344CB8AC3E}">
        <p14:creationId xmlns:p14="http://schemas.microsoft.com/office/powerpoint/2010/main" val="1910431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11077" cy="461492"/>
          </a:xfrm>
          <a:prstGeom prst="rect">
            <a:avLst/>
          </a:prstGeom>
        </p:spPr>
        <p:txBody>
          <a:bodyPr vert="horz" lIns="91673" tIns="45838" rIns="91673" bIns="45838"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37445" y="2"/>
            <a:ext cx="3011077" cy="461492"/>
          </a:xfrm>
          <a:prstGeom prst="rect">
            <a:avLst/>
          </a:prstGeom>
        </p:spPr>
        <p:txBody>
          <a:bodyPr vert="horz" lIns="91673" tIns="45838" rIns="91673" bIns="45838" rtlCol="0"/>
          <a:lstStyle>
            <a:lvl1pPr algn="r" eaLnBrk="1" fontAlgn="auto" hangingPunct="1">
              <a:spcBef>
                <a:spcPts val="0"/>
              </a:spcBef>
              <a:spcAft>
                <a:spcPts val="0"/>
              </a:spcAft>
              <a:defRPr sz="1200">
                <a:latin typeface="+mn-lt"/>
                <a:cs typeface="+mn-cs"/>
              </a:defRPr>
            </a:lvl1pPr>
          </a:lstStyle>
          <a:p>
            <a:pPr>
              <a:defRPr/>
            </a:pPr>
            <a:fld id="{DDF2E49D-1A15-4453-B188-A98350CD640D}" type="datetimeFigureOut">
              <a:rPr lang="en-US"/>
              <a:pPr>
                <a:defRPr/>
              </a:pPr>
              <a:t>3/7/2024</a:t>
            </a:fld>
            <a:endParaRPr lang="en-US"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1673" tIns="45838" rIns="91673" bIns="45838" rtlCol="0" anchor="ctr"/>
          <a:lstStyle/>
          <a:p>
            <a:pPr lvl="0"/>
            <a:endParaRPr lang="en-US" noProof="0" dirty="0"/>
          </a:p>
        </p:txBody>
      </p:sp>
      <p:sp>
        <p:nvSpPr>
          <p:cNvPr id="5" name="Notes Placeholder 4"/>
          <p:cNvSpPr>
            <a:spLocks noGrp="1"/>
          </p:cNvSpPr>
          <p:nvPr>
            <p:ph type="body" sz="quarter" idx="3"/>
          </p:nvPr>
        </p:nvSpPr>
        <p:spPr>
          <a:xfrm>
            <a:off x="694389" y="4388074"/>
            <a:ext cx="5561304" cy="4154982"/>
          </a:xfrm>
          <a:prstGeom prst="rect">
            <a:avLst/>
          </a:prstGeom>
        </p:spPr>
        <p:txBody>
          <a:bodyPr vert="horz" lIns="91673" tIns="45838" rIns="91673" bIns="4583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5" y="8773021"/>
            <a:ext cx="3011077" cy="461492"/>
          </a:xfrm>
          <a:prstGeom prst="rect">
            <a:avLst/>
          </a:prstGeom>
        </p:spPr>
        <p:txBody>
          <a:bodyPr vert="horz" lIns="91673" tIns="45838" rIns="91673" bIns="45838"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37445" y="8773021"/>
            <a:ext cx="3011077" cy="461492"/>
          </a:xfrm>
          <a:prstGeom prst="rect">
            <a:avLst/>
          </a:prstGeom>
        </p:spPr>
        <p:txBody>
          <a:bodyPr vert="horz" wrap="square" lIns="91673" tIns="45838" rIns="91673" bIns="4583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947E882-4F88-4F35-AC86-05A64CBB6440}" type="slidenum">
              <a:rPr lang="en-US" altLang="en-US"/>
              <a:pPr>
                <a:defRPr/>
              </a:pPr>
              <a:t>‹#›</a:t>
            </a:fld>
            <a:endParaRPr lang="en-US" altLang="en-US" dirty="0"/>
          </a:p>
        </p:txBody>
      </p:sp>
    </p:spTree>
    <p:extLst>
      <p:ext uri="{BB962C8B-B14F-4D97-AF65-F5344CB8AC3E}">
        <p14:creationId xmlns:p14="http://schemas.microsoft.com/office/powerpoint/2010/main" val="322638614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947E882-4F88-4F35-AC86-05A64CBB6440}" type="slidenum">
              <a:rPr lang="en-US" altLang="en-US" smtClean="0"/>
              <a:pPr>
                <a:defRPr/>
              </a:pPr>
              <a:t>1</a:t>
            </a:fld>
            <a:endParaRPr lang="en-US" altLang="en-US" dirty="0"/>
          </a:p>
        </p:txBody>
      </p:sp>
    </p:spTree>
    <p:extLst>
      <p:ext uri="{BB962C8B-B14F-4D97-AF65-F5344CB8AC3E}">
        <p14:creationId xmlns:p14="http://schemas.microsoft.com/office/powerpoint/2010/main" val="2686427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359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23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86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525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091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1167"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1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97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52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625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453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78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947E882-4F88-4F35-AC86-05A64CBB6440}" type="slidenum">
              <a:rPr lang="en-US" altLang="en-US" smtClean="0"/>
              <a:pPr>
                <a:defRPr/>
              </a:pPr>
              <a:t>2</a:t>
            </a:fld>
            <a:endParaRPr lang="en-US" altLang="en-US" dirty="0"/>
          </a:p>
        </p:txBody>
      </p:sp>
    </p:spTree>
    <p:extLst>
      <p:ext uri="{BB962C8B-B14F-4D97-AF65-F5344CB8AC3E}">
        <p14:creationId xmlns:p14="http://schemas.microsoft.com/office/powerpoint/2010/main" val="345735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947E882-4F88-4F35-AC86-05A64CBB64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6594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947E882-4F88-4F35-AC86-05A64CBB64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58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947E882-4F88-4F35-AC86-05A64CBB64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6985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947E882-4F88-4F35-AC86-05A64CBB64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3249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947E882-4F88-4F35-AC86-05A64CBB644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31989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1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99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1167"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1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74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80714-FD59-CC4D-AAAA-E903A3E5A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250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jpg"/><Relationship Id="rId26" Type="http://schemas.openxmlformats.org/officeDocument/2006/relationships/image" Target="../media/image29.png"/><Relationship Id="rId3" Type="http://schemas.openxmlformats.org/officeDocument/2006/relationships/image" Target="../media/image7.png"/><Relationship Id="rId21" Type="http://schemas.openxmlformats.org/officeDocument/2006/relationships/image" Target="../media/image24.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0.jpg"/><Relationship Id="rId25" Type="http://schemas.openxmlformats.org/officeDocument/2006/relationships/image" Target="../media/image28.png"/><Relationship Id="rId2" Type="http://schemas.openxmlformats.org/officeDocument/2006/relationships/image" Target="../media/image6.jpeg"/><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slideMaster" Target="../slideMasters/slideMaster5.xml"/><Relationship Id="rId6" Type="http://schemas.openxmlformats.org/officeDocument/2006/relationships/image" Target="../media/image10.png"/><Relationship Id="rId11" Type="http://schemas.openxmlformats.org/officeDocument/2006/relationships/image" Target="../media/image5.png"/><Relationship Id="rId24"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4.png"/><Relationship Id="rId19" Type="http://schemas.openxmlformats.org/officeDocument/2006/relationships/image" Target="../media/image22.tif"/><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CG_ChooseHealth_Presentation_TitleAr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57440" y="1435710"/>
            <a:ext cx="10052133" cy="1931251"/>
          </a:xfrm>
        </p:spPr>
        <p:txBody>
          <a:bodyPr>
            <a:normAutofit/>
          </a:bodyPr>
          <a:lstStyle>
            <a:lvl1pPr>
              <a:defRPr sz="2700">
                <a:solidFill>
                  <a:srgbClr val="FFFFFF"/>
                </a:solidFill>
                <a:latin typeface="+mj-lt"/>
                <a:cs typeface="Times"/>
              </a:defRPr>
            </a:lvl1pPr>
          </a:lstStyle>
          <a:p>
            <a:r>
              <a:rPr lang="en-US" dirty="0"/>
              <a:t>Click to edit Master title style</a:t>
            </a:r>
          </a:p>
        </p:txBody>
      </p:sp>
      <p:sp>
        <p:nvSpPr>
          <p:cNvPr id="3" name="Subtitle 2"/>
          <p:cNvSpPr>
            <a:spLocks noGrp="1"/>
          </p:cNvSpPr>
          <p:nvPr>
            <p:ph type="subTitle" idx="1"/>
          </p:nvPr>
        </p:nvSpPr>
        <p:spPr>
          <a:xfrm>
            <a:off x="1057440" y="3399105"/>
            <a:ext cx="9137733" cy="901657"/>
          </a:xfrm>
        </p:spPr>
        <p:txBody>
          <a:bodyPr>
            <a:normAutofit/>
          </a:bodyPr>
          <a:lstStyle>
            <a:lvl1pPr marL="0" indent="0" algn="l">
              <a:buNone/>
              <a:defRPr sz="1351">
                <a:solidFill>
                  <a:srgbClr val="FFFFFF"/>
                </a:solidFill>
                <a:latin typeface="Arial"/>
                <a:cs typeface="Aria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89047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59" y="599730"/>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6" y="2228004"/>
            <a:ext cx="51993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1768322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59" y="599730"/>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60" y="2228003"/>
            <a:ext cx="4791333" cy="576262"/>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74926" y="2926056"/>
            <a:ext cx="5199369"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6" y="2228003"/>
            <a:ext cx="4802180" cy="576262"/>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6"/>
            <a:ext cx="521021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F9409F-EA0E-4762-8385-6368984803F7}" type="datetime1">
              <a:rPr lang="en-US" smtClean="0"/>
              <a:t>3/7/2024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3FF57B-5F25-B54A-A918-FB50C2689073}" type="slidenum">
              <a:rPr lang="en-US" smtClean="0"/>
              <a:pPr/>
              <a:t>‹#›</a:t>
            </a:fld>
            <a:endParaRPr lang="en-US" dirty="0"/>
          </a:p>
        </p:txBody>
      </p:sp>
      <p:pic>
        <p:nvPicPr>
          <p:cNvPr id="11" name="Picture 10"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4" y="4812030"/>
            <a:ext cx="1351280" cy="1036320"/>
          </a:xfrm>
          <a:prstGeom prst="rect">
            <a:avLst/>
          </a:prstGeom>
          <a:noFill/>
          <a:ln>
            <a:noFill/>
          </a:ln>
        </p:spPr>
      </p:pic>
    </p:spTree>
    <p:extLst>
      <p:ext uri="{BB962C8B-B14F-4D97-AF65-F5344CB8AC3E}">
        <p14:creationId xmlns:p14="http://schemas.microsoft.com/office/powerpoint/2010/main" val="349242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59" y="599730"/>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ACBDCA-4F8E-4459-AFFC-FA56E427EC16}" type="datetime1">
              <a:rPr lang="en-US" smtClean="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362187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65B4-1FAB-4696-A976-27217CF4D446}" type="datetime1">
              <a:rPr lang="en-US" smtClean="0"/>
              <a:t>3/7/2024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3FF57B-5F25-B54A-A918-FB50C2689073}" type="slidenum">
              <a:rPr lang="en-US" smtClean="0"/>
              <a:pPr/>
              <a:t>‹#›</a:t>
            </a:fld>
            <a:endParaRPr lang="en-US" dirty="0"/>
          </a:p>
        </p:txBody>
      </p:sp>
      <p:pic>
        <p:nvPicPr>
          <p:cNvPr id="5" name="Picture 4"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4064000" y="1752600"/>
            <a:ext cx="3962400" cy="2865120"/>
          </a:xfrm>
          <a:prstGeom prst="rect">
            <a:avLst/>
          </a:prstGeom>
          <a:noFill/>
          <a:ln>
            <a:noFill/>
          </a:ln>
        </p:spPr>
      </p:pic>
    </p:spTree>
    <p:extLst>
      <p:ext uri="{BB962C8B-B14F-4D97-AF65-F5344CB8AC3E}">
        <p14:creationId xmlns:p14="http://schemas.microsoft.com/office/powerpoint/2010/main" val="55766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31"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9" y="5262296"/>
            <a:ext cx="4715500"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6" y="5262300"/>
            <a:ext cx="5687103" cy="689515"/>
          </a:xfrm>
        </p:spPr>
        <p:txBody>
          <a:bodyPr anchor="ctr">
            <a:normAutofit/>
          </a:bodyPr>
          <a:lstStyle>
            <a:lvl1pPr marL="0" indent="0" algn="r">
              <a:buNone/>
              <a:defRPr sz="1100">
                <a:solidFill>
                  <a:schemeClr val="bg1"/>
                </a:solidFill>
              </a:defRPr>
            </a:lvl1pPr>
            <a:lvl2pPr marL="457189" indent="0">
              <a:buNone/>
              <a:defRPr sz="11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87B7EA7-CC93-4F3E-A9BD-7991C6B1DDD0}" type="datetime1">
              <a:rPr lang="en-US" smtClean="0"/>
              <a:t>3/7/2024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10" name="Picture 9"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3761110"/>
            <a:ext cx="1351280" cy="1036320"/>
          </a:xfrm>
          <a:prstGeom prst="rect">
            <a:avLst/>
          </a:prstGeom>
          <a:noFill/>
          <a:ln>
            <a:noFill/>
          </a:ln>
        </p:spPr>
      </p:pic>
    </p:spTree>
    <p:extLst>
      <p:ext uri="{BB962C8B-B14F-4D97-AF65-F5344CB8AC3E}">
        <p14:creationId xmlns:p14="http://schemas.microsoft.com/office/powerpoint/2010/main" val="317700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5" y="4693389"/>
            <a:ext cx="10653003"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60" y="599725"/>
            <a:ext cx="10984941"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dirty="0"/>
              <a:t>Click icon to add picture</a:t>
            </a:r>
          </a:p>
        </p:txBody>
      </p:sp>
      <p:sp>
        <p:nvSpPr>
          <p:cNvPr id="4" name="Text Placeholder 3"/>
          <p:cNvSpPr>
            <a:spLocks noGrp="1"/>
          </p:cNvSpPr>
          <p:nvPr>
            <p:ph type="body" sz="half" idx="2"/>
          </p:nvPr>
        </p:nvSpPr>
        <p:spPr>
          <a:xfrm>
            <a:off x="774925" y="5260131"/>
            <a:ext cx="10653003" cy="598671"/>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9D4D40-361B-4F8C-9E3F-1D0C891C9F40}" type="datetime1">
              <a:rPr lang="en-US" smtClean="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3537588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7"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5" y="990600"/>
            <a:ext cx="10653003" cy="1504844"/>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5" y="2495451"/>
            <a:ext cx="10653003" cy="590321"/>
          </a:xfrm>
        </p:spPr>
        <p:txBody>
          <a:bodyPr anchor="t">
            <a:normAutofit/>
          </a:bodyPr>
          <a:lstStyle>
            <a:lvl1pPr marL="0" indent="0" algn="l">
              <a:buNone/>
              <a:defRPr sz="1200" cap="all">
                <a:solidFill>
                  <a:schemeClr val="accent2"/>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1DEEE8D-914B-4C0D-816D-91BD4E3976DB}" type="datetime1">
              <a:rPr lang="en-US" smtClean="0"/>
              <a:t>3/7/2024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8" name="Picture 7"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990600"/>
            <a:ext cx="1351280" cy="1036320"/>
          </a:xfrm>
          <a:prstGeom prst="rect">
            <a:avLst/>
          </a:prstGeom>
          <a:noFill/>
          <a:ln>
            <a:noFill/>
          </a:ln>
        </p:spPr>
      </p:pic>
    </p:spTree>
    <p:extLst>
      <p:ext uri="{BB962C8B-B14F-4D97-AF65-F5344CB8AC3E}">
        <p14:creationId xmlns:p14="http://schemas.microsoft.com/office/powerpoint/2010/main" val="285384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61" y="599732"/>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5" y="2228009"/>
            <a:ext cx="10653003"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E68B287-1F7F-43CC-8604-31A9A7D13B28}" type="datetime1">
              <a:rPr lang="en-US" smtClean="0"/>
              <a:t>3/7/2024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C9C541C6-75BC-4360-B680-4A647707B817}" type="slidenum">
              <a:rPr lang="en-US" altLang="en-US" smtClean="0"/>
              <a:pPr/>
              <a:t>‹#›</a:t>
            </a:fld>
            <a:endParaRPr lang="en-US" altLang="en-US" dirty="0"/>
          </a:p>
        </p:txBody>
      </p:sp>
    </p:spTree>
    <p:extLst>
      <p:ext uri="{BB962C8B-B14F-4D97-AF65-F5344CB8AC3E}">
        <p14:creationId xmlns:p14="http://schemas.microsoft.com/office/powerpoint/2010/main" val="2351862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33" y="5141980"/>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9" y="3036573"/>
            <a:ext cx="10653001" cy="1504844"/>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29" y="4541417"/>
            <a:ext cx="10653001" cy="600556"/>
          </a:xfrm>
        </p:spPr>
        <p:txBody>
          <a:bodyPr anchor="t">
            <a:normAutofit/>
          </a:bodyPr>
          <a:lstStyle>
            <a:lvl1pPr marL="0" indent="0" algn="l">
              <a:buNone/>
              <a:defRPr sz="1351" cap="all">
                <a:solidFill>
                  <a:schemeClr val="accent2"/>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4E642E9-EAE0-43DC-BDED-4C29057B439E}" type="datetime1">
              <a:rPr lang="en-US" smtClean="0"/>
              <a:t>3/7/2024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5009600" y="858393"/>
            <a:ext cx="2402841" cy="1838706"/>
          </a:xfrm>
          <a:prstGeom prst="rect">
            <a:avLst/>
          </a:prstGeom>
          <a:noFill/>
          <a:ln>
            <a:noFill/>
          </a:ln>
        </p:spPr>
      </p:pic>
    </p:spTree>
    <p:extLst>
      <p:ext uri="{BB962C8B-B14F-4D97-AF65-F5344CB8AC3E}">
        <p14:creationId xmlns:p14="http://schemas.microsoft.com/office/powerpoint/2010/main" val="2887241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61" y="599732"/>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7" y="2228004"/>
            <a:ext cx="51993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788442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atin typeface="+mj-l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137157" indent="-205735">
              <a:buClr>
                <a:srgbClr val="007ED9"/>
              </a:buClr>
              <a:buFont typeface="Arial"/>
              <a:buChar char="•"/>
              <a:defRPr sz="1800"/>
            </a:lvl1pPr>
            <a:lvl2pPr marL="557199" indent="-214308">
              <a:buClr>
                <a:srgbClr val="007ED9"/>
              </a:buClr>
              <a:buFont typeface="Arial"/>
              <a:buChar char="•"/>
              <a:defRPr sz="1800"/>
            </a:lvl2pPr>
            <a:lvl3pPr marL="857229" indent="-171446">
              <a:buClr>
                <a:srgbClr val="007ED9"/>
              </a:buClr>
              <a:buFont typeface="Arial"/>
              <a:buChar char="•"/>
              <a:defRPr sz="1800"/>
            </a:lvl3pPr>
            <a:lvl4pPr marL="1200121" indent="-171446">
              <a:buClr>
                <a:srgbClr val="007ED9"/>
              </a:buClr>
              <a:buFont typeface="Arial"/>
              <a:buChar char="•"/>
              <a:defRPr sz="1800"/>
            </a:lvl4pPr>
            <a:lvl5pPr marL="1543012" indent="-171446">
              <a:buClr>
                <a:srgbClr val="007ED9"/>
              </a:buClr>
              <a:buFont typeface="Arial"/>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61"/>
            <a:ext cx="2844800" cy="365125"/>
          </a:xfrm>
          <a:prstGeom prst="rect">
            <a:avLst/>
          </a:prstGeom>
        </p:spPr>
        <p:txBody>
          <a:bodyPr/>
          <a:lstStyle>
            <a:lvl1pPr eaLnBrk="1" fontAlgn="auto" hangingPunct="1">
              <a:spcBef>
                <a:spcPts val="0"/>
              </a:spcBef>
              <a:spcAft>
                <a:spcPts val="0"/>
              </a:spcAft>
              <a:defRPr>
                <a:solidFill>
                  <a:srgbClr val="FFFFFF"/>
                </a:solidFill>
                <a:latin typeface="+mn-lt"/>
                <a:cs typeface="+mn-cs"/>
              </a:defRPr>
            </a:lvl1pPr>
          </a:lstStyle>
          <a:p>
            <a:pPr>
              <a:defRPr/>
            </a:pPr>
            <a:endParaRPr lang="en-US" dirty="0"/>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lvl1pPr eaLnBrk="1" fontAlgn="auto" hangingPunct="1">
              <a:spcBef>
                <a:spcPts val="0"/>
              </a:spcBef>
              <a:spcAft>
                <a:spcPts val="0"/>
              </a:spcAft>
              <a:defRPr>
                <a:solidFill>
                  <a:srgbClr val="FFFFFF"/>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7F6B9C3-684B-44AE-B018-336CC860393B}" type="slidenum">
              <a:rPr lang="en-US" altLang="en-US"/>
              <a:pPr>
                <a:defRPr/>
              </a:pPr>
              <a:t>‹#›</a:t>
            </a:fld>
            <a:endParaRPr lang="en-US" altLang="en-US" dirty="0"/>
          </a:p>
        </p:txBody>
      </p:sp>
    </p:spTree>
    <p:extLst>
      <p:ext uri="{BB962C8B-B14F-4D97-AF65-F5344CB8AC3E}">
        <p14:creationId xmlns:p14="http://schemas.microsoft.com/office/powerpoint/2010/main" val="1058812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61" y="599732"/>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60" y="2228003"/>
            <a:ext cx="4791333" cy="576262"/>
          </a:xfrm>
        </p:spPr>
        <p:txBody>
          <a:bodyPr anchor="b">
            <a:noAutofit/>
          </a:bodyPr>
          <a:lstStyle>
            <a:lvl1pPr marL="0" indent="0">
              <a:buNone/>
              <a:defRPr sz="1651" b="0">
                <a:solidFill>
                  <a:schemeClr val="accent2"/>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774927" y="2926058"/>
            <a:ext cx="5199369"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6" y="2228003"/>
            <a:ext cx="4802180" cy="576262"/>
          </a:xfrm>
        </p:spPr>
        <p:txBody>
          <a:bodyPr anchor="b">
            <a:noAutofit/>
          </a:bodyPr>
          <a:lstStyle>
            <a:lvl1pPr marL="0" indent="0">
              <a:buNone/>
              <a:defRPr sz="1651" b="0">
                <a:solidFill>
                  <a:schemeClr val="accent2"/>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17709" y="2926058"/>
            <a:ext cx="521021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F9409F-EA0E-4762-8385-6368984803F7}" type="datetime1">
              <a:rPr lang="en-US" smtClean="0"/>
              <a:t>3/7/2024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3FF57B-5F25-B54A-A918-FB50C2689073}" type="slidenum">
              <a:rPr lang="en-US" smtClean="0"/>
              <a:pPr/>
              <a:t>‹#›</a:t>
            </a:fld>
            <a:endParaRPr lang="en-US" dirty="0"/>
          </a:p>
        </p:txBody>
      </p:sp>
      <p:pic>
        <p:nvPicPr>
          <p:cNvPr id="11" name="Picture 10"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4" y="4812030"/>
            <a:ext cx="1351280" cy="1036320"/>
          </a:xfrm>
          <a:prstGeom prst="rect">
            <a:avLst/>
          </a:prstGeom>
          <a:noFill/>
          <a:ln>
            <a:noFill/>
          </a:ln>
        </p:spPr>
      </p:pic>
    </p:spTree>
    <p:extLst>
      <p:ext uri="{BB962C8B-B14F-4D97-AF65-F5344CB8AC3E}">
        <p14:creationId xmlns:p14="http://schemas.microsoft.com/office/powerpoint/2010/main" val="3480634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61" y="599732"/>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ACBDCA-4F8E-4459-AFFC-FA56E427EC16}" type="datetime1">
              <a:rPr lang="en-US" smtClean="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352999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65B4-1FAB-4696-A976-27217CF4D446}" type="datetime1">
              <a:rPr lang="en-US" smtClean="0"/>
              <a:t>3/7/2024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3FF57B-5F25-B54A-A918-FB50C2689073}" type="slidenum">
              <a:rPr lang="en-US" smtClean="0"/>
              <a:pPr/>
              <a:t>‹#›</a:t>
            </a:fld>
            <a:endParaRPr lang="en-US" dirty="0"/>
          </a:p>
        </p:txBody>
      </p:sp>
      <p:pic>
        <p:nvPicPr>
          <p:cNvPr id="5" name="Picture 4"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4064000" y="1752600"/>
            <a:ext cx="3962400" cy="2865120"/>
          </a:xfrm>
          <a:prstGeom prst="rect">
            <a:avLst/>
          </a:prstGeom>
          <a:noFill/>
          <a:ln>
            <a:noFill/>
          </a:ln>
        </p:spPr>
      </p:pic>
    </p:spTree>
    <p:extLst>
      <p:ext uri="{BB962C8B-B14F-4D97-AF65-F5344CB8AC3E}">
        <p14:creationId xmlns:p14="http://schemas.microsoft.com/office/powerpoint/2010/main" val="3802197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33"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9" y="5262296"/>
            <a:ext cx="4715500" cy="689514"/>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1500">
                <a:solidFill>
                  <a:schemeClr val="tx2"/>
                </a:solidFill>
              </a:defRPr>
            </a:lvl1pPr>
            <a:lvl2pPr>
              <a:defRPr sz="1351">
                <a:solidFill>
                  <a:schemeClr val="tx2"/>
                </a:solidFill>
              </a:defRPr>
            </a:lvl2pPr>
            <a:lvl3pPr>
              <a:defRPr sz="1200">
                <a:solidFill>
                  <a:schemeClr val="tx2"/>
                </a:solidFill>
              </a:defRPr>
            </a:lvl3pPr>
            <a:lvl4pPr>
              <a:defRPr sz="1051">
                <a:solidFill>
                  <a:schemeClr val="tx2"/>
                </a:solidFill>
              </a:defRPr>
            </a:lvl4pPr>
            <a:lvl5pPr>
              <a:defRPr sz="1051">
                <a:solidFill>
                  <a:schemeClr val="tx2"/>
                </a:solidFill>
              </a:defRPr>
            </a:lvl5pPr>
            <a:lvl6pPr>
              <a:defRPr sz="1051">
                <a:solidFill>
                  <a:schemeClr val="tx2"/>
                </a:solidFill>
              </a:defRPr>
            </a:lvl6pPr>
            <a:lvl7pPr>
              <a:defRPr sz="1051">
                <a:solidFill>
                  <a:schemeClr val="tx2"/>
                </a:solidFill>
              </a:defRPr>
            </a:lvl7pPr>
            <a:lvl8pPr>
              <a:defRPr sz="1051">
                <a:solidFill>
                  <a:schemeClr val="tx2"/>
                </a:solidFill>
              </a:defRPr>
            </a:lvl8pPr>
            <a:lvl9pPr>
              <a:defRPr sz="105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7" y="5262302"/>
            <a:ext cx="5687103" cy="689515"/>
          </a:xfrm>
        </p:spPr>
        <p:txBody>
          <a:bodyPr anchor="ctr">
            <a:normAutofit/>
          </a:bodyPr>
          <a:lstStyle>
            <a:lvl1pPr marL="0" indent="0" algn="r">
              <a:buNone/>
              <a:defRPr sz="825">
                <a:solidFill>
                  <a:schemeClr val="bg1"/>
                </a:solidFill>
              </a:defRPr>
            </a:lvl1pPr>
            <a:lvl2pPr marL="342891" indent="0">
              <a:buNone/>
              <a:defRPr sz="825"/>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87B7EA7-CC93-4F3E-A9BD-7991C6B1DDD0}" type="datetime1">
              <a:rPr lang="en-US" smtClean="0"/>
              <a:t>3/7/2024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10" name="Picture 9"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3761110"/>
            <a:ext cx="1351280" cy="1036320"/>
          </a:xfrm>
          <a:prstGeom prst="rect">
            <a:avLst/>
          </a:prstGeom>
          <a:noFill/>
          <a:ln>
            <a:noFill/>
          </a:ln>
        </p:spPr>
      </p:pic>
    </p:spTree>
    <p:extLst>
      <p:ext uri="{BB962C8B-B14F-4D97-AF65-F5344CB8AC3E}">
        <p14:creationId xmlns:p14="http://schemas.microsoft.com/office/powerpoint/2010/main" val="1318978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5" y="4693389"/>
            <a:ext cx="10653003" cy="566738"/>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60" y="599725"/>
            <a:ext cx="10984941" cy="3557252"/>
          </a:xfrm>
        </p:spPr>
        <p:txBody>
          <a:bodyPr anchor="t">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r>
              <a:rPr lang="en-US" dirty="0"/>
              <a:t>Click icon to add picture</a:t>
            </a:r>
          </a:p>
        </p:txBody>
      </p:sp>
      <p:sp>
        <p:nvSpPr>
          <p:cNvPr id="4" name="Text Placeholder 3"/>
          <p:cNvSpPr>
            <a:spLocks noGrp="1"/>
          </p:cNvSpPr>
          <p:nvPr>
            <p:ph type="body" sz="half" idx="2"/>
          </p:nvPr>
        </p:nvSpPr>
        <p:spPr>
          <a:xfrm>
            <a:off x="774925" y="5260133"/>
            <a:ext cx="10653003" cy="598671"/>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A9D4D40-361B-4F8C-9E3F-1D0C891C9F40}" type="datetime1">
              <a:rPr lang="en-US" smtClean="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1715763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4142E-FCCA-40D1-A855-C72A95F89FE6}"/>
              </a:ext>
            </a:extLst>
          </p:cNvPr>
          <p:cNvSpPr>
            <a:spLocks noGrp="1"/>
          </p:cNvSpPr>
          <p:nvPr>
            <p:ph type="ctrTitle"/>
          </p:nvPr>
        </p:nvSpPr>
        <p:spPr>
          <a:xfrm>
            <a:off x="1524402" y="1122363"/>
            <a:ext cx="9143207" cy="2387600"/>
          </a:xfrm>
        </p:spPr>
        <p:txBody>
          <a:bodyPr anchor="b"/>
          <a:lstStyle>
            <a:lvl1pPr algn="ctr">
              <a:defRPr sz="4501"/>
            </a:lvl1pPr>
          </a:lstStyle>
          <a:p>
            <a:r>
              <a:rPr lang="en-US"/>
              <a:t>Click to edit Master title style</a:t>
            </a:r>
          </a:p>
        </p:txBody>
      </p:sp>
      <p:sp>
        <p:nvSpPr>
          <p:cNvPr id="3" name="Subtitle 2">
            <a:extLst>
              <a:ext uri="{FF2B5EF4-FFF2-40B4-BE49-F238E27FC236}">
                <a16:creationId xmlns:a16="http://schemas.microsoft.com/office/drawing/2014/main" id="{4751FF6F-9AF7-42D4-A5A4-FAB144464399}"/>
              </a:ext>
            </a:extLst>
          </p:cNvPr>
          <p:cNvSpPr>
            <a:spLocks noGrp="1"/>
          </p:cNvSpPr>
          <p:nvPr>
            <p:ph type="subTitle" idx="1"/>
          </p:nvPr>
        </p:nvSpPr>
        <p:spPr>
          <a:xfrm>
            <a:off x="1524402" y="3602038"/>
            <a:ext cx="9143207" cy="1655762"/>
          </a:xfrm>
        </p:spPr>
        <p:txBody>
          <a:bodyPr/>
          <a:lstStyle>
            <a:lvl1pPr marL="0" indent="0" algn="ctr">
              <a:buNone/>
              <a:defRPr sz="1800"/>
            </a:lvl1pPr>
            <a:lvl2pPr marL="342989" indent="0" algn="ctr">
              <a:buNone/>
              <a:defRPr sz="1500"/>
            </a:lvl2pPr>
            <a:lvl3pPr marL="685978" indent="0" algn="ctr">
              <a:buNone/>
              <a:defRPr sz="1351"/>
            </a:lvl3pPr>
            <a:lvl4pPr marL="1028965" indent="0" algn="ctr">
              <a:buNone/>
              <a:defRPr sz="1200"/>
            </a:lvl4pPr>
            <a:lvl5pPr marL="1371955" indent="0" algn="ctr">
              <a:buNone/>
              <a:defRPr sz="1200"/>
            </a:lvl5pPr>
            <a:lvl6pPr marL="1714944" indent="0" algn="ctr">
              <a:buNone/>
              <a:defRPr sz="1200"/>
            </a:lvl6pPr>
            <a:lvl7pPr marL="2057931" indent="0" algn="ctr">
              <a:buNone/>
              <a:defRPr sz="1200"/>
            </a:lvl7pPr>
            <a:lvl8pPr marL="2400920" indent="0" algn="ctr">
              <a:buNone/>
              <a:defRPr sz="1200"/>
            </a:lvl8pPr>
            <a:lvl9pPr marL="2743909"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177B04-2C21-4447-A2FF-774B3620DDCA}"/>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5" name="Footer Placeholder 4">
            <a:extLst>
              <a:ext uri="{FF2B5EF4-FFF2-40B4-BE49-F238E27FC236}">
                <a16:creationId xmlns:a16="http://schemas.microsoft.com/office/drawing/2014/main" id="{0B795304-8B15-4553-A5E1-C77C65484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096FB-D69F-4502-A864-A9F9F6ADE919}"/>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3736994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0F51C-3CD4-40D6-979C-E42FB12CFF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5358A-82A1-4370-91A4-79004F5CAE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D3567-2458-4046-B4EE-0828DC7F2457}"/>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5" name="Footer Placeholder 4">
            <a:extLst>
              <a:ext uri="{FF2B5EF4-FFF2-40B4-BE49-F238E27FC236}">
                <a16:creationId xmlns:a16="http://schemas.microsoft.com/office/drawing/2014/main" id="{4C3D2DF8-20F8-47BD-8F86-36805D79C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03CFB4-984C-4C64-B66F-B2E3440C0958}"/>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898902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B92E-4D0C-4F6C-AF29-E14EB57F5FA9}"/>
              </a:ext>
            </a:extLst>
          </p:cNvPr>
          <p:cNvSpPr>
            <a:spLocks noGrp="1"/>
          </p:cNvSpPr>
          <p:nvPr>
            <p:ph type="title"/>
          </p:nvPr>
        </p:nvSpPr>
        <p:spPr>
          <a:xfrm>
            <a:off x="832069" y="1709746"/>
            <a:ext cx="10515163" cy="2852737"/>
          </a:xfrm>
        </p:spPr>
        <p:txBody>
          <a:bodyPr anchor="b"/>
          <a:lstStyle>
            <a:lvl1pPr>
              <a:defRPr sz="4501"/>
            </a:lvl1pPr>
          </a:lstStyle>
          <a:p>
            <a:r>
              <a:rPr lang="en-US"/>
              <a:t>Click to edit Master title style</a:t>
            </a:r>
          </a:p>
        </p:txBody>
      </p:sp>
      <p:sp>
        <p:nvSpPr>
          <p:cNvPr id="3" name="Text Placeholder 2">
            <a:extLst>
              <a:ext uri="{FF2B5EF4-FFF2-40B4-BE49-F238E27FC236}">
                <a16:creationId xmlns:a16="http://schemas.microsoft.com/office/drawing/2014/main" id="{3B6A8F02-C4F9-4C35-B493-DC0FB7C71758}"/>
              </a:ext>
            </a:extLst>
          </p:cNvPr>
          <p:cNvSpPr>
            <a:spLocks noGrp="1"/>
          </p:cNvSpPr>
          <p:nvPr>
            <p:ph type="body" idx="1"/>
          </p:nvPr>
        </p:nvSpPr>
        <p:spPr>
          <a:xfrm>
            <a:off x="832069" y="4589471"/>
            <a:ext cx="10515163" cy="1500187"/>
          </a:xfrm>
        </p:spPr>
        <p:txBody>
          <a:bodyPr/>
          <a:lstStyle>
            <a:lvl1pPr marL="0" indent="0">
              <a:buNone/>
              <a:defRPr sz="1800">
                <a:solidFill>
                  <a:schemeClr val="tx1">
                    <a:tint val="75000"/>
                  </a:schemeClr>
                </a:solidFill>
              </a:defRPr>
            </a:lvl1pPr>
            <a:lvl2pPr marL="342989" indent="0">
              <a:buNone/>
              <a:defRPr sz="1500">
                <a:solidFill>
                  <a:schemeClr val="tx1">
                    <a:tint val="75000"/>
                  </a:schemeClr>
                </a:solidFill>
              </a:defRPr>
            </a:lvl2pPr>
            <a:lvl3pPr marL="685978" indent="0">
              <a:buNone/>
              <a:defRPr sz="1351">
                <a:solidFill>
                  <a:schemeClr val="tx1">
                    <a:tint val="75000"/>
                  </a:schemeClr>
                </a:solidFill>
              </a:defRPr>
            </a:lvl3pPr>
            <a:lvl4pPr marL="1028965" indent="0">
              <a:buNone/>
              <a:defRPr sz="1200">
                <a:solidFill>
                  <a:schemeClr val="tx1">
                    <a:tint val="75000"/>
                  </a:schemeClr>
                </a:solidFill>
              </a:defRPr>
            </a:lvl4pPr>
            <a:lvl5pPr marL="1371955" indent="0">
              <a:buNone/>
              <a:defRPr sz="1200">
                <a:solidFill>
                  <a:schemeClr val="tx1">
                    <a:tint val="75000"/>
                  </a:schemeClr>
                </a:solidFill>
              </a:defRPr>
            </a:lvl5pPr>
            <a:lvl6pPr marL="1714944" indent="0">
              <a:buNone/>
              <a:defRPr sz="1200">
                <a:solidFill>
                  <a:schemeClr val="tx1">
                    <a:tint val="75000"/>
                  </a:schemeClr>
                </a:solidFill>
              </a:defRPr>
            </a:lvl6pPr>
            <a:lvl7pPr marL="2057931" indent="0">
              <a:buNone/>
              <a:defRPr sz="1200">
                <a:solidFill>
                  <a:schemeClr val="tx1">
                    <a:tint val="75000"/>
                  </a:schemeClr>
                </a:solidFill>
              </a:defRPr>
            </a:lvl7pPr>
            <a:lvl8pPr marL="2400920" indent="0">
              <a:buNone/>
              <a:defRPr sz="1200">
                <a:solidFill>
                  <a:schemeClr val="tx1">
                    <a:tint val="75000"/>
                  </a:schemeClr>
                </a:solidFill>
              </a:defRPr>
            </a:lvl8pPr>
            <a:lvl9pPr marL="2743909"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97A283-AA43-4492-BC1B-BD0461A9BD72}"/>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5" name="Footer Placeholder 4">
            <a:extLst>
              <a:ext uri="{FF2B5EF4-FFF2-40B4-BE49-F238E27FC236}">
                <a16:creationId xmlns:a16="http://schemas.microsoft.com/office/drawing/2014/main" id="{2895FDDF-6513-466E-9177-8DBBEF1FA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D1811-69F4-4403-B6E1-F34918772403}"/>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3252498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C928E-9A29-4BA4-B493-0495DD0441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077FB2-0504-4201-B0D2-91F0277A81D5}"/>
              </a:ext>
            </a:extLst>
          </p:cNvPr>
          <p:cNvSpPr>
            <a:spLocks noGrp="1"/>
          </p:cNvSpPr>
          <p:nvPr>
            <p:ph sz="half" idx="1"/>
          </p:nvPr>
        </p:nvSpPr>
        <p:spPr>
          <a:xfrm>
            <a:off x="838421" y="1825625"/>
            <a:ext cx="5181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BA2F5-29B7-45E9-B1D2-ABA1F2BCAAD1}"/>
              </a:ext>
            </a:extLst>
          </p:cNvPr>
          <p:cNvSpPr>
            <a:spLocks noGrp="1"/>
          </p:cNvSpPr>
          <p:nvPr>
            <p:ph sz="half" idx="2"/>
          </p:nvPr>
        </p:nvSpPr>
        <p:spPr>
          <a:xfrm>
            <a:off x="6172224" y="1825625"/>
            <a:ext cx="518136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8F9E43-73CC-4C55-B529-1012BD032E7E}"/>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6" name="Footer Placeholder 5">
            <a:extLst>
              <a:ext uri="{FF2B5EF4-FFF2-40B4-BE49-F238E27FC236}">
                <a16:creationId xmlns:a16="http://schemas.microsoft.com/office/drawing/2014/main" id="{77E57DEC-8741-4E9B-923F-EC33D56787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D8553-7F91-4A6B-92AC-C8CF7E726B2E}"/>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2201893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0865-339D-43FF-9CBD-3F0EB78929BD}"/>
              </a:ext>
            </a:extLst>
          </p:cNvPr>
          <p:cNvSpPr>
            <a:spLocks noGrp="1"/>
          </p:cNvSpPr>
          <p:nvPr>
            <p:ph type="title"/>
          </p:nvPr>
        </p:nvSpPr>
        <p:spPr>
          <a:xfrm>
            <a:off x="840009" y="365129"/>
            <a:ext cx="1051516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A84AF4-4465-47A3-9A6C-BF546C18F572}"/>
              </a:ext>
            </a:extLst>
          </p:cNvPr>
          <p:cNvSpPr>
            <a:spLocks noGrp="1"/>
          </p:cNvSpPr>
          <p:nvPr>
            <p:ph type="body" idx="1"/>
          </p:nvPr>
        </p:nvSpPr>
        <p:spPr>
          <a:xfrm>
            <a:off x="840008" y="1681163"/>
            <a:ext cx="5157543" cy="823912"/>
          </a:xfrm>
        </p:spPr>
        <p:txBody>
          <a:bodyPr anchor="b"/>
          <a:lstStyle>
            <a:lvl1pPr marL="0" indent="0">
              <a:buNone/>
              <a:defRPr sz="1800" b="1"/>
            </a:lvl1pPr>
            <a:lvl2pPr marL="342989" indent="0">
              <a:buNone/>
              <a:defRPr sz="1500" b="1"/>
            </a:lvl2pPr>
            <a:lvl3pPr marL="685978" indent="0">
              <a:buNone/>
              <a:defRPr sz="1351" b="1"/>
            </a:lvl3pPr>
            <a:lvl4pPr marL="1028965" indent="0">
              <a:buNone/>
              <a:defRPr sz="1200" b="1"/>
            </a:lvl4pPr>
            <a:lvl5pPr marL="1371955" indent="0">
              <a:buNone/>
              <a:defRPr sz="1200" b="1"/>
            </a:lvl5pPr>
            <a:lvl6pPr marL="1714944" indent="0">
              <a:buNone/>
              <a:defRPr sz="1200" b="1"/>
            </a:lvl6pPr>
            <a:lvl7pPr marL="2057931" indent="0">
              <a:buNone/>
              <a:defRPr sz="1200" b="1"/>
            </a:lvl7pPr>
            <a:lvl8pPr marL="2400920" indent="0">
              <a:buNone/>
              <a:defRPr sz="1200" b="1"/>
            </a:lvl8pPr>
            <a:lvl9pPr marL="2743909"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8A67391-7AD0-41AB-8A70-28AD502EC9D1}"/>
              </a:ext>
            </a:extLst>
          </p:cNvPr>
          <p:cNvSpPr>
            <a:spLocks noGrp="1"/>
          </p:cNvSpPr>
          <p:nvPr>
            <p:ph sz="half" idx="2"/>
          </p:nvPr>
        </p:nvSpPr>
        <p:spPr>
          <a:xfrm>
            <a:off x="840008" y="2505075"/>
            <a:ext cx="51575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BDEC0-398F-4A89-8F17-9D13A51CEC8D}"/>
              </a:ext>
            </a:extLst>
          </p:cNvPr>
          <p:cNvSpPr>
            <a:spLocks noGrp="1"/>
          </p:cNvSpPr>
          <p:nvPr>
            <p:ph type="body" sz="quarter" idx="3"/>
          </p:nvPr>
        </p:nvSpPr>
        <p:spPr>
          <a:xfrm>
            <a:off x="6172220" y="1681163"/>
            <a:ext cx="5182949" cy="823912"/>
          </a:xfrm>
        </p:spPr>
        <p:txBody>
          <a:bodyPr anchor="b"/>
          <a:lstStyle>
            <a:lvl1pPr marL="0" indent="0">
              <a:buNone/>
              <a:defRPr sz="1800" b="1"/>
            </a:lvl1pPr>
            <a:lvl2pPr marL="342989" indent="0">
              <a:buNone/>
              <a:defRPr sz="1500" b="1"/>
            </a:lvl2pPr>
            <a:lvl3pPr marL="685978" indent="0">
              <a:buNone/>
              <a:defRPr sz="1351" b="1"/>
            </a:lvl3pPr>
            <a:lvl4pPr marL="1028965" indent="0">
              <a:buNone/>
              <a:defRPr sz="1200" b="1"/>
            </a:lvl4pPr>
            <a:lvl5pPr marL="1371955" indent="0">
              <a:buNone/>
              <a:defRPr sz="1200" b="1"/>
            </a:lvl5pPr>
            <a:lvl6pPr marL="1714944" indent="0">
              <a:buNone/>
              <a:defRPr sz="1200" b="1"/>
            </a:lvl6pPr>
            <a:lvl7pPr marL="2057931" indent="0">
              <a:buNone/>
              <a:defRPr sz="1200" b="1"/>
            </a:lvl7pPr>
            <a:lvl8pPr marL="2400920" indent="0">
              <a:buNone/>
              <a:defRPr sz="1200" b="1"/>
            </a:lvl8pPr>
            <a:lvl9pPr marL="2743909"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E043255-94C6-4E3A-898D-E3DD08EF0A9A}"/>
              </a:ext>
            </a:extLst>
          </p:cNvPr>
          <p:cNvSpPr>
            <a:spLocks noGrp="1"/>
          </p:cNvSpPr>
          <p:nvPr>
            <p:ph sz="quarter" idx="4"/>
          </p:nvPr>
        </p:nvSpPr>
        <p:spPr>
          <a:xfrm>
            <a:off x="6172220" y="2505075"/>
            <a:ext cx="518294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C8BE02-5B6D-4FB6-958E-24D56F8AA0BC}"/>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8" name="Footer Placeholder 7">
            <a:extLst>
              <a:ext uri="{FF2B5EF4-FFF2-40B4-BE49-F238E27FC236}">
                <a16:creationId xmlns:a16="http://schemas.microsoft.com/office/drawing/2014/main" id="{4178F0B4-65F8-4C3C-B131-FAF7307A2B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B45322-45F6-42FD-A179-06CC1F63626D}"/>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60949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433390"/>
            <a:ext cx="73152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dirty="0"/>
          </a:p>
        </p:txBody>
      </p:sp>
      <p:sp>
        <p:nvSpPr>
          <p:cNvPr id="4" name="Title 1"/>
          <p:cNvSpPr>
            <a:spLocks noGrp="1"/>
          </p:cNvSpPr>
          <p:nvPr>
            <p:ph type="title"/>
          </p:nvPr>
        </p:nvSpPr>
        <p:spPr>
          <a:xfrm>
            <a:off x="1094317" y="114284"/>
            <a:ext cx="10356933" cy="1143000"/>
          </a:xfrm>
        </p:spPr>
        <p:txBody>
          <a:bodyPr>
            <a:normAutofit/>
          </a:bodyPr>
          <a:lstStyle>
            <a:lvl1pPr>
              <a:defRPr sz="2400" baseline="0">
                <a:latin typeface="Arial" pitchFamily="34" charset="0"/>
              </a:defRPr>
            </a:lvl1pPr>
          </a:lstStyle>
          <a:p>
            <a:endParaRPr lang="en-US" dirty="0"/>
          </a:p>
        </p:txBody>
      </p:sp>
      <p:sp>
        <p:nvSpPr>
          <p:cNvPr id="5" name="Date Placeholder 4"/>
          <p:cNvSpPr>
            <a:spLocks noGrp="1"/>
          </p:cNvSpPr>
          <p:nvPr>
            <p:ph type="dt" sz="half" idx="10"/>
          </p:nvPr>
        </p:nvSpPr>
        <p:spPr>
          <a:xfrm>
            <a:off x="609600" y="6356361"/>
            <a:ext cx="2844800" cy="365125"/>
          </a:xfrm>
          <a:prstGeom prst="rect">
            <a:avLst/>
          </a:prstGeom>
        </p:spPr>
        <p:txBody>
          <a:bodyPr/>
          <a:lstStyle>
            <a:lvl1pPr eaLnBrk="1" fontAlgn="auto" hangingPunct="1">
              <a:spcBef>
                <a:spcPts val="0"/>
              </a:spcBef>
              <a:spcAft>
                <a:spcPts val="0"/>
              </a:spcAft>
              <a:defRPr>
                <a:solidFill>
                  <a:srgbClr val="FFFFFF"/>
                </a:solidFill>
                <a:latin typeface="+mn-lt"/>
                <a:cs typeface="+mn-cs"/>
              </a:defRPr>
            </a:lvl1pPr>
          </a:lstStyle>
          <a:p>
            <a:pPr>
              <a:defRPr/>
            </a:pPr>
            <a:endParaRPr lang="en-US" dirty="0"/>
          </a:p>
        </p:txBody>
      </p:sp>
    </p:spTree>
    <p:extLst>
      <p:ext uri="{BB962C8B-B14F-4D97-AF65-F5344CB8AC3E}">
        <p14:creationId xmlns:p14="http://schemas.microsoft.com/office/powerpoint/2010/main" val="564626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6925-2D67-41BA-AF37-2FA856324C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F83E2-5CDE-4D4A-B446-8273E9D1911E}"/>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4" name="Footer Placeholder 3">
            <a:extLst>
              <a:ext uri="{FF2B5EF4-FFF2-40B4-BE49-F238E27FC236}">
                <a16:creationId xmlns:a16="http://schemas.microsoft.com/office/drawing/2014/main" id="{B52FE667-5775-4114-9354-A2FD13E081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4CDD50-CDC1-40C1-BE01-23C96F4D64A4}"/>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3562979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44EF2-DDA9-4513-A248-C61456F893BE}"/>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3" name="Footer Placeholder 2">
            <a:extLst>
              <a:ext uri="{FF2B5EF4-FFF2-40B4-BE49-F238E27FC236}">
                <a16:creationId xmlns:a16="http://schemas.microsoft.com/office/drawing/2014/main" id="{FA4FDD48-69D0-4F1E-816C-9E7BEBC718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B6EDE3-6CEB-4C31-BB8C-73CC7D39D0AB}"/>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1110677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708D8-4EA4-4DBD-9E2D-552E3A4C2A63}"/>
              </a:ext>
            </a:extLst>
          </p:cNvPr>
          <p:cNvSpPr>
            <a:spLocks noGrp="1"/>
          </p:cNvSpPr>
          <p:nvPr>
            <p:ph type="title"/>
          </p:nvPr>
        </p:nvSpPr>
        <p:spPr>
          <a:xfrm>
            <a:off x="840012" y="457200"/>
            <a:ext cx="3931673" cy="1600200"/>
          </a:xfrm>
        </p:spPr>
        <p:txBody>
          <a:bodyPr anchor="b"/>
          <a:lstStyle>
            <a:lvl1pPr>
              <a:defRPr sz="2401"/>
            </a:lvl1pPr>
          </a:lstStyle>
          <a:p>
            <a:r>
              <a:rPr lang="en-US"/>
              <a:t>Click to edit Master title style</a:t>
            </a:r>
          </a:p>
        </p:txBody>
      </p:sp>
      <p:sp>
        <p:nvSpPr>
          <p:cNvPr id="3" name="Content Placeholder 2">
            <a:extLst>
              <a:ext uri="{FF2B5EF4-FFF2-40B4-BE49-F238E27FC236}">
                <a16:creationId xmlns:a16="http://schemas.microsoft.com/office/drawing/2014/main" id="{E257F971-60F8-4B9B-A190-80C4D8EB35A9}"/>
              </a:ext>
            </a:extLst>
          </p:cNvPr>
          <p:cNvSpPr>
            <a:spLocks noGrp="1"/>
          </p:cNvSpPr>
          <p:nvPr>
            <p:ph idx="1"/>
          </p:nvPr>
        </p:nvSpPr>
        <p:spPr>
          <a:xfrm>
            <a:off x="5182955" y="987433"/>
            <a:ext cx="6172220" cy="4873625"/>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555D01-A75D-4593-8658-B50AC67E4DBE}"/>
              </a:ext>
            </a:extLst>
          </p:cNvPr>
          <p:cNvSpPr>
            <a:spLocks noGrp="1"/>
          </p:cNvSpPr>
          <p:nvPr>
            <p:ph type="body" sz="half" idx="2"/>
          </p:nvPr>
        </p:nvSpPr>
        <p:spPr>
          <a:xfrm>
            <a:off x="840012" y="2057400"/>
            <a:ext cx="3931673" cy="3811588"/>
          </a:xfrm>
        </p:spPr>
        <p:txBody>
          <a:bodyPr/>
          <a:lstStyle>
            <a:lvl1pPr marL="0" indent="0">
              <a:buNone/>
              <a:defRPr sz="1200"/>
            </a:lvl1pPr>
            <a:lvl2pPr marL="342989" indent="0">
              <a:buNone/>
              <a:defRPr sz="1051"/>
            </a:lvl2pPr>
            <a:lvl3pPr marL="685978" indent="0">
              <a:buNone/>
              <a:defRPr sz="900"/>
            </a:lvl3pPr>
            <a:lvl4pPr marL="1028965" indent="0">
              <a:buNone/>
              <a:defRPr sz="751"/>
            </a:lvl4pPr>
            <a:lvl5pPr marL="1371955" indent="0">
              <a:buNone/>
              <a:defRPr sz="751"/>
            </a:lvl5pPr>
            <a:lvl6pPr marL="1714944" indent="0">
              <a:buNone/>
              <a:defRPr sz="751"/>
            </a:lvl6pPr>
            <a:lvl7pPr marL="2057931" indent="0">
              <a:buNone/>
              <a:defRPr sz="751"/>
            </a:lvl7pPr>
            <a:lvl8pPr marL="2400920" indent="0">
              <a:buNone/>
              <a:defRPr sz="751"/>
            </a:lvl8pPr>
            <a:lvl9pPr marL="2743909"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06EF0335-F1DC-4E61-8708-324631AD8317}"/>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6" name="Footer Placeholder 5">
            <a:extLst>
              <a:ext uri="{FF2B5EF4-FFF2-40B4-BE49-F238E27FC236}">
                <a16:creationId xmlns:a16="http://schemas.microsoft.com/office/drawing/2014/main" id="{2FD4DEB4-2AC2-41E2-8381-7208E1691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43755-8661-45EC-B181-8A071DC298BF}"/>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2685155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17BA-ADDC-40C2-9DB3-66CBC83BE61C}"/>
              </a:ext>
            </a:extLst>
          </p:cNvPr>
          <p:cNvSpPr>
            <a:spLocks noGrp="1"/>
          </p:cNvSpPr>
          <p:nvPr>
            <p:ph type="title"/>
          </p:nvPr>
        </p:nvSpPr>
        <p:spPr>
          <a:xfrm>
            <a:off x="840012" y="457200"/>
            <a:ext cx="3931673" cy="1600200"/>
          </a:xfrm>
        </p:spPr>
        <p:txBody>
          <a:bodyPr anchor="b"/>
          <a:lstStyle>
            <a:lvl1pPr>
              <a:defRPr sz="2401"/>
            </a:lvl1pPr>
          </a:lstStyle>
          <a:p>
            <a:r>
              <a:rPr lang="en-US"/>
              <a:t>Click to edit Master title style</a:t>
            </a:r>
          </a:p>
        </p:txBody>
      </p:sp>
      <p:sp>
        <p:nvSpPr>
          <p:cNvPr id="3" name="Picture Placeholder 2">
            <a:extLst>
              <a:ext uri="{FF2B5EF4-FFF2-40B4-BE49-F238E27FC236}">
                <a16:creationId xmlns:a16="http://schemas.microsoft.com/office/drawing/2014/main" id="{43702955-110C-4A64-9027-1EF51B512B42}"/>
              </a:ext>
            </a:extLst>
          </p:cNvPr>
          <p:cNvSpPr>
            <a:spLocks noGrp="1"/>
          </p:cNvSpPr>
          <p:nvPr>
            <p:ph type="pic" idx="1"/>
          </p:nvPr>
        </p:nvSpPr>
        <p:spPr>
          <a:xfrm>
            <a:off x="5182955" y="987433"/>
            <a:ext cx="6172220" cy="4873625"/>
          </a:xfrm>
        </p:spPr>
        <p:txBody>
          <a:bodyPr/>
          <a:lstStyle>
            <a:lvl1pPr marL="0" indent="0">
              <a:buNone/>
              <a:defRPr sz="2401"/>
            </a:lvl1pPr>
            <a:lvl2pPr marL="342989" indent="0">
              <a:buNone/>
              <a:defRPr sz="2101"/>
            </a:lvl2pPr>
            <a:lvl3pPr marL="685978" indent="0">
              <a:buNone/>
              <a:defRPr sz="1800"/>
            </a:lvl3pPr>
            <a:lvl4pPr marL="1028965" indent="0">
              <a:buNone/>
              <a:defRPr sz="1500"/>
            </a:lvl4pPr>
            <a:lvl5pPr marL="1371955" indent="0">
              <a:buNone/>
              <a:defRPr sz="1500"/>
            </a:lvl5pPr>
            <a:lvl6pPr marL="1714944" indent="0">
              <a:buNone/>
              <a:defRPr sz="1500"/>
            </a:lvl6pPr>
            <a:lvl7pPr marL="2057931" indent="0">
              <a:buNone/>
              <a:defRPr sz="1500"/>
            </a:lvl7pPr>
            <a:lvl8pPr marL="2400920" indent="0">
              <a:buNone/>
              <a:defRPr sz="1500"/>
            </a:lvl8pPr>
            <a:lvl9pPr marL="2743909" indent="0">
              <a:buNone/>
              <a:defRPr sz="1500"/>
            </a:lvl9pPr>
          </a:lstStyle>
          <a:p>
            <a:endParaRPr lang="en-US"/>
          </a:p>
        </p:txBody>
      </p:sp>
      <p:sp>
        <p:nvSpPr>
          <p:cNvPr id="4" name="Text Placeholder 3">
            <a:extLst>
              <a:ext uri="{FF2B5EF4-FFF2-40B4-BE49-F238E27FC236}">
                <a16:creationId xmlns:a16="http://schemas.microsoft.com/office/drawing/2014/main" id="{BED17925-60D0-4490-89D1-F6867F931833}"/>
              </a:ext>
            </a:extLst>
          </p:cNvPr>
          <p:cNvSpPr>
            <a:spLocks noGrp="1"/>
          </p:cNvSpPr>
          <p:nvPr>
            <p:ph type="body" sz="half" idx="2"/>
          </p:nvPr>
        </p:nvSpPr>
        <p:spPr>
          <a:xfrm>
            <a:off x="840012" y="2057400"/>
            <a:ext cx="3931673" cy="3811588"/>
          </a:xfrm>
        </p:spPr>
        <p:txBody>
          <a:bodyPr/>
          <a:lstStyle>
            <a:lvl1pPr marL="0" indent="0">
              <a:buNone/>
              <a:defRPr sz="1200"/>
            </a:lvl1pPr>
            <a:lvl2pPr marL="342989" indent="0">
              <a:buNone/>
              <a:defRPr sz="1051"/>
            </a:lvl2pPr>
            <a:lvl3pPr marL="685978" indent="0">
              <a:buNone/>
              <a:defRPr sz="900"/>
            </a:lvl3pPr>
            <a:lvl4pPr marL="1028965" indent="0">
              <a:buNone/>
              <a:defRPr sz="751"/>
            </a:lvl4pPr>
            <a:lvl5pPr marL="1371955" indent="0">
              <a:buNone/>
              <a:defRPr sz="751"/>
            </a:lvl5pPr>
            <a:lvl6pPr marL="1714944" indent="0">
              <a:buNone/>
              <a:defRPr sz="751"/>
            </a:lvl6pPr>
            <a:lvl7pPr marL="2057931" indent="0">
              <a:buNone/>
              <a:defRPr sz="751"/>
            </a:lvl7pPr>
            <a:lvl8pPr marL="2400920" indent="0">
              <a:buNone/>
              <a:defRPr sz="751"/>
            </a:lvl8pPr>
            <a:lvl9pPr marL="2743909"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A5E48B7E-3B77-415B-A4E3-CC9B58D54173}"/>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6" name="Footer Placeholder 5">
            <a:extLst>
              <a:ext uri="{FF2B5EF4-FFF2-40B4-BE49-F238E27FC236}">
                <a16:creationId xmlns:a16="http://schemas.microsoft.com/office/drawing/2014/main" id="{9EBC984F-B55C-45A5-957F-B081551F3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70B5A0-9C8D-44FC-B319-BD7E1690AF69}"/>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331296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F98F4-B910-4FB6-A899-C9D1EA849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A4632-6B90-4583-BF83-51524DBE9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4CF69-F67D-4C78-9B64-BB694245E3C7}"/>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5" name="Footer Placeholder 4">
            <a:extLst>
              <a:ext uri="{FF2B5EF4-FFF2-40B4-BE49-F238E27FC236}">
                <a16:creationId xmlns:a16="http://schemas.microsoft.com/office/drawing/2014/main" id="{F61EE21E-4BFE-4652-BA62-BB20332FD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8DC45-731E-4941-9F80-9342D52AC9E5}"/>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2853465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3058E-277E-4C57-9BB3-FE674FC50462}"/>
              </a:ext>
            </a:extLst>
          </p:cNvPr>
          <p:cNvSpPr>
            <a:spLocks noGrp="1"/>
          </p:cNvSpPr>
          <p:nvPr>
            <p:ph type="title" orient="vert"/>
          </p:nvPr>
        </p:nvSpPr>
        <p:spPr>
          <a:xfrm>
            <a:off x="8725587" y="365125"/>
            <a:ext cx="26279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60B578-8531-4ED5-987D-A706CC660669}"/>
              </a:ext>
            </a:extLst>
          </p:cNvPr>
          <p:cNvSpPr>
            <a:spLocks noGrp="1"/>
          </p:cNvSpPr>
          <p:nvPr>
            <p:ph type="body" orient="vert" idx="1"/>
          </p:nvPr>
        </p:nvSpPr>
        <p:spPr>
          <a:xfrm>
            <a:off x="838422" y="365125"/>
            <a:ext cx="7734727"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EDAFB9-603B-41F6-B87D-0FAC6572742F}"/>
              </a:ext>
            </a:extLst>
          </p:cNvPr>
          <p:cNvSpPr>
            <a:spLocks noGrp="1"/>
          </p:cNvSpPr>
          <p:nvPr>
            <p:ph type="dt" sz="half" idx="10"/>
          </p:nvPr>
        </p:nvSpPr>
        <p:spPr/>
        <p:txBody>
          <a:bodyPr/>
          <a:lstStyle/>
          <a:p>
            <a:fld id="{F474D5F9-0C04-4456-919C-CDEF84D75ACC}" type="datetimeFigureOut">
              <a:rPr lang="en-US" smtClean="0"/>
              <a:t>3/7/2024</a:t>
            </a:fld>
            <a:endParaRPr lang="en-US"/>
          </a:p>
        </p:txBody>
      </p:sp>
      <p:sp>
        <p:nvSpPr>
          <p:cNvPr id="5" name="Footer Placeholder 4">
            <a:extLst>
              <a:ext uri="{FF2B5EF4-FFF2-40B4-BE49-F238E27FC236}">
                <a16:creationId xmlns:a16="http://schemas.microsoft.com/office/drawing/2014/main" id="{61F9E4D2-CA76-4EBD-9270-FDFAC4465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65925-0B9E-4699-A90A-DCCBCC4EE354}"/>
              </a:ext>
            </a:extLst>
          </p:cNvPr>
          <p:cNvSpPr>
            <a:spLocks noGrp="1"/>
          </p:cNvSpPr>
          <p:nvPr>
            <p:ph type="sldNum" sz="quarter" idx="12"/>
          </p:nvPr>
        </p:nvSpPr>
        <p:spPr/>
        <p:txBody>
          <a:bodyPr/>
          <a:lstStyle/>
          <a:p>
            <a:fld id="{561F0ACC-2C2F-4DDF-8D80-73E3F5BDAF6B}" type="slidenum">
              <a:rPr lang="en-US" smtClean="0"/>
              <a:t>‹#›</a:t>
            </a:fld>
            <a:endParaRPr lang="en-US"/>
          </a:p>
        </p:txBody>
      </p:sp>
    </p:spTree>
    <p:extLst>
      <p:ext uri="{BB962C8B-B14F-4D97-AF65-F5344CB8AC3E}">
        <p14:creationId xmlns:p14="http://schemas.microsoft.com/office/powerpoint/2010/main" val="2191335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right blossom">
    <p:spTree>
      <p:nvGrpSpPr>
        <p:cNvPr id="1" name=""/>
        <p:cNvGrpSpPr/>
        <p:nvPr/>
      </p:nvGrpSpPr>
      <p:grpSpPr>
        <a:xfrm>
          <a:off x="0" y="0"/>
          <a:ext cx="0" cy="0"/>
          <a:chOff x="0" y="0"/>
          <a:chExt cx="0" cy="0"/>
        </a:xfrm>
      </p:grpSpPr>
      <p:pic>
        <p:nvPicPr>
          <p:cNvPr id="12" name="Picture 11" descr="pasted-image.pdf">
            <a:extLst>
              <a:ext uri="{FF2B5EF4-FFF2-40B4-BE49-F238E27FC236}">
                <a16:creationId xmlns:a16="http://schemas.microsoft.com/office/drawing/2014/main" id="{F96F23A9-E533-5844-A182-813B488B8D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10237663" y="118272"/>
            <a:ext cx="208121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0DEC0DC-36E7-244D-83FA-3931162A87D0}"/>
              </a:ext>
            </a:extLst>
          </p:cNvPr>
          <p:cNvPicPr>
            <a:picLocks noChangeAspect="1" noChangeArrowheads="1"/>
          </p:cNvPicPr>
          <p:nvPr userDrawn="1"/>
        </p:nvPicPr>
        <p:blipFill>
          <a:blip r:embed="rId3"/>
          <a:srcRect/>
          <a:stretch/>
        </p:blipFill>
        <p:spPr bwMode="auto">
          <a:xfrm>
            <a:off x="8772060" y="6043653"/>
            <a:ext cx="3121957" cy="60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181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5F2C9B7-A9A7-4DD8-A4C8-D2D4DDE374CD}"/>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940955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09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wards">
    <p:bg>
      <p:bgPr>
        <a:solidFill>
          <a:srgbClr val="FFFFFF"/>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A91CC9-CC12-1042-887C-AF2CAD387DB1}"/>
              </a:ext>
            </a:extLst>
          </p:cNvPr>
          <p:cNvPicPr>
            <a:picLocks noChangeAspect="1"/>
          </p:cNvPicPr>
          <p:nvPr userDrawn="1"/>
        </p:nvPicPr>
        <p:blipFill>
          <a:blip r:embed="rId2"/>
          <a:stretch>
            <a:fillRect/>
          </a:stretch>
        </p:blipFill>
        <p:spPr>
          <a:xfrm>
            <a:off x="5867403" y="3886205"/>
            <a:ext cx="1642017" cy="951829"/>
          </a:xfrm>
          <a:prstGeom prst="rect">
            <a:avLst/>
          </a:prstGeom>
        </p:spPr>
      </p:pic>
      <p:pic>
        <p:nvPicPr>
          <p:cNvPr id="35" name="Magnet-Logo.png">
            <a:extLst>
              <a:ext uri="{FF2B5EF4-FFF2-40B4-BE49-F238E27FC236}">
                <a16:creationId xmlns:a16="http://schemas.microsoft.com/office/drawing/2014/main" id="{80F0645E-E369-3440-B4AE-1DF941BD398F}"/>
              </a:ext>
            </a:extLst>
          </p:cNvPr>
          <p:cNvPicPr>
            <a:picLocks noChangeAspect="1"/>
          </p:cNvPicPr>
          <p:nvPr userDrawn="1"/>
        </p:nvPicPr>
        <p:blipFill>
          <a:blip r:embed="rId3"/>
          <a:stretch>
            <a:fillRect/>
          </a:stretch>
        </p:blipFill>
        <p:spPr>
          <a:xfrm>
            <a:off x="621333" y="557658"/>
            <a:ext cx="1427347" cy="1141694"/>
          </a:xfrm>
          <a:prstGeom prst="rect">
            <a:avLst/>
          </a:prstGeom>
          <a:ln w="12700">
            <a:miter lim="400000"/>
          </a:ln>
          <a:effectLst/>
        </p:spPr>
      </p:pic>
      <p:pic>
        <p:nvPicPr>
          <p:cNvPr id="36" name="Picture 35" descr="\\DSCDCExAff1\ExAff\Proj\PROJECTS\Speakers Bureau\17 SB\17SB59 Health Care Investor Conference\photos and graphics\25-beacon-logo-blu-1a-44_130.png">
            <a:extLst>
              <a:ext uri="{FF2B5EF4-FFF2-40B4-BE49-F238E27FC236}">
                <a16:creationId xmlns:a16="http://schemas.microsoft.com/office/drawing/2014/main" id="{EB017318-13C8-D342-9EE4-D75BA5F8888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05700" y="567859"/>
            <a:ext cx="1066800" cy="10904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DSCDCExAff1\ExAff\Proj\PROJECTS\Speakers Bureau\17 SB\17SB59 Health Care Investor Conference\photos and graphics\ACOS-seal.png">
            <a:extLst>
              <a:ext uri="{FF2B5EF4-FFF2-40B4-BE49-F238E27FC236}">
                <a16:creationId xmlns:a16="http://schemas.microsoft.com/office/drawing/2014/main" id="{3510A52E-5F89-2443-B793-C63E7DE5622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552992" y="418131"/>
            <a:ext cx="1149184" cy="1285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1" descr="\\DSCDCExAff1\ExAff\Proj\PROJECTS\Speakers Bureau\17 SB\17SB59 Health Care Investor Conference\photos and graphics\Joint-Commission-Comp-Stroke-Center-Logo.png">
            <a:extLst>
              <a:ext uri="{FF2B5EF4-FFF2-40B4-BE49-F238E27FC236}">
                <a16:creationId xmlns:a16="http://schemas.microsoft.com/office/drawing/2014/main" id="{C5186C09-3A61-FA4F-989C-E922C77F95F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399065" y="4038410"/>
            <a:ext cx="3044307" cy="56355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a:extLst>
              <a:ext uri="{FF2B5EF4-FFF2-40B4-BE49-F238E27FC236}">
                <a16:creationId xmlns:a16="http://schemas.microsoft.com/office/drawing/2014/main" id="{24C8BF5F-C15C-3947-8207-F9297E4090B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2489444" y="2084576"/>
            <a:ext cx="1263760" cy="13444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3" descr="\\DSCDCExAff1\ExAff\Proj\PROJECTS\Speakers Bureau\17 SB\17SB59 Health Care Investor Conference\photos and graphics\niche.png">
            <a:extLst>
              <a:ext uri="{FF2B5EF4-FFF2-40B4-BE49-F238E27FC236}">
                <a16:creationId xmlns:a16="http://schemas.microsoft.com/office/drawing/2014/main" id="{002830EC-BCC5-154F-A884-7DD4F8F5174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488143" y="5767650"/>
            <a:ext cx="1214036" cy="5560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5" descr="\\DSCDCExAff1\ExAff\Proj\PROJECTS\Speakers Bureau\17 SB\17SB59 Health Care Investor Conference\photos and graphics\BabyFriendly.png">
            <a:extLst>
              <a:ext uri="{FF2B5EF4-FFF2-40B4-BE49-F238E27FC236}">
                <a16:creationId xmlns:a16="http://schemas.microsoft.com/office/drawing/2014/main" id="{E2EC6EDA-B7AD-364D-9ED6-7F787169BFB8}"/>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050680" y="526140"/>
            <a:ext cx="893629" cy="12245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9661D68-9452-F540-8F24-44E8A0F4B9EB}"/>
              </a:ext>
            </a:extLst>
          </p:cNvPr>
          <p:cNvPicPr>
            <a:picLocks noChangeAspect="1"/>
          </p:cNvPicPr>
          <p:nvPr userDrawn="1"/>
        </p:nvPicPr>
        <p:blipFill>
          <a:blip r:embed="rId10">
            <a:clrChange>
              <a:clrFrom>
                <a:srgbClr val="FFFFFF"/>
              </a:clrFrom>
              <a:clrTo>
                <a:srgbClr val="FFFFFF">
                  <a:alpha val="0"/>
                </a:srgbClr>
              </a:clrTo>
            </a:clrChange>
          </a:blip>
          <a:stretch>
            <a:fillRect/>
          </a:stretch>
        </p:blipFill>
        <p:spPr>
          <a:xfrm>
            <a:off x="2315529" y="4919638"/>
            <a:ext cx="2018417" cy="630756"/>
          </a:xfrm>
          <a:prstGeom prst="rect">
            <a:avLst/>
          </a:prstGeom>
        </p:spPr>
      </p:pic>
      <p:pic>
        <p:nvPicPr>
          <p:cNvPr id="46" name="Picture 3">
            <a:extLst>
              <a:ext uri="{FF2B5EF4-FFF2-40B4-BE49-F238E27FC236}">
                <a16:creationId xmlns:a16="http://schemas.microsoft.com/office/drawing/2014/main" id="{455A3DA6-9407-1743-8671-7F7FF6BB4C48}"/>
              </a:ext>
            </a:extLst>
          </p:cNvPr>
          <p:cNvPicPr>
            <a:picLocks noChangeAspect="1" noChangeArrowheads="1"/>
          </p:cNvPicPr>
          <p:nvPr userDrawn="1"/>
        </p:nvPicPr>
        <p:blipFill>
          <a:blip r:embed="rId11"/>
          <a:srcRect/>
          <a:stretch/>
        </p:blipFill>
        <p:spPr bwMode="auto">
          <a:xfrm>
            <a:off x="9639303" y="6112800"/>
            <a:ext cx="2097039" cy="40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A close up of a sign&#10;&#10;Description automatically generated">
            <a:extLst>
              <a:ext uri="{FF2B5EF4-FFF2-40B4-BE49-F238E27FC236}">
                <a16:creationId xmlns:a16="http://schemas.microsoft.com/office/drawing/2014/main" id="{9ECFF328-9DC4-1A4E-841C-374096F3CD5B}"/>
              </a:ext>
            </a:extLst>
          </p:cNvPr>
          <p:cNvPicPr>
            <a:picLocks noChangeAspect="1"/>
          </p:cNvPicPr>
          <p:nvPr userDrawn="1"/>
        </p:nvPicPr>
        <p:blipFill>
          <a:blip r:embed="rId12"/>
          <a:stretch>
            <a:fillRect/>
          </a:stretch>
        </p:blipFill>
        <p:spPr>
          <a:xfrm>
            <a:off x="7810784" y="3969022"/>
            <a:ext cx="935129" cy="951829"/>
          </a:xfrm>
          <a:prstGeom prst="rect">
            <a:avLst/>
          </a:prstGeom>
        </p:spPr>
      </p:pic>
      <p:pic>
        <p:nvPicPr>
          <p:cNvPr id="48" name="Picture 47">
            <a:extLst>
              <a:ext uri="{FF2B5EF4-FFF2-40B4-BE49-F238E27FC236}">
                <a16:creationId xmlns:a16="http://schemas.microsoft.com/office/drawing/2014/main" id="{7B6C4DF4-2D31-C54E-B743-C15EFD335778}"/>
              </a:ext>
            </a:extLst>
          </p:cNvPr>
          <p:cNvPicPr>
            <a:picLocks noChangeAspect="1"/>
          </p:cNvPicPr>
          <p:nvPr userDrawn="1"/>
        </p:nvPicPr>
        <p:blipFill>
          <a:blip r:embed="rId13"/>
          <a:stretch>
            <a:fillRect/>
          </a:stretch>
        </p:blipFill>
        <p:spPr>
          <a:xfrm>
            <a:off x="4074439" y="418761"/>
            <a:ext cx="1541207" cy="1447800"/>
          </a:xfrm>
          <a:prstGeom prst="rect">
            <a:avLst/>
          </a:prstGeom>
        </p:spPr>
      </p:pic>
      <p:pic>
        <p:nvPicPr>
          <p:cNvPr id="49" name="Picture 48">
            <a:extLst>
              <a:ext uri="{FF2B5EF4-FFF2-40B4-BE49-F238E27FC236}">
                <a16:creationId xmlns:a16="http://schemas.microsoft.com/office/drawing/2014/main" id="{76BD6E56-589E-DD40-8E65-F680252B9F04}"/>
              </a:ext>
            </a:extLst>
          </p:cNvPr>
          <p:cNvPicPr>
            <a:picLocks noChangeAspect="1"/>
          </p:cNvPicPr>
          <p:nvPr userDrawn="1"/>
        </p:nvPicPr>
        <p:blipFill>
          <a:blip r:embed="rId14"/>
          <a:stretch>
            <a:fillRect/>
          </a:stretch>
        </p:blipFill>
        <p:spPr>
          <a:xfrm>
            <a:off x="10379717" y="3895069"/>
            <a:ext cx="1164729" cy="1286532"/>
          </a:xfrm>
          <a:prstGeom prst="rect">
            <a:avLst/>
          </a:prstGeom>
        </p:spPr>
      </p:pic>
      <p:pic>
        <p:nvPicPr>
          <p:cNvPr id="50" name="Picture 49">
            <a:extLst>
              <a:ext uri="{FF2B5EF4-FFF2-40B4-BE49-F238E27FC236}">
                <a16:creationId xmlns:a16="http://schemas.microsoft.com/office/drawing/2014/main" id="{D97B0350-79A2-B445-870C-2B79EA67AEC7}"/>
              </a:ext>
            </a:extLst>
          </p:cNvPr>
          <p:cNvPicPr>
            <a:picLocks noChangeAspect="1"/>
          </p:cNvPicPr>
          <p:nvPr userDrawn="1"/>
        </p:nvPicPr>
        <p:blipFill>
          <a:blip r:embed="rId15"/>
          <a:stretch>
            <a:fillRect/>
          </a:stretch>
        </p:blipFill>
        <p:spPr>
          <a:xfrm>
            <a:off x="8343904" y="5270869"/>
            <a:ext cx="765841" cy="939432"/>
          </a:xfrm>
          <a:prstGeom prst="rect">
            <a:avLst/>
          </a:prstGeom>
        </p:spPr>
      </p:pic>
      <p:pic>
        <p:nvPicPr>
          <p:cNvPr id="51" name="Picture 50">
            <a:extLst>
              <a:ext uri="{FF2B5EF4-FFF2-40B4-BE49-F238E27FC236}">
                <a16:creationId xmlns:a16="http://schemas.microsoft.com/office/drawing/2014/main" id="{DC88099F-0815-0E48-92B7-148C8F863AB0}"/>
              </a:ext>
            </a:extLst>
          </p:cNvPr>
          <p:cNvPicPr>
            <a:picLocks noChangeAspect="1"/>
          </p:cNvPicPr>
          <p:nvPr userDrawn="1"/>
        </p:nvPicPr>
        <p:blipFill>
          <a:blip r:embed="rId16"/>
          <a:srcRect/>
          <a:stretch/>
        </p:blipFill>
        <p:spPr>
          <a:xfrm>
            <a:off x="4192873" y="2064512"/>
            <a:ext cx="1408440" cy="1516229"/>
          </a:xfrm>
          <a:prstGeom prst="rect">
            <a:avLst/>
          </a:prstGeom>
        </p:spPr>
      </p:pic>
      <p:pic>
        <p:nvPicPr>
          <p:cNvPr id="52" name="Picture 51">
            <a:extLst>
              <a:ext uri="{FF2B5EF4-FFF2-40B4-BE49-F238E27FC236}">
                <a16:creationId xmlns:a16="http://schemas.microsoft.com/office/drawing/2014/main" id="{F287F15B-90FF-934E-9EDA-845870A79383}"/>
              </a:ext>
            </a:extLst>
          </p:cNvPr>
          <p:cNvPicPr>
            <a:picLocks noChangeAspect="1"/>
          </p:cNvPicPr>
          <p:nvPr userDrawn="1"/>
        </p:nvPicPr>
        <p:blipFill>
          <a:blip r:embed="rId17"/>
          <a:stretch>
            <a:fillRect/>
          </a:stretch>
        </p:blipFill>
        <p:spPr>
          <a:xfrm>
            <a:off x="4170961" y="5921961"/>
            <a:ext cx="2420339" cy="364545"/>
          </a:xfrm>
          <a:prstGeom prst="rect">
            <a:avLst/>
          </a:prstGeom>
        </p:spPr>
      </p:pic>
      <p:pic>
        <p:nvPicPr>
          <p:cNvPr id="54" name="Picture 53">
            <a:extLst>
              <a:ext uri="{FF2B5EF4-FFF2-40B4-BE49-F238E27FC236}">
                <a16:creationId xmlns:a16="http://schemas.microsoft.com/office/drawing/2014/main" id="{A4B08261-B854-9447-80FE-A0F891B5BC55}"/>
              </a:ext>
            </a:extLst>
          </p:cNvPr>
          <p:cNvPicPr>
            <a:picLocks noChangeAspect="1"/>
          </p:cNvPicPr>
          <p:nvPr userDrawn="1"/>
        </p:nvPicPr>
        <p:blipFill>
          <a:blip r:embed="rId18"/>
          <a:stretch>
            <a:fillRect/>
          </a:stretch>
        </p:blipFill>
        <p:spPr>
          <a:xfrm>
            <a:off x="4716172" y="4953030"/>
            <a:ext cx="1875128" cy="659767"/>
          </a:xfrm>
          <a:prstGeom prst="rect">
            <a:avLst/>
          </a:prstGeom>
        </p:spPr>
      </p:pic>
      <p:pic>
        <p:nvPicPr>
          <p:cNvPr id="55" name="Picture 54">
            <a:extLst>
              <a:ext uri="{FF2B5EF4-FFF2-40B4-BE49-F238E27FC236}">
                <a16:creationId xmlns:a16="http://schemas.microsoft.com/office/drawing/2014/main" id="{68C14C7C-4E3E-B14A-B7E0-0E3C43EFC375}"/>
              </a:ext>
            </a:extLst>
          </p:cNvPr>
          <p:cNvPicPr>
            <a:picLocks noChangeAspect="1"/>
          </p:cNvPicPr>
          <p:nvPr userDrawn="1"/>
        </p:nvPicPr>
        <p:blipFill>
          <a:blip r:embed="rId19"/>
          <a:stretch>
            <a:fillRect/>
          </a:stretch>
        </p:blipFill>
        <p:spPr>
          <a:xfrm>
            <a:off x="9293875" y="1012002"/>
            <a:ext cx="2147352" cy="1007303"/>
          </a:xfrm>
          <a:prstGeom prst="rect">
            <a:avLst/>
          </a:prstGeom>
        </p:spPr>
      </p:pic>
      <p:pic>
        <p:nvPicPr>
          <p:cNvPr id="56" name="Picture 55">
            <a:extLst>
              <a:ext uri="{FF2B5EF4-FFF2-40B4-BE49-F238E27FC236}">
                <a16:creationId xmlns:a16="http://schemas.microsoft.com/office/drawing/2014/main" id="{DE24B5F6-626C-D84A-9284-009E3CC28CE9}"/>
              </a:ext>
            </a:extLst>
          </p:cNvPr>
          <p:cNvPicPr>
            <a:picLocks noChangeAspect="1"/>
          </p:cNvPicPr>
          <p:nvPr userDrawn="1"/>
        </p:nvPicPr>
        <p:blipFill>
          <a:blip r:embed="rId20"/>
          <a:stretch>
            <a:fillRect/>
          </a:stretch>
        </p:blipFill>
        <p:spPr>
          <a:xfrm>
            <a:off x="621333" y="5011559"/>
            <a:ext cx="1427347" cy="1427347"/>
          </a:xfrm>
          <a:prstGeom prst="rect">
            <a:avLst/>
          </a:prstGeom>
        </p:spPr>
      </p:pic>
      <p:pic>
        <p:nvPicPr>
          <p:cNvPr id="57" name="Picture 56">
            <a:extLst>
              <a:ext uri="{FF2B5EF4-FFF2-40B4-BE49-F238E27FC236}">
                <a16:creationId xmlns:a16="http://schemas.microsoft.com/office/drawing/2014/main" id="{D830A0F0-23E7-D049-98AD-2235C6116940}"/>
              </a:ext>
            </a:extLst>
          </p:cNvPr>
          <p:cNvPicPr>
            <a:picLocks noChangeAspect="1"/>
          </p:cNvPicPr>
          <p:nvPr userDrawn="1"/>
        </p:nvPicPr>
        <p:blipFill>
          <a:blip r:embed="rId21"/>
          <a:stretch>
            <a:fillRect/>
          </a:stretch>
        </p:blipFill>
        <p:spPr>
          <a:xfrm>
            <a:off x="8923207" y="458685"/>
            <a:ext cx="2422396" cy="560373"/>
          </a:xfrm>
          <a:prstGeom prst="rect">
            <a:avLst/>
          </a:prstGeom>
        </p:spPr>
      </p:pic>
      <p:pic>
        <p:nvPicPr>
          <p:cNvPr id="58" name="Picture 57" descr="\\DSCDCExAff1\ExAff\Proj\PROJECTS\Speakers Bureau\17 SB\17SB59 Health Care Investor Conference\photos and graphics\07_goldseal.png">
            <a:extLst>
              <a:ext uri="{FF2B5EF4-FFF2-40B4-BE49-F238E27FC236}">
                <a16:creationId xmlns:a16="http://schemas.microsoft.com/office/drawing/2014/main" id="{E4917556-3744-FA4F-8C27-7BDB725F9E25}"/>
              </a:ext>
            </a:extLst>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6838949" y="4919643"/>
            <a:ext cx="1333511" cy="133351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9E4404A8-9B73-EE4C-85D5-37F5460728C0}"/>
              </a:ext>
            </a:extLst>
          </p:cNvPr>
          <p:cNvPicPr>
            <a:picLocks noChangeAspect="1"/>
          </p:cNvPicPr>
          <p:nvPr userDrawn="1"/>
        </p:nvPicPr>
        <p:blipFill>
          <a:blip r:embed="rId23"/>
          <a:stretch>
            <a:fillRect/>
          </a:stretch>
        </p:blipFill>
        <p:spPr>
          <a:xfrm>
            <a:off x="9073905" y="3829927"/>
            <a:ext cx="1022599" cy="1618374"/>
          </a:xfrm>
          <a:prstGeom prst="rect">
            <a:avLst/>
          </a:prstGeom>
        </p:spPr>
      </p:pic>
      <p:pic>
        <p:nvPicPr>
          <p:cNvPr id="60" name="Picture 59">
            <a:extLst>
              <a:ext uri="{FF2B5EF4-FFF2-40B4-BE49-F238E27FC236}">
                <a16:creationId xmlns:a16="http://schemas.microsoft.com/office/drawing/2014/main" id="{AE41E89C-3C64-CC4A-ABE6-8E533902DBFB}"/>
              </a:ext>
            </a:extLst>
          </p:cNvPr>
          <p:cNvPicPr>
            <a:picLocks noChangeAspect="1"/>
          </p:cNvPicPr>
          <p:nvPr userDrawn="1"/>
        </p:nvPicPr>
        <p:blipFill>
          <a:blip r:embed="rId24"/>
          <a:srcRect/>
          <a:stretch/>
        </p:blipFill>
        <p:spPr>
          <a:xfrm>
            <a:off x="6102223" y="2019305"/>
            <a:ext cx="1670180" cy="1720285"/>
          </a:xfrm>
          <a:prstGeom prst="rect">
            <a:avLst/>
          </a:prstGeom>
        </p:spPr>
      </p:pic>
      <p:pic>
        <p:nvPicPr>
          <p:cNvPr id="61" name="Picture 60">
            <a:extLst>
              <a:ext uri="{FF2B5EF4-FFF2-40B4-BE49-F238E27FC236}">
                <a16:creationId xmlns:a16="http://schemas.microsoft.com/office/drawing/2014/main" id="{289B9AE2-B659-8C4E-8B55-CEC2B8F3F1E9}"/>
              </a:ext>
            </a:extLst>
          </p:cNvPr>
          <p:cNvPicPr>
            <a:picLocks noChangeAspect="1"/>
          </p:cNvPicPr>
          <p:nvPr userDrawn="1"/>
        </p:nvPicPr>
        <p:blipFill>
          <a:blip r:embed="rId25"/>
          <a:stretch>
            <a:fillRect/>
          </a:stretch>
        </p:blipFill>
        <p:spPr>
          <a:xfrm>
            <a:off x="10287000" y="2040457"/>
            <a:ext cx="1128184" cy="1606642"/>
          </a:xfrm>
          <a:prstGeom prst="rect">
            <a:avLst/>
          </a:prstGeom>
        </p:spPr>
      </p:pic>
      <p:pic>
        <p:nvPicPr>
          <p:cNvPr id="62" name="Picture 61">
            <a:extLst>
              <a:ext uri="{FF2B5EF4-FFF2-40B4-BE49-F238E27FC236}">
                <a16:creationId xmlns:a16="http://schemas.microsoft.com/office/drawing/2014/main" id="{3BEBE637-E5A7-724A-A419-59BEA81A22FB}"/>
              </a:ext>
            </a:extLst>
          </p:cNvPr>
          <p:cNvPicPr>
            <a:picLocks noChangeAspect="1"/>
          </p:cNvPicPr>
          <p:nvPr userDrawn="1"/>
        </p:nvPicPr>
        <p:blipFill>
          <a:blip r:embed="rId26"/>
          <a:stretch>
            <a:fillRect/>
          </a:stretch>
        </p:blipFill>
        <p:spPr>
          <a:xfrm>
            <a:off x="411081" y="2052196"/>
            <a:ext cx="1847851" cy="1511300"/>
          </a:xfrm>
          <a:prstGeom prst="rect">
            <a:avLst/>
          </a:prstGeom>
        </p:spPr>
      </p:pic>
      <p:pic>
        <p:nvPicPr>
          <p:cNvPr id="3" name="Picture 2">
            <a:extLst>
              <a:ext uri="{FF2B5EF4-FFF2-40B4-BE49-F238E27FC236}">
                <a16:creationId xmlns:a16="http://schemas.microsoft.com/office/drawing/2014/main" id="{95E06AAC-059F-9243-9FE0-C112EF7F7215}"/>
              </a:ext>
            </a:extLst>
          </p:cNvPr>
          <p:cNvPicPr>
            <a:picLocks noChangeAspect="1"/>
          </p:cNvPicPr>
          <p:nvPr userDrawn="1"/>
        </p:nvPicPr>
        <p:blipFill>
          <a:blip r:embed="rId27"/>
          <a:stretch>
            <a:fillRect/>
          </a:stretch>
        </p:blipFill>
        <p:spPr>
          <a:xfrm>
            <a:off x="680605" y="3817380"/>
            <a:ext cx="1308803" cy="986211"/>
          </a:xfrm>
          <a:prstGeom prst="rect">
            <a:avLst/>
          </a:prstGeom>
        </p:spPr>
      </p:pic>
      <p:pic>
        <p:nvPicPr>
          <p:cNvPr id="2" name="Picture 1">
            <a:extLst>
              <a:ext uri="{FF2B5EF4-FFF2-40B4-BE49-F238E27FC236}">
                <a16:creationId xmlns:a16="http://schemas.microsoft.com/office/drawing/2014/main" id="{45A85505-C8C0-C544-167E-736DA9EB1E45}"/>
              </a:ext>
            </a:extLst>
          </p:cNvPr>
          <p:cNvPicPr>
            <a:picLocks noChangeAspect="1"/>
          </p:cNvPicPr>
          <p:nvPr userDrawn="1"/>
        </p:nvPicPr>
        <p:blipFill>
          <a:blip r:embed="rId28"/>
          <a:srcRect/>
          <a:stretch/>
        </p:blipFill>
        <p:spPr>
          <a:xfrm>
            <a:off x="8145861" y="2019305"/>
            <a:ext cx="1607743" cy="1720285"/>
          </a:xfrm>
          <a:prstGeom prst="rect">
            <a:avLst/>
          </a:prstGeom>
        </p:spPr>
      </p:pic>
    </p:spTree>
    <p:extLst>
      <p:ext uri="{BB962C8B-B14F-4D97-AF65-F5344CB8AC3E}">
        <p14:creationId xmlns:p14="http://schemas.microsoft.com/office/powerpoint/2010/main" val="168343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baseline="0">
                <a:latin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609600" y="1765300"/>
            <a:ext cx="5386917"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405062"/>
            <a:ext cx="5386917" cy="3563938"/>
          </a:xfrm>
        </p:spPr>
        <p:txBody>
          <a:bodyPr/>
          <a:lstStyle>
            <a:lvl1pPr marL="257168" indent="-257168">
              <a:buClr>
                <a:srgbClr val="409D47"/>
              </a:buClr>
              <a:buFont typeface="Arial"/>
              <a:buChar char="•"/>
              <a:defRPr sz="1800"/>
            </a:lvl1pPr>
            <a:lvl2pPr marL="600060" indent="-257168">
              <a:buClr>
                <a:srgbClr val="409D47"/>
              </a:buClr>
              <a:buFont typeface="Arial"/>
              <a:buChar char="•"/>
              <a:defRPr sz="1500"/>
            </a:lvl2pPr>
            <a:lvl3pPr marL="900091" indent="-214308">
              <a:buClr>
                <a:srgbClr val="409D47"/>
              </a:buClr>
              <a:buFont typeface="Arial"/>
              <a:buChar char="•"/>
              <a:defRPr sz="1351"/>
            </a:lvl3pPr>
            <a:lvl4pPr marL="1242982" indent="-214308">
              <a:buClr>
                <a:srgbClr val="409D47"/>
              </a:buClr>
              <a:buFont typeface="Arial"/>
              <a:buChar char="•"/>
              <a:defRPr sz="1200"/>
            </a:lvl4pPr>
            <a:lvl5pPr marL="1585874" indent="-214308">
              <a:buClr>
                <a:srgbClr val="409D47"/>
              </a:buClr>
              <a:buFont typeface="Arial"/>
              <a:buChar cha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4" y="1765300"/>
            <a:ext cx="5389033"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4" y="2405062"/>
            <a:ext cx="5389033" cy="3563938"/>
          </a:xfrm>
        </p:spPr>
        <p:txBody>
          <a:bodyPr/>
          <a:lstStyle>
            <a:lvl1pPr>
              <a:buClr>
                <a:srgbClr val="409D47"/>
              </a:buClr>
              <a:defRPr sz="1800"/>
            </a:lvl1pPr>
            <a:lvl2pPr>
              <a:buClr>
                <a:srgbClr val="409D47"/>
              </a:buClr>
              <a:defRPr sz="1500"/>
            </a:lvl2pPr>
            <a:lvl3pPr>
              <a:buClr>
                <a:srgbClr val="409D47"/>
              </a:buClr>
              <a:defRPr sz="1351"/>
            </a:lvl3pPr>
            <a:lvl4pPr>
              <a:buClr>
                <a:srgbClr val="409D47"/>
              </a:buClr>
              <a:defRPr sz="1200"/>
            </a:lvl4pPr>
            <a:lvl5pPr>
              <a:buClr>
                <a:srgbClr val="409D47"/>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356361"/>
            <a:ext cx="2844800" cy="365125"/>
          </a:xfrm>
          <a:prstGeom prst="rect">
            <a:avLst/>
          </a:prstGeom>
        </p:spPr>
        <p:txBody>
          <a:bodyPr/>
          <a:lstStyle>
            <a:lvl1pPr eaLnBrk="1" fontAlgn="auto" hangingPunct="1">
              <a:spcBef>
                <a:spcPts val="0"/>
              </a:spcBef>
              <a:spcAft>
                <a:spcPts val="0"/>
              </a:spcAft>
              <a:defRPr>
                <a:solidFill>
                  <a:srgbClr val="FFFFFF"/>
                </a:solidFill>
                <a:latin typeface="+mn-lt"/>
                <a:cs typeface="+mn-cs"/>
              </a:defRPr>
            </a:lvl1pPr>
          </a:lstStyle>
          <a:p>
            <a:pPr>
              <a:defRPr/>
            </a:pPr>
            <a:endParaRPr lang="en-US" dirty="0"/>
          </a:p>
        </p:txBody>
      </p:sp>
    </p:spTree>
    <p:extLst>
      <p:ext uri="{BB962C8B-B14F-4D97-AF65-F5344CB8AC3E}">
        <p14:creationId xmlns:p14="http://schemas.microsoft.com/office/powerpoint/2010/main" val="26888456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withou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653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F22471F-08DB-FD61-6EC0-37708C660E17}"/>
              </a:ext>
            </a:extLst>
          </p:cNvPr>
          <p:cNvSpPr>
            <a:spLocks noGrp="1"/>
          </p:cNvSpPr>
          <p:nvPr>
            <p:ph type="body" sz="quarter" idx="10" hasCustomPrompt="1"/>
          </p:nvPr>
        </p:nvSpPr>
        <p:spPr>
          <a:xfrm>
            <a:off x="6096002" y="584202"/>
            <a:ext cx="5791199" cy="313575"/>
          </a:xfrm>
          <a:prstGeom prst="rect">
            <a:avLst/>
          </a:prstGeom>
        </p:spPr>
        <p:txBody>
          <a:bodyPr/>
          <a:lstStyle>
            <a:lvl1pPr marL="0" indent="0">
              <a:buNone/>
              <a:defRPr lang="en-US" sz="1350" b="1"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171450" lvl="0" indent="-171450" algn="l" defTabSz="685800" rtl="0" eaLnBrk="1" latinLnBrk="0" hangingPunct="1">
              <a:lnSpc>
                <a:spcPct val="90000"/>
              </a:lnSpc>
              <a:spcBef>
                <a:spcPts val="750"/>
              </a:spcBef>
            </a:pPr>
            <a:r>
              <a:rPr lang="en-US" dirty="0"/>
              <a:t>AGENDA ITEM</a:t>
            </a:r>
          </a:p>
        </p:txBody>
      </p:sp>
      <p:sp>
        <p:nvSpPr>
          <p:cNvPr id="21" name="Text Placeholder 19">
            <a:extLst>
              <a:ext uri="{FF2B5EF4-FFF2-40B4-BE49-F238E27FC236}">
                <a16:creationId xmlns:a16="http://schemas.microsoft.com/office/drawing/2014/main" id="{60618ADF-6E7D-3351-31A5-CBF38083F1F3}"/>
              </a:ext>
            </a:extLst>
          </p:cNvPr>
          <p:cNvSpPr>
            <a:spLocks noGrp="1"/>
          </p:cNvSpPr>
          <p:nvPr>
            <p:ph type="body" sz="quarter" idx="11" hasCustomPrompt="1"/>
          </p:nvPr>
        </p:nvSpPr>
        <p:spPr>
          <a:xfrm>
            <a:off x="6096002" y="916711"/>
            <a:ext cx="5791199" cy="480857"/>
          </a:xfrm>
          <a:prstGeom prst="rect">
            <a:avLst/>
          </a:prstGeom>
        </p:spPr>
        <p:txBody>
          <a:bodyPr anchor="ctr" anchorCtr="0"/>
          <a:lstStyle>
            <a:lvl1pPr marL="0" indent="0">
              <a:buNone/>
              <a:defRPr lang="en-US" sz="1200" b="0"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171450" lvl="0" indent="-171450" algn="l" defTabSz="685800" rtl="0" eaLnBrk="1" latinLnBrk="0" hangingPunct="1">
              <a:lnSpc>
                <a:spcPct val="90000"/>
              </a:lnSpc>
              <a:spcBef>
                <a:spcPts val="750"/>
              </a:spcBef>
            </a:pPr>
            <a:r>
              <a:rPr lang="en-US" dirty="0"/>
              <a:t>Agenda item description</a:t>
            </a:r>
          </a:p>
        </p:txBody>
      </p:sp>
      <p:sp>
        <p:nvSpPr>
          <p:cNvPr id="31" name="Text Placeholder 7">
            <a:extLst>
              <a:ext uri="{FF2B5EF4-FFF2-40B4-BE49-F238E27FC236}">
                <a16:creationId xmlns:a16="http://schemas.microsoft.com/office/drawing/2014/main" id="{AD5FF424-31E1-4857-F38B-E2C6156F0CA0}"/>
              </a:ext>
            </a:extLst>
          </p:cNvPr>
          <p:cNvSpPr>
            <a:spLocks noGrp="1"/>
          </p:cNvSpPr>
          <p:nvPr>
            <p:ph type="body" sz="quarter" idx="18" hasCustomPrompt="1"/>
          </p:nvPr>
        </p:nvSpPr>
        <p:spPr>
          <a:xfrm>
            <a:off x="1215453" y="2215685"/>
            <a:ext cx="3722307" cy="1982242"/>
          </a:xfrm>
          <a:prstGeom prst="rect">
            <a:avLst/>
          </a:prstGeom>
        </p:spPr>
        <p:txBody>
          <a:bodyPr anchor="ctr" anchorCtr="0"/>
          <a:lstStyle>
            <a:lvl1pPr marL="0" indent="0" algn="ctr" defTabSz="685800" rtl="0" eaLnBrk="1" latinLnBrk="0" hangingPunct="1">
              <a:buNone/>
              <a:defRPr lang="en-US" sz="4050" b="1" kern="1200" dirty="0">
                <a:solidFill>
                  <a:schemeClr val="bg1"/>
                </a:solidFill>
                <a:latin typeface="Arial" panose="020B0604020202020204" pitchFamily="34" charset="0"/>
                <a:ea typeface="+mn-ea"/>
                <a:cs typeface="Arial" panose="020B0604020202020204" pitchFamily="34" charset="0"/>
              </a:defRPr>
            </a:lvl1pPr>
          </a:lstStyle>
          <a:p>
            <a:pPr lvl="0"/>
            <a:r>
              <a:rPr lang="en-US" dirty="0"/>
              <a:t>Today’s</a:t>
            </a:r>
          </a:p>
          <a:p>
            <a:pPr lvl="0"/>
            <a:r>
              <a:rPr lang="en-US" dirty="0"/>
              <a:t>Agenda</a:t>
            </a:r>
          </a:p>
        </p:txBody>
      </p:sp>
      <p:sp>
        <p:nvSpPr>
          <p:cNvPr id="34" name="Text Placeholder 19">
            <a:extLst>
              <a:ext uri="{FF2B5EF4-FFF2-40B4-BE49-F238E27FC236}">
                <a16:creationId xmlns:a16="http://schemas.microsoft.com/office/drawing/2014/main" id="{11AB7995-9326-926D-A5DD-AAF7B309FF9C}"/>
              </a:ext>
            </a:extLst>
          </p:cNvPr>
          <p:cNvSpPr>
            <a:spLocks noGrp="1"/>
          </p:cNvSpPr>
          <p:nvPr>
            <p:ph type="body" sz="quarter" idx="19" hasCustomPrompt="1"/>
          </p:nvPr>
        </p:nvSpPr>
        <p:spPr>
          <a:xfrm>
            <a:off x="6835835" y="1964115"/>
            <a:ext cx="5051365" cy="313575"/>
          </a:xfrm>
          <a:prstGeom prst="rect">
            <a:avLst/>
          </a:prstGeom>
        </p:spPr>
        <p:txBody>
          <a:bodyPr/>
          <a:lstStyle>
            <a:lvl1pPr marL="0" indent="0">
              <a:buNone/>
              <a:defRPr lang="en-US" sz="1350" b="1"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171450" lvl="0" indent="-171450" algn="l" defTabSz="685800" rtl="0" eaLnBrk="1" latinLnBrk="0" hangingPunct="1">
              <a:lnSpc>
                <a:spcPct val="90000"/>
              </a:lnSpc>
              <a:spcBef>
                <a:spcPts val="750"/>
              </a:spcBef>
            </a:pPr>
            <a:r>
              <a:rPr lang="en-US" dirty="0"/>
              <a:t>AGENDA ITEM</a:t>
            </a:r>
          </a:p>
        </p:txBody>
      </p:sp>
      <p:sp>
        <p:nvSpPr>
          <p:cNvPr id="35" name="Text Placeholder 19">
            <a:extLst>
              <a:ext uri="{FF2B5EF4-FFF2-40B4-BE49-F238E27FC236}">
                <a16:creationId xmlns:a16="http://schemas.microsoft.com/office/drawing/2014/main" id="{A2F367D5-65EC-134E-9E1D-B2882292BFB4}"/>
              </a:ext>
            </a:extLst>
          </p:cNvPr>
          <p:cNvSpPr>
            <a:spLocks noGrp="1"/>
          </p:cNvSpPr>
          <p:nvPr>
            <p:ph type="body" sz="quarter" idx="20" hasCustomPrompt="1"/>
          </p:nvPr>
        </p:nvSpPr>
        <p:spPr>
          <a:xfrm>
            <a:off x="6835835" y="2296624"/>
            <a:ext cx="5051365" cy="480857"/>
          </a:xfrm>
          <a:prstGeom prst="rect">
            <a:avLst/>
          </a:prstGeom>
        </p:spPr>
        <p:txBody>
          <a:bodyPr anchor="ctr" anchorCtr="0"/>
          <a:lstStyle>
            <a:lvl1pPr marL="0" indent="0">
              <a:buNone/>
              <a:defRPr lang="en-US" sz="1200" b="0"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171450" lvl="0" indent="-171450" algn="l" defTabSz="685800" rtl="0" eaLnBrk="1" latinLnBrk="0" hangingPunct="1">
              <a:lnSpc>
                <a:spcPct val="90000"/>
              </a:lnSpc>
              <a:spcBef>
                <a:spcPts val="750"/>
              </a:spcBef>
            </a:pPr>
            <a:r>
              <a:rPr lang="en-US" dirty="0"/>
              <a:t>Agenda item description</a:t>
            </a:r>
          </a:p>
        </p:txBody>
      </p:sp>
      <p:sp>
        <p:nvSpPr>
          <p:cNvPr id="38" name="Text Placeholder 19">
            <a:extLst>
              <a:ext uri="{FF2B5EF4-FFF2-40B4-BE49-F238E27FC236}">
                <a16:creationId xmlns:a16="http://schemas.microsoft.com/office/drawing/2014/main" id="{41303843-8E81-2FD1-16AF-4E8272A870A9}"/>
              </a:ext>
            </a:extLst>
          </p:cNvPr>
          <p:cNvSpPr>
            <a:spLocks noGrp="1"/>
          </p:cNvSpPr>
          <p:nvPr>
            <p:ph type="body" sz="quarter" idx="21" hasCustomPrompt="1"/>
          </p:nvPr>
        </p:nvSpPr>
        <p:spPr>
          <a:xfrm>
            <a:off x="6835835" y="3452091"/>
            <a:ext cx="5051365" cy="313575"/>
          </a:xfrm>
          <a:prstGeom prst="rect">
            <a:avLst/>
          </a:prstGeom>
        </p:spPr>
        <p:txBody>
          <a:bodyPr/>
          <a:lstStyle>
            <a:lvl1pPr marL="0" indent="0">
              <a:buNone/>
              <a:defRPr lang="en-US" sz="1350" b="1"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171450" lvl="0" indent="-171450" algn="l" defTabSz="685800" rtl="0" eaLnBrk="1" latinLnBrk="0" hangingPunct="1">
              <a:lnSpc>
                <a:spcPct val="90000"/>
              </a:lnSpc>
              <a:spcBef>
                <a:spcPts val="750"/>
              </a:spcBef>
            </a:pPr>
            <a:r>
              <a:rPr lang="en-US" dirty="0"/>
              <a:t>AGENDA ITEM</a:t>
            </a:r>
          </a:p>
        </p:txBody>
      </p:sp>
      <p:sp>
        <p:nvSpPr>
          <p:cNvPr id="39" name="Text Placeholder 19">
            <a:extLst>
              <a:ext uri="{FF2B5EF4-FFF2-40B4-BE49-F238E27FC236}">
                <a16:creationId xmlns:a16="http://schemas.microsoft.com/office/drawing/2014/main" id="{EEF7EAE9-CC6E-7423-77F2-10CC5039CEF4}"/>
              </a:ext>
            </a:extLst>
          </p:cNvPr>
          <p:cNvSpPr>
            <a:spLocks noGrp="1"/>
          </p:cNvSpPr>
          <p:nvPr>
            <p:ph type="body" sz="quarter" idx="22" hasCustomPrompt="1"/>
          </p:nvPr>
        </p:nvSpPr>
        <p:spPr>
          <a:xfrm>
            <a:off x="6835835" y="3784602"/>
            <a:ext cx="5051365" cy="480857"/>
          </a:xfrm>
          <a:prstGeom prst="rect">
            <a:avLst/>
          </a:prstGeom>
        </p:spPr>
        <p:txBody>
          <a:bodyPr anchor="ctr" anchorCtr="0"/>
          <a:lstStyle>
            <a:lvl1pPr marL="0" indent="0">
              <a:buNone/>
              <a:defRPr lang="en-US" sz="1200" b="0"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171450" lvl="0" indent="-171450" algn="l" defTabSz="685800" rtl="0" eaLnBrk="1" latinLnBrk="0" hangingPunct="1">
              <a:lnSpc>
                <a:spcPct val="90000"/>
              </a:lnSpc>
              <a:spcBef>
                <a:spcPts val="750"/>
              </a:spcBef>
            </a:pPr>
            <a:r>
              <a:rPr lang="en-US" dirty="0"/>
              <a:t>Agenda item description</a:t>
            </a:r>
          </a:p>
        </p:txBody>
      </p:sp>
      <p:sp>
        <p:nvSpPr>
          <p:cNvPr id="42" name="Text Placeholder 19">
            <a:extLst>
              <a:ext uri="{FF2B5EF4-FFF2-40B4-BE49-F238E27FC236}">
                <a16:creationId xmlns:a16="http://schemas.microsoft.com/office/drawing/2014/main" id="{C487DF91-6ED8-691E-E654-B54C3C28786D}"/>
              </a:ext>
            </a:extLst>
          </p:cNvPr>
          <p:cNvSpPr>
            <a:spLocks noGrp="1"/>
          </p:cNvSpPr>
          <p:nvPr>
            <p:ph type="body" sz="quarter" idx="23" hasCustomPrompt="1"/>
          </p:nvPr>
        </p:nvSpPr>
        <p:spPr>
          <a:xfrm>
            <a:off x="6287195" y="4815380"/>
            <a:ext cx="5600005" cy="313575"/>
          </a:xfrm>
          <a:prstGeom prst="rect">
            <a:avLst/>
          </a:prstGeom>
        </p:spPr>
        <p:txBody>
          <a:bodyPr/>
          <a:lstStyle>
            <a:lvl1pPr marL="0" indent="0">
              <a:buNone/>
              <a:defRPr lang="en-US" sz="1350" b="1"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171450" lvl="0" indent="-171450" algn="l" defTabSz="685800" rtl="0" eaLnBrk="1" latinLnBrk="0" hangingPunct="1">
              <a:lnSpc>
                <a:spcPct val="90000"/>
              </a:lnSpc>
              <a:spcBef>
                <a:spcPts val="750"/>
              </a:spcBef>
            </a:pPr>
            <a:r>
              <a:rPr lang="en-US" dirty="0"/>
              <a:t>AGENDA ITEM</a:t>
            </a:r>
          </a:p>
        </p:txBody>
      </p:sp>
      <p:sp>
        <p:nvSpPr>
          <p:cNvPr id="43" name="Text Placeholder 19">
            <a:extLst>
              <a:ext uri="{FF2B5EF4-FFF2-40B4-BE49-F238E27FC236}">
                <a16:creationId xmlns:a16="http://schemas.microsoft.com/office/drawing/2014/main" id="{1877B062-AF41-BD66-18F0-1DE7444CC4E2}"/>
              </a:ext>
            </a:extLst>
          </p:cNvPr>
          <p:cNvSpPr>
            <a:spLocks noGrp="1"/>
          </p:cNvSpPr>
          <p:nvPr>
            <p:ph type="body" sz="quarter" idx="24" hasCustomPrompt="1"/>
          </p:nvPr>
        </p:nvSpPr>
        <p:spPr>
          <a:xfrm>
            <a:off x="6287195" y="5147889"/>
            <a:ext cx="5600005" cy="480857"/>
          </a:xfrm>
          <a:prstGeom prst="rect">
            <a:avLst/>
          </a:prstGeom>
        </p:spPr>
        <p:txBody>
          <a:bodyPr anchor="ctr" anchorCtr="0"/>
          <a:lstStyle>
            <a:lvl1pPr marL="0" indent="0">
              <a:buNone/>
              <a:defRPr lang="en-US" sz="1200" b="0"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171450" lvl="0" indent="-171450" algn="l" defTabSz="685800" rtl="0" eaLnBrk="1" latinLnBrk="0" hangingPunct="1">
              <a:lnSpc>
                <a:spcPct val="90000"/>
              </a:lnSpc>
              <a:spcBef>
                <a:spcPts val="750"/>
              </a:spcBef>
            </a:pPr>
            <a:r>
              <a:rPr lang="en-US" dirty="0"/>
              <a:t>Agenda item description</a:t>
            </a:r>
          </a:p>
        </p:txBody>
      </p:sp>
      <p:grpSp>
        <p:nvGrpSpPr>
          <p:cNvPr id="44" name="Group 43">
            <a:extLst>
              <a:ext uri="{FF2B5EF4-FFF2-40B4-BE49-F238E27FC236}">
                <a16:creationId xmlns:a16="http://schemas.microsoft.com/office/drawing/2014/main" id="{1690E674-9148-8AFB-79CD-998A2BE5C69B}"/>
              </a:ext>
            </a:extLst>
          </p:cNvPr>
          <p:cNvGrpSpPr/>
          <p:nvPr userDrawn="1"/>
        </p:nvGrpSpPr>
        <p:grpSpPr>
          <a:xfrm>
            <a:off x="5072319" y="584008"/>
            <a:ext cx="816428" cy="816428"/>
            <a:chOff x="4631962" y="224825"/>
            <a:chExt cx="816428" cy="816428"/>
          </a:xfrm>
        </p:grpSpPr>
        <p:sp>
          <p:nvSpPr>
            <p:cNvPr id="45" name="Oval 44">
              <a:extLst>
                <a:ext uri="{FF2B5EF4-FFF2-40B4-BE49-F238E27FC236}">
                  <a16:creationId xmlns:a16="http://schemas.microsoft.com/office/drawing/2014/main" id="{183B8F5E-3AD0-B819-AFA6-3D13E1B2AF8B}"/>
                </a:ext>
              </a:extLst>
            </p:cNvPr>
            <p:cNvSpPr/>
            <p:nvPr/>
          </p:nvSpPr>
          <p:spPr>
            <a:xfrm>
              <a:off x="4631962" y="224825"/>
              <a:ext cx="816428" cy="816428"/>
            </a:xfrm>
            <a:prstGeom prst="ellipse">
              <a:avLst/>
            </a:prstGeom>
            <a:solidFill>
              <a:srgbClr val="4EC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0BEFE534-0EC5-F83B-8908-C3813B9206CD}"/>
                </a:ext>
              </a:extLst>
            </p:cNvPr>
            <p:cNvSpPr txBox="1"/>
            <p:nvPr/>
          </p:nvSpPr>
          <p:spPr>
            <a:xfrm>
              <a:off x="4631963" y="471457"/>
              <a:ext cx="816427" cy="323165"/>
            </a:xfrm>
            <a:prstGeom prst="rect">
              <a:avLst/>
            </a:prstGeom>
            <a:noFill/>
          </p:spPr>
          <p:txBody>
            <a:bodyPr wrap="square" lIns="0" tIns="0" rIns="0" bIns="0" rtlCol="0" anchor="ctr" anchorCtr="0">
              <a:spAutoFit/>
            </a:bodyPr>
            <a:lstStyle/>
            <a:p>
              <a:pPr algn="ctr"/>
              <a:r>
                <a:rPr lang="en-US" sz="2100" b="1" dirty="0">
                  <a:solidFill>
                    <a:schemeClr val="bg1"/>
                  </a:solidFill>
                  <a:latin typeface="Arial Black" panose="020B0604020202020204" pitchFamily="34" charset="0"/>
                  <a:cs typeface="Arial Black" panose="020B0604020202020204" pitchFamily="34" charset="0"/>
                </a:rPr>
                <a:t>1</a:t>
              </a:r>
            </a:p>
          </p:txBody>
        </p:sp>
      </p:grpSp>
      <p:grpSp>
        <p:nvGrpSpPr>
          <p:cNvPr id="47" name="Group 46">
            <a:extLst>
              <a:ext uri="{FF2B5EF4-FFF2-40B4-BE49-F238E27FC236}">
                <a16:creationId xmlns:a16="http://schemas.microsoft.com/office/drawing/2014/main" id="{85CDA122-5609-8CFD-8BDF-FE47E359B6E8}"/>
              </a:ext>
            </a:extLst>
          </p:cNvPr>
          <p:cNvGrpSpPr/>
          <p:nvPr userDrawn="1"/>
        </p:nvGrpSpPr>
        <p:grpSpPr>
          <a:xfrm>
            <a:off x="5782943" y="1949777"/>
            <a:ext cx="816428" cy="816428"/>
            <a:chOff x="5486327" y="1354341"/>
            <a:chExt cx="816428" cy="816428"/>
          </a:xfrm>
        </p:grpSpPr>
        <p:sp>
          <p:nvSpPr>
            <p:cNvPr id="48" name="Oval 47">
              <a:extLst>
                <a:ext uri="{FF2B5EF4-FFF2-40B4-BE49-F238E27FC236}">
                  <a16:creationId xmlns:a16="http://schemas.microsoft.com/office/drawing/2014/main" id="{11503EC1-9291-B126-A6C5-504BBF935CC5}"/>
                </a:ext>
              </a:extLst>
            </p:cNvPr>
            <p:cNvSpPr/>
            <p:nvPr/>
          </p:nvSpPr>
          <p:spPr>
            <a:xfrm>
              <a:off x="5486327" y="1354341"/>
              <a:ext cx="816428" cy="816428"/>
            </a:xfrm>
            <a:prstGeom prst="ellipse">
              <a:avLst/>
            </a:prstGeom>
            <a:solidFill>
              <a:srgbClr val="4EC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A9F6FC01-05F1-E898-9542-FFD44F56DECF}"/>
                </a:ext>
              </a:extLst>
            </p:cNvPr>
            <p:cNvSpPr txBox="1"/>
            <p:nvPr/>
          </p:nvSpPr>
          <p:spPr>
            <a:xfrm>
              <a:off x="5486328" y="1600973"/>
              <a:ext cx="816427" cy="323165"/>
            </a:xfrm>
            <a:prstGeom prst="rect">
              <a:avLst/>
            </a:prstGeom>
            <a:noFill/>
          </p:spPr>
          <p:txBody>
            <a:bodyPr wrap="square" lIns="0" tIns="0" rIns="0" bIns="0" rtlCol="0" anchor="ctr" anchorCtr="0">
              <a:spAutoFit/>
            </a:bodyPr>
            <a:lstStyle/>
            <a:p>
              <a:pPr algn="ctr"/>
              <a:r>
                <a:rPr lang="en-US" sz="2100" b="1" dirty="0">
                  <a:solidFill>
                    <a:schemeClr val="bg1"/>
                  </a:solidFill>
                  <a:latin typeface="Arial Black" panose="020B0604020202020204" pitchFamily="34" charset="0"/>
                  <a:cs typeface="Arial Black" panose="020B0604020202020204" pitchFamily="34" charset="0"/>
                </a:rPr>
                <a:t>2</a:t>
              </a:r>
            </a:p>
          </p:txBody>
        </p:sp>
      </p:grpSp>
      <p:grpSp>
        <p:nvGrpSpPr>
          <p:cNvPr id="50" name="Group 49">
            <a:extLst>
              <a:ext uri="{FF2B5EF4-FFF2-40B4-BE49-F238E27FC236}">
                <a16:creationId xmlns:a16="http://schemas.microsoft.com/office/drawing/2014/main" id="{3CD1609C-B251-9994-668C-5CBF30453B7B}"/>
              </a:ext>
            </a:extLst>
          </p:cNvPr>
          <p:cNvGrpSpPr/>
          <p:nvPr userDrawn="1"/>
        </p:nvGrpSpPr>
        <p:grpSpPr>
          <a:xfrm>
            <a:off x="5782943" y="3450620"/>
            <a:ext cx="816428" cy="816428"/>
            <a:chOff x="5894540" y="2679000"/>
            <a:chExt cx="816428" cy="816428"/>
          </a:xfrm>
        </p:grpSpPr>
        <p:sp>
          <p:nvSpPr>
            <p:cNvPr id="51" name="Oval 50">
              <a:extLst>
                <a:ext uri="{FF2B5EF4-FFF2-40B4-BE49-F238E27FC236}">
                  <a16:creationId xmlns:a16="http://schemas.microsoft.com/office/drawing/2014/main" id="{B9C32CD6-2FCD-C662-176A-2AA56F694EB1}"/>
                </a:ext>
              </a:extLst>
            </p:cNvPr>
            <p:cNvSpPr/>
            <p:nvPr/>
          </p:nvSpPr>
          <p:spPr>
            <a:xfrm>
              <a:off x="5894540" y="2679000"/>
              <a:ext cx="816428" cy="816428"/>
            </a:xfrm>
            <a:prstGeom prst="ellipse">
              <a:avLst/>
            </a:prstGeom>
            <a:solidFill>
              <a:srgbClr val="4EC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A374E0CD-807A-FA81-5673-BB337A557BD8}"/>
                </a:ext>
              </a:extLst>
            </p:cNvPr>
            <p:cNvSpPr txBox="1"/>
            <p:nvPr/>
          </p:nvSpPr>
          <p:spPr>
            <a:xfrm>
              <a:off x="5894541" y="2925632"/>
              <a:ext cx="816427" cy="323165"/>
            </a:xfrm>
            <a:prstGeom prst="rect">
              <a:avLst/>
            </a:prstGeom>
            <a:noFill/>
          </p:spPr>
          <p:txBody>
            <a:bodyPr wrap="square" lIns="0" tIns="0" rIns="0" bIns="0" rtlCol="0" anchor="ctr" anchorCtr="0">
              <a:spAutoFit/>
            </a:bodyPr>
            <a:lstStyle/>
            <a:p>
              <a:pPr algn="ctr"/>
              <a:r>
                <a:rPr lang="en-US" sz="2100" b="1" dirty="0">
                  <a:solidFill>
                    <a:schemeClr val="bg1"/>
                  </a:solidFill>
                  <a:latin typeface="Arial Black" panose="020B0604020202020204" pitchFamily="34" charset="0"/>
                  <a:cs typeface="Arial Black" panose="020B0604020202020204" pitchFamily="34" charset="0"/>
                </a:rPr>
                <a:t>3</a:t>
              </a:r>
            </a:p>
          </p:txBody>
        </p:sp>
      </p:grpSp>
      <p:grpSp>
        <p:nvGrpSpPr>
          <p:cNvPr id="53" name="Group 52">
            <a:extLst>
              <a:ext uri="{FF2B5EF4-FFF2-40B4-BE49-F238E27FC236}">
                <a16:creationId xmlns:a16="http://schemas.microsoft.com/office/drawing/2014/main" id="{2F4D1F05-E585-4C21-2055-8AF3C3ED85A1}"/>
              </a:ext>
            </a:extLst>
          </p:cNvPr>
          <p:cNvGrpSpPr/>
          <p:nvPr userDrawn="1"/>
        </p:nvGrpSpPr>
        <p:grpSpPr>
          <a:xfrm>
            <a:off x="5252854" y="4819259"/>
            <a:ext cx="816428" cy="816428"/>
            <a:chOff x="5661285" y="4068053"/>
            <a:chExt cx="816428" cy="816428"/>
          </a:xfrm>
        </p:grpSpPr>
        <p:sp>
          <p:nvSpPr>
            <p:cNvPr id="54" name="Oval 53">
              <a:extLst>
                <a:ext uri="{FF2B5EF4-FFF2-40B4-BE49-F238E27FC236}">
                  <a16:creationId xmlns:a16="http://schemas.microsoft.com/office/drawing/2014/main" id="{E50CAF7F-ED5F-F23E-7967-C283C0365734}"/>
                </a:ext>
              </a:extLst>
            </p:cNvPr>
            <p:cNvSpPr/>
            <p:nvPr/>
          </p:nvSpPr>
          <p:spPr>
            <a:xfrm>
              <a:off x="5661285" y="4068053"/>
              <a:ext cx="816428" cy="816428"/>
            </a:xfrm>
            <a:prstGeom prst="ellipse">
              <a:avLst/>
            </a:prstGeom>
            <a:solidFill>
              <a:srgbClr val="4EC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F48105FF-D9E8-B0B7-CDB4-9EBF85CC1DEB}"/>
                </a:ext>
              </a:extLst>
            </p:cNvPr>
            <p:cNvSpPr txBox="1"/>
            <p:nvPr/>
          </p:nvSpPr>
          <p:spPr>
            <a:xfrm>
              <a:off x="5661286" y="4314685"/>
              <a:ext cx="816427" cy="323165"/>
            </a:xfrm>
            <a:prstGeom prst="rect">
              <a:avLst/>
            </a:prstGeom>
            <a:noFill/>
          </p:spPr>
          <p:txBody>
            <a:bodyPr wrap="square" lIns="0" tIns="0" rIns="0" bIns="0" rtlCol="0" anchor="ctr" anchorCtr="0">
              <a:spAutoFit/>
            </a:bodyPr>
            <a:lstStyle/>
            <a:p>
              <a:pPr algn="ctr"/>
              <a:r>
                <a:rPr lang="en-US" sz="2100" b="1" dirty="0">
                  <a:solidFill>
                    <a:schemeClr val="bg1"/>
                  </a:solidFill>
                  <a:latin typeface="Arial Black" panose="020B0604020202020204" pitchFamily="34" charset="0"/>
                  <a:cs typeface="Arial Black" panose="020B0604020202020204" pitchFamily="34" charset="0"/>
                </a:rPr>
                <a:t>4</a:t>
              </a:r>
            </a:p>
          </p:txBody>
        </p:sp>
      </p:grpSp>
      <p:sp>
        <p:nvSpPr>
          <p:cNvPr id="23" name="Oval 22">
            <a:extLst>
              <a:ext uri="{FF2B5EF4-FFF2-40B4-BE49-F238E27FC236}">
                <a16:creationId xmlns:a16="http://schemas.microsoft.com/office/drawing/2014/main" id="{6FE04C75-4C58-7B9D-6A65-5B08D45696C0}"/>
              </a:ext>
            </a:extLst>
          </p:cNvPr>
          <p:cNvSpPr/>
          <p:nvPr userDrawn="1"/>
        </p:nvSpPr>
        <p:spPr>
          <a:xfrm>
            <a:off x="11582492" y="304030"/>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1">
            <a:extLst>
              <a:ext uri="{FF2B5EF4-FFF2-40B4-BE49-F238E27FC236}">
                <a16:creationId xmlns:a16="http://schemas.microsoft.com/office/drawing/2014/main" id="{D284595D-88EA-1ADA-9340-B6EE52F870DA}"/>
              </a:ext>
            </a:extLst>
          </p:cNvPr>
          <p:cNvSpPr>
            <a:spLocks noGrp="1"/>
          </p:cNvSpPr>
          <p:nvPr>
            <p:ph type="sldNum" sz="quarter" idx="4"/>
          </p:nvPr>
        </p:nvSpPr>
        <p:spPr>
          <a:xfrm>
            <a:off x="11484519" y="233133"/>
            <a:ext cx="463421" cy="409266"/>
          </a:xfrm>
          <a:prstGeom prst="rect">
            <a:avLst/>
          </a:prstGeom>
        </p:spPr>
        <p:txBody>
          <a:bodyPr vert="horz" lIns="91440" tIns="45720" rIns="91440" bIns="45720" rtlCol="0" anchor="ctr"/>
          <a:lstStyle>
            <a:lvl1pPr algn="ctr">
              <a:defRPr sz="6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2846659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B489A30-87EB-39FC-4548-BF1652E3B047}"/>
              </a:ext>
            </a:extLst>
          </p:cNvPr>
          <p:cNvSpPr>
            <a:spLocks noGrp="1"/>
          </p:cNvSpPr>
          <p:nvPr>
            <p:ph type="pic" sz="quarter" idx="16"/>
          </p:nvPr>
        </p:nvSpPr>
        <p:spPr>
          <a:xfrm>
            <a:off x="7173885" y="1397459"/>
            <a:ext cx="4408081" cy="4409158"/>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Text Placeholder 23">
            <a:extLst>
              <a:ext uri="{FF2B5EF4-FFF2-40B4-BE49-F238E27FC236}">
                <a16:creationId xmlns:a16="http://schemas.microsoft.com/office/drawing/2014/main" id="{7440BC3F-3816-B704-5192-0C4C9D646F94}"/>
              </a:ext>
            </a:extLst>
          </p:cNvPr>
          <p:cNvSpPr>
            <a:spLocks noGrp="1"/>
          </p:cNvSpPr>
          <p:nvPr>
            <p:ph type="body" sz="quarter" idx="12" hasCustomPrompt="1"/>
          </p:nvPr>
        </p:nvSpPr>
        <p:spPr>
          <a:xfrm>
            <a:off x="591930" y="1070225"/>
            <a:ext cx="4587853" cy="935950"/>
          </a:xfrm>
          <a:prstGeom prst="rect">
            <a:avLst/>
          </a:prstGeom>
        </p:spPr>
        <p:txBody>
          <a:bodyPr anchor="ctr" anchorCtr="0"/>
          <a:lstStyle>
            <a:lvl1pPr marL="0" indent="0" algn="l" defTabSz="685800" rtl="0" eaLnBrk="1" latinLnBrk="0" hangingPunct="1">
              <a:buNone/>
              <a:defRPr lang="en-US" sz="2400" b="1" kern="1200" dirty="0">
                <a:solidFill>
                  <a:srgbClr val="048090"/>
                </a:solidFill>
                <a:latin typeface="Arial" panose="020B0604020202020204" pitchFamily="34" charset="0"/>
                <a:ea typeface="+mn-ea"/>
                <a:cs typeface="Arial" panose="020B0604020202020204" pitchFamily="34" charset="0"/>
              </a:defRPr>
            </a:lvl1pPr>
          </a:lstStyle>
          <a:p>
            <a:pPr lvl="0"/>
            <a:r>
              <a:rPr lang="en-US"/>
              <a:t>INTRODUCTION</a:t>
            </a:r>
          </a:p>
        </p:txBody>
      </p:sp>
      <p:cxnSp>
        <p:nvCxnSpPr>
          <p:cNvPr id="9" name="Straight Connector 8">
            <a:extLst>
              <a:ext uri="{FF2B5EF4-FFF2-40B4-BE49-F238E27FC236}">
                <a16:creationId xmlns:a16="http://schemas.microsoft.com/office/drawing/2014/main" id="{6D01D815-684C-F6B3-FE67-8AE55FC59296}"/>
              </a:ext>
            </a:extLst>
          </p:cNvPr>
          <p:cNvCxnSpPr>
            <a:cxnSpLocks/>
          </p:cNvCxnSpPr>
          <p:nvPr userDrawn="1"/>
        </p:nvCxnSpPr>
        <p:spPr>
          <a:xfrm flipH="1">
            <a:off x="692661" y="1856546"/>
            <a:ext cx="1094577"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
        <p:nvSpPr>
          <p:cNvPr id="10" name="Text Placeholder 26">
            <a:extLst>
              <a:ext uri="{FF2B5EF4-FFF2-40B4-BE49-F238E27FC236}">
                <a16:creationId xmlns:a16="http://schemas.microsoft.com/office/drawing/2014/main" id="{B5ED9BFB-F211-AB8D-65BF-ECD192602A7D}"/>
              </a:ext>
            </a:extLst>
          </p:cNvPr>
          <p:cNvSpPr>
            <a:spLocks noGrp="1"/>
          </p:cNvSpPr>
          <p:nvPr>
            <p:ph type="body" sz="quarter" idx="13"/>
          </p:nvPr>
        </p:nvSpPr>
        <p:spPr>
          <a:xfrm>
            <a:off x="692659" y="2493051"/>
            <a:ext cx="5403341" cy="3294725"/>
          </a:xfrm>
          <a:prstGeom prst="rect">
            <a:avLst/>
          </a:prstGeom>
        </p:spPr>
        <p:txBody>
          <a:bodyPr/>
          <a:lstStyle>
            <a:lvl1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2pPr>
            <a:lvl3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3pPr>
            <a:lvl4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4pPr>
            <a:lvl5pPr marL="0" indent="0" algn="l" defTabSz="685800" rtl="0" eaLnBrk="1" latinLnBrk="0" hangingPunct="1">
              <a:buNone/>
              <a:defRPr lang="en-US" sz="135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6" name="Oval 5">
            <a:extLst>
              <a:ext uri="{FF2B5EF4-FFF2-40B4-BE49-F238E27FC236}">
                <a16:creationId xmlns:a16="http://schemas.microsoft.com/office/drawing/2014/main" id="{662C76A9-3C1D-0BFB-0D6C-D73DD4C009F0}"/>
              </a:ext>
            </a:extLst>
          </p:cNvPr>
          <p:cNvSpPr/>
          <p:nvPr userDrawn="1"/>
        </p:nvSpPr>
        <p:spPr>
          <a:xfrm>
            <a:off x="11582492" y="304030"/>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lide Number Placeholder 1">
            <a:extLst>
              <a:ext uri="{FF2B5EF4-FFF2-40B4-BE49-F238E27FC236}">
                <a16:creationId xmlns:a16="http://schemas.microsoft.com/office/drawing/2014/main" id="{B20D9F26-5A92-4D84-0156-FC342AE0BD53}"/>
              </a:ext>
            </a:extLst>
          </p:cNvPr>
          <p:cNvSpPr>
            <a:spLocks noGrp="1"/>
          </p:cNvSpPr>
          <p:nvPr>
            <p:ph type="sldNum" sz="quarter" idx="4"/>
          </p:nvPr>
        </p:nvSpPr>
        <p:spPr>
          <a:xfrm>
            <a:off x="11484519" y="233133"/>
            <a:ext cx="463421" cy="409266"/>
          </a:xfrm>
          <a:prstGeom prst="rect">
            <a:avLst/>
          </a:prstGeom>
        </p:spPr>
        <p:txBody>
          <a:bodyPr vert="horz" lIns="91440" tIns="45720" rIns="91440" bIns="45720" rtlCol="0" anchor="ctr"/>
          <a:lstStyle>
            <a:lvl1pPr algn="ctr">
              <a:defRPr sz="600" b="1">
                <a:solidFill>
                  <a:schemeClr val="bg1"/>
                </a:solidFill>
                <a:latin typeface="Arial" panose="020B0604020202020204" pitchFamily="34" charset="0"/>
                <a:cs typeface="Arial" panose="020B0604020202020204" pitchFamily="34" charset="0"/>
              </a:defRPr>
            </a:lvl1pPr>
          </a:lstStyle>
          <a:p>
            <a:pPr defTabSz="685800" eaLnBrk="1" fontAlgn="auto" hangingPunct="1">
              <a:spcBef>
                <a:spcPts val="0"/>
              </a:spcBef>
              <a:spcAft>
                <a:spcPts val="0"/>
              </a:spcAft>
            </a:pPr>
            <a:fld id="{ACB613AF-43C4-304B-BDCE-2A6ABD99B6CC}" type="slidenum">
              <a:rPr lang="en-US" smtClean="0">
                <a:solidFill>
                  <a:prstClr val="white"/>
                </a:solidFill>
              </a:rPr>
              <a:pPr defTabSz="685800" eaLnBrk="1" fontAlgn="auto" hangingPunct="1">
                <a:spcBef>
                  <a:spcPts val="0"/>
                </a:spcBef>
                <a:spcAft>
                  <a:spcPts val="0"/>
                </a:spcAft>
              </a:pPr>
              <a:t>‹#›</a:t>
            </a:fld>
            <a:endParaRPr lang="en-US">
              <a:solidFill>
                <a:prstClr val="white"/>
              </a:solidFill>
            </a:endParaRPr>
          </a:p>
        </p:txBody>
      </p:sp>
    </p:spTree>
    <p:extLst>
      <p:ext uri="{BB962C8B-B14F-4D97-AF65-F5344CB8AC3E}">
        <p14:creationId xmlns:p14="http://schemas.microsoft.com/office/powerpoint/2010/main" val="3633679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57A482E7-E239-EECD-449F-255B27BE7136}"/>
              </a:ext>
            </a:extLst>
          </p:cNvPr>
          <p:cNvSpPr>
            <a:spLocks noGrp="1"/>
          </p:cNvSpPr>
          <p:nvPr>
            <p:ph type="body" sz="quarter" idx="12" hasCustomPrompt="1"/>
          </p:nvPr>
        </p:nvSpPr>
        <p:spPr>
          <a:xfrm>
            <a:off x="591930" y="1070225"/>
            <a:ext cx="5504071" cy="935950"/>
          </a:xfrm>
          <a:prstGeom prst="rect">
            <a:avLst/>
          </a:prstGeom>
        </p:spPr>
        <p:txBody>
          <a:bodyPr anchor="ctr" anchorCtr="0"/>
          <a:lstStyle>
            <a:lvl1pPr marL="0" indent="0" algn="l" defTabSz="685800" rtl="0" eaLnBrk="1" latinLnBrk="0" hangingPunct="1">
              <a:buNone/>
              <a:defRPr lang="en-US" sz="24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Section Header</a:t>
            </a:r>
          </a:p>
        </p:txBody>
      </p:sp>
      <p:cxnSp>
        <p:nvCxnSpPr>
          <p:cNvPr id="8" name="Straight Connector 7">
            <a:extLst>
              <a:ext uri="{FF2B5EF4-FFF2-40B4-BE49-F238E27FC236}">
                <a16:creationId xmlns:a16="http://schemas.microsoft.com/office/drawing/2014/main" id="{D441796B-1E5A-5B5B-AB22-B8BBF03A810D}"/>
              </a:ext>
            </a:extLst>
          </p:cNvPr>
          <p:cNvCxnSpPr>
            <a:cxnSpLocks/>
          </p:cNvCxnSpPr>
          <p:nvPr userDrawn="1"/>
        </p:nvCxnSpPr>
        <p:spPr>
          <a:xfrm flipH="1">
            <a:off x="692661" y="1856546"/>
            <a:ext cx="1094577"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D9D8372D-6E9A-BE95-3E53-B316E72C300F}"/>
              </a:ext>
            </a:extLst>
          </p:cNvPr>
          <p:cNvSpPr>
            <a:spLocks noGrp="1"/>
          </p:cNvSpPr>
          <p:nvPr>
            <p:ph type="body" sz="quarter" idx="14"/>
          </p:nvPr>
        </p:nvSpPr>
        <p:spPr>
          <a:xfrm>
            <a:off x="692149" y="2492375"/>
            <a:ext cx="5403851" cy="3035589"/>
          </a:xfrm>
          <a:prstGeom prst="rect">
            <a:avLst/>
          </a:prstGeom>
        </p:spPr>
        <p:txBody>
          <a:bodyPr/>
          <a:lstStyle>
            <a:lvl1pPr marL="171450" indent="-171450">
              <a:buClr>
                <a:srgbClr val="08819C"/>
              </a:buClr>
              <a:buFont typeface="Wingdings" pitchFamily="2" charset="2"/>
              <a:buChar char="§"/>
              <a:defRPr sz="1350">
                <a:latin typeface="Arial" panose="020B0604020202020204" pitchFamily="34" charset="0"/>
                <a:cs typeface="Arial" panose="020B0604020202020204" pitchFamily="34" charset="0"/>
              </a:defRPr>
            </a:lvl1pPr>
            <a:lvl2pPr marL="514350" indent="-171450">
              <a:buClr>
                <a:srgbClr val="94C73D"/>
              </a:buClr>
              <a:buFont typeface="Courier New" panose="02070309020205020404" pitchFamily="49" charset="0"/>
              <a:buChar char="o"/>
              <a:defRPr sz="1350">
                <a:latin typeface="Arial" panose="020B0604020202020204" pitchFamily="34" charset="0"/>
                <a:cs typeface="Arial" panose="020B0604020202020204" pitchFamily="34" charset="0"/>
              </a:defRPr>
            </a:lvl2pPr>
            <a:lvl3pPr marL="857250" indent="-171450">
              <a:buClr>
                <a:srgbClr val="4EC3C4"/>
              </a:buClr>
              <a:buFont typeface="Wingdings" pitchFamily="2" charset="2"/>
              <a:buChar char="§"/>
              <a:defRPr sz="135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3" name="Oval 12">
            <a:extLst>
              <a:ext uri="{FF2B5EF4-FFF2-40B4-BE49-F238E27FC236}">
                <a16:creationId xmlns:a16="http://schemas.microsoft.com/office/drawing/2014/main" id="{2D0B0829-02B0-3B4B-19C9-BF6C1A1F71D5}"/>
              </a:ext>
            </a:extLst>
          </p:cNvPr>
          <p:cNvSpPr/>
          <p:nvPr userDrawn="1"/>
        </p:nvSpPr>
        <p:spPr>
          <a:xfrm>
            <a:off x="6768928" y="1311133"/>
            <a:ext cx="4563381" cy="4563381"/>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14" name="Picture Placeholder 3">
            <a:extLst>
              <a:ext uri="{FF2B5EF4-FFF2-40B4-BE49-F238E27FC236}">
                <a16:creationId xmlns:a16="http://schemas.microsoft.com/office/drawing/2014/main" id="{8EB42F45-910A-5DED-6802-BED39FBA561E}"/>
              </a:ext>
            </a:extLst>
          </p:cNvPr>
          <p:cNvSpPr>
            <a:spLocks noGrp="1"/>
          </p:cNvSpPr>
          <p:nvPr>
            <p:ph type="pic" sz="quarter" idx="16"/>
          </p:nvPr>
        </p:nvSpPr>
        <p:spPr>
          <a:xfrm>
            <a:off x="7173885" y="1389146"/>
            <a:ext cx="4408081" cy="4409158"/>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Oval 8">
            <a:extLst>
              <a:ext uri="{FF2B5EF4-FFF2-40B4-BE49-F238E27FC236}">
                <a16:creationId xmlns:a16="http://schemas.microsoft.com/office/drawing/2014/main" id="{DD2032AE-CA34-D5CE-AEF5-CD8A5CB729F9}"/>
              </a:ext>
            </a:extLst>
          </p:cNvPr>
          <p:cNvSpPr/>
          <p:nvPr userDrawn="1"/>
        </p:nvSpPr>
        <p:spPr>
          <a:xfrm>
            <a:off x="11582492" y="304030"/>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29AA0EDC-2DBB-8C98-13BF-FB754999D958}"/>
              </a:ext>
            </a:extLst>
          </p:cNvPr>
          <p:cNvSpPr>
            <a:spLocks noGrp="1"/>
          </p:cNvSpPr>
          <p:nvPr>
            <p:ph type="sldNum" sz="quarter" idx="4"/>
          </p:nvPr>
        </p:nvSpPr>
        <p:spPr>
          <a:xfrm>
            <a:off x="11484519" y="233133"/>
            <a:ext cx="463421" cy="409266"/>
          </a:xfrm>
          <a:prstGeom prst="rect">
            <a:avLst/>
          </a:prstGeom>
        </p:spPr>
        <p:txBody>
          <a:bodyPr vert="horz" lIns="91440" tIns="45720" rIns="91440" bIns="45720" rtlCol="0" anchor="ctr"/>
          <a:lstStyle>
            <a:lvl1pPr algn="ctr">
              <a:defRPr sz="6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2983112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57A482E7-E239-EECD-449F-255B27BE7136}"/>
              </a:ext>
            </a:extLst>
          </p:cNvPr>
          <p:cNvSpPr>
            <a:spLocks noGrp="1"/>
          </p:cNvSpPr>
          <p:nvPr>
            <p:ph type="body" sz="quarter" idx="12" hasCustomPrompt="1"/>
          </p:nvPr>
        </p:nvSpPr>
        <p:spPr>
          <a:xfrm>
            <a:off x="591930" y="1070225"/>
            <a:ext cx="5504071" cy="935950"/>
          </a:xfrm>
          <a:prstGeom prst="rect">
            <a:avLst/>
          </a:prstGeom>
        </p:spPr>
        <p:txBody>
          <a:bodyPr anchor="ctr" anchorCtr="0"/>
          <a:lstStyle>
            <a:lvl1pPr marL="0" indent="0" algn="l" defTabSz="685800" rtl="0" eaLnBrk="1" latinLnBrk="0" hangingPunct="1">
              <a:buNone/>
              <a:defRPr lang="en-US" sz="24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Section Header</a:t>
            </a:r>
          </a:p>
        </p:txBody>
      </p:sp>
      <p:cxnSp>
        <p:nvCxnSpPr>
          <p:cNvPr id="8" name="Straight Connector 7">
            <a:extLst>
              <a:ext uri="{FF2B5EF4-FFF2-40B4-BE49-F238E27FC236}">
                <a16:creationId xmlns:a16="http://schemas.microsoft.com/office/drawing/2014/main" id="{D441796B-1E5A-5B5B-AB22-B8BBF03A810D}"/>
              </a:ext>
            </a:extLst>
          </p:cNvPr>
          <p:cNvCxnSpPr>
            <a:cxnSpLocks/>
          </p:cNvCxnSpPr>
          <p:nvPr userDrawn="1"/>
        </p:nvCxnSpPr>
        <p:spPr>
          <a:xfrm flipH="1">
            <a:off x="692661" y="1856546"/>
            <a:ext cx="1094577"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D9D8372D-6E9A-BE95-3E53-B316E72C300F}"/>
              </a:ext>
            </a:extLst>
          </p:cNvPr>
          <p:cNvSpPr>
            <a:spLocks noGrp="1"/>
          </p:cNvSpPr>
          <p:nvPr>
            <p:ph type="body" sz="quarter" idx="14"/>
          </p:nvPr>
        </p:nvSpPr>
        <p:spPr>
          <a:xfrm>
            <a:off x="692149" y="2492375"/>
            <a:ext cx="5403851" cy="3035589"/>
          </a:xfrm>
          <a:prstGeom prst="rect">
            <a:avLst/>
          </a:prstGeom>
        </p:spPr>
        <p:txBody>
          <a:bodyPr/>
          <a:lstStyle>
            <a:lvl1pPr marL="0" indent="0">
              <a:buClr>
                <a:srgbClr val="08819C"/>
              </a:buClr>
              <a:buFont typeface="Wingdings" pitchFamily="2" charset="2"/>
              <a:buNone/>
              <a:defRPr sz="1350">
                <a:latin typeface="Arial" panose="020B0604020202020204" pitchFamily="34" charset="0"/>
                <a:cs typeface="Arial" panose="020B0604020202020204" pitchFamily="34" charset="0"/>
              </a:defRPr>
            </a:lvl1pPr>
            <a:lvl2pPr marL="342900" indent="0">
              <a:buClr>
                <a:srgbClr val="94C73D"/>
              </a:buClr>
              <a:buFont typeface="Courier New" panose="02070309020205020404" pitchFamily="49" charset="0"/>
              <a:buNone/>
              <a:defRPr sz="1350">
                <a:latin typeface="Arial" panose="020B0604020202020204" pitchFamily="34" charset="0"/>
                <a:cs typeface="Arial" panose="020B0604020202020204" pitchFamily="34" charset="0"/>
              </a:defRPr>
            </a:lvl2pPr>
            <a:lvl3pPr marL="685800" indent="0">
              <a:buClr>
                <a:srgbClr val="4EC3C4"/>
              </a:buClr>
              <a:buFont typeface="Wingdings" pitchFamily="2" charset="2"/>
              <a:buNone/>
              <a:defRPr sz="135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0">
            <a:extLst>
              <a:ext uri="{FF2B5EF4-FFF2-40B4-BE49-F238E27FC236}">
                <a16:creationId xmlns:a16="http://schemas.microsoft.com/office/drawing/2014/main" id="{754F0863-961A-E2AB-E3C4-A7B8E11D4049}"/>
              </a:ext>
            </a:extLst>
          </p:cNvPr>
          <p:cNvSpPr>
            <a:spLocks noGrp="1"/>
          </p:cNvSpPr>
          <p:nvPr>
            <p:ph type="body" sz="quarter" idx="15"/>
          </p:nvPr>
        </p:nvSpPr>
        <p:spPr>
          <a:xfrm>
            <a:off x="6502747" y="2492375"/>
            <a:ext cx="5403851" cy="3035589"/>
          </a:xfrm>
          <a:prstGeom prst="rect">
            <a:avLst/>
          </a:prstGeom>
        </p:spPr>
        <p:txBody>
          <a:bodyPr/>
          <a:lstStyle>
            <a:lvl1pPr marL="171450" indent="-171450">
              <a:buClr>
                <a:srgbClr val="08819C"/>
              </a:buClr>
              <a:buFont typeface="Wingdings" pitchFamily="2" charset="2"/>
              <a:buChar char="§"/>
              <a:defRPr sz="1350">
                <a:latin typeface="Arial" panose="020B0604020202020204" pitchFamily="34" charset="0"/>
                <a:cs typeface="Arial" panose="020B0604020202020204" pitchFamily="34" charset="0"/>
              </a:defRPr>
            </a:lvl1pPr>
            <a:lvl2pPr marL="514350" indent="-171450">
              <a:buClr>
                <a:srgbClr val="94C73D"/>
              </a:buClr>
              <a:buFont typeface="Courier New" panose="02070309020205020404" pitchFamily="49" charset="0"/>
              <a:buChar char="o"/>
              <a:defRPr sz="1350">
                <a:latin typeface="Arial" panose="020B0604020202020204" pitchFamily="34" charset="0"/>
                <a:cs typeface="Arial" panose="020B0604020202020204" pitchFamily="34" charset="0"/>
              </a:defRPr>
            </a:lvl2pPr>
            <a:lvl3pPr marL="857250" indent="-171450">
              <a:buClr>
                <a:srgbClr val="4EC3C4"/>
              </a:buClr>
              <a:buFont typeface="Wingdings" pitchFamily="2" charset="2"/>
              <a:buChar char="§"/>
              <a:defRPr sz="135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Oval 5">
            <a:extLst>
              <a:ext uri="{FF2B5EF4-FFF2-40B4-BE49-F238E27FC236}">
                <a16:creationId xmlns:a16="http://schemas.microsoft.com/office/drawing/2014/main" id="{A750EB06-D68F-FEFD-8E50-EF69D04A44D1}"/>
              </a:ext>
            </a:extLst>
          </p:cNvPr>
          <p:cNvSpPr/>
          <p:nvPr userDrawn="1"/>
        </p:nvSpPr>
        <p:spPr>
          <a:xfrm>
            <a:off x="11582492" y="304030"/>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770AC366-EE90-6AF8-EB6C-B1C4C272A36B}"/>
              </a:ext>
            </a:extLst>
          </p:cNvPr>
          <p:cNvSpPr>
            <a:spLocks noGrp="1"/>
          </p:cNvSpPr>
          <p:nvPr>
            <p:ph type="sldNum" sz="quarter" idx="4"/>
          </p:nvPr>
        </p:nvSpPr>
        <p:spPr>
          <a:xfrm>
            <a:off x="11484519" y="233133"/>
            <a:ext cx="463421" cy="409266"/>
          </a:xfrm>
          <a:prstGeom prst="rect">
            <a:avLst/>
          </a:prstGeom>
        </p:spPr>
        <p:txBody>
          <a:bodyPr vert="horz" lIns="91440" tIns="45720" rIns="91440" bIns="45720" rtlCol="0" anchor="ctr"/>
          <a:lstStyle>
            <a:lvl1pPr algn="ctr">
              <a:defRPr sz="6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265045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mage and Pull-quote">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57A482E7-E239-EECD-449F-255B27BE7136}"/>
              </a:ext>
            </a:extLst>
          </p:cNvPr>
          <p:cNvSpPr>
            <a:spLocks noGrp="1"/>
          </p:cNvSpPr>
          <p:nvPr>
            <p:ph type="body" sz="quarter" idx="12" hasCustomPrompt="1"/>
          </p:nvPr>
        </p:nvSpPr>
        <p:spPr>
          <a:xfrm>
            <a:off x="591930" y="1070225"/>
            <a:ext cx="5504071" cy="935950"/>
          </a:xfrm>
          <a:prstGeom prst="rect">
            <a:avLst/>
          </a:prstGeom>
        </p:spPr>
        <p:txBody>
          <a:bodyPr anchor="ctr" anchorCtr="0"/>
          <a:lstStyle>
            <a:lvl1pPr marL="0" indent="0" algn="l" defTabSz="685800" rtl="0" eaLnBrk="1" latinLnBrk="0" hangingPunct="1">
              <a:buNone/>
              <a:defRPr lang="en-US" sz="24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Section Header</a:t>
            </a:r>
          </a:p>
        </p:txBody>
      </p:sp>
      <p:cxnSp>
        <p:nvCxnSpPr>
          <p:cNvPr id="8" name="Straight Connector 7">
            <a:extLst>
              <a:ext uri="{FF2B5EF4-FFF2-40B4-BE49-F238E27FC236}">
                <a16:creationId xmlns:a16="http://schemas.microsoft.com/office/drawing/2014/main" id="{D441796B-1E5A-5B5B-AB22-B8BBF03A810D}"/>
              </a:ext>
            </a:extLst>
          </p:cNvPr>
          <p:cNvCxnSpPr>
            <a:cxnSpLocks/>
          </p:cNvCxnSpPr>
          <p:nvPr userDrawn="1"/>
        </p:nvCxnSpPr>
        <p:spPr>
          <a:xfrm flipH="1">
            <a:off x="692661" y="1856546"/>
            <a:ext cx="1094577"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D9D8372D-6E9A-BE95-3E53-B316E72C300F}"/>
              </a:ext>
            </a:extLst>
          </p:cNvPr>
          <p:cNvSpPr>
            <a:spLocks noGrp="1"/>
          </p:cNvSpPr>
          <p:nvPr>
            <p:ph type="body" sz="quarter" idx="14"/>
          </p:nvPr>
        </p:nvSpPr>
        <p:spPr>
          <a:xfrm>
            <a:off x="692149" y="2492375"/>
            <a:ext cx="5403851" cy="3295650"/>
          </a:xfrm>
          <a:prstGeom prst="rect">
            <a:avLst/>
          </a:prstGeom>
        </p:spPr>
        <p:txBody>
          <a:bodyPr/>
          <a:lstStyle>
            <a:lvl1pPr marL="171450" indent="-171450">
              <a:buClr>
                <a:srgbClr val="08819C"/>
              </a:buClr>
              <a:buFont typeface="Wingdings" pitchFamily="2" charset="2"/>
              <a:buChar char="§"/>
              <a:defRPr sz="1350">
                <a:latin typeface="Arial" panose="020B0604020202020204" pitchFamily="34" charset="0"/>
                <a:cs typeface="Arial" panose="020B0604020202020204" pitchFamily="34" charset="0"/>
              </a:defRPr>
            </a:lvl1pPr>
            <a:lvl2pPr marL="514350" indent="-171450">
              <a:buClr>
                <a:srgbClr val="94C73D"/>
              </a:buClr>
              <a:buFont typeface="Courier New" panose="02070309020205020404" pitchFamily="49" charset="0"/>
              <a:buChar char="o"/>
              <a:defRPr sz="1350">
                <a:latin typeface="Arial" panose="020B0604020202020204" pitchFamily="34" charset="0"/>
                <a:cs typeface="Arial" panose="020B0604020202020204" pitchFamily="34" charset="0"/>
              </a:defRPr>
            </a:lvl2pPr>
            <a:lvl3pPr marL="857250" indent="-171450">
              <a:buClr>
                <a:srgbClr val="4EC3C4"/>
              </a:buClr>
              <a:buFont typeface="Wingdings" pitchFamily="2" charset="2"/>
              <a:buChar char="§"/>
              <a:defRPr sz="135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3" name="Oval 12">
            <a:extLst>
              <a:ext uri="{FF2B5EF4-FFF2-40B4-BE49-F238E27FC236}">
                <a16:creationId xmlns:a16="http://schemas.microsoft.com/office/drawing/2014/main" id="{2D0B0829-02B0-3B4B-19C9-BF6C1A1F71D5}"/>
              </a:ext>
            </a:extLst>
          </p:cNvPr>
          <p:cNvSpPr/>
          <p:nvPr userDrawn="1"/>
        </p:nvSpPr>
        <p:spPr>
          <a:xfrm>
            <a:off x="7288512" y="1221122"/>
            <a:ext cx="3295651" cy="3295650"/>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14" name="Picture Placeholder 3">
            <a:extLst>
              <a:ext uri="{FF2B5EF4-FFF2-40B4-BE49-F238E27FC236}">
                <a16:creationId xmlns:a16="http://schemas.microsoft.com/office/drawing/2014/main" id="{8EB42F45-910A-5DED-6802-BED39FBA561E}"/>
              </a:ext>
            </a:extLst>
          </p:cNvPr>
          <p:cNvSpPr>
            <a:spLocks noGrp="1"/>
          </p:cNvSpPr>
          <p:nvPr>
            <p:ph type="pic" sz="quarter" idx="16"/>
          </p:nvPr>
        </p:nvSpPr>
        <p:spPr>
          <a:xfrm>
            <a:off x="7650326" y="1299138"/>
            <a:ext cx="3183495" cy="3184271"/>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Text Box 257">
            <a:extLst>
              <a:ext uri="{FF2B5EF4-FFF2-40B4-BE49-F238E27FC236}">
                <a16:creationId xmlns:a16="http://schemas.microsoft.com/office/drawing/2014/main" id="{A446D1E3-439F-8226-8166-8DD80617CC17}"/>
              </a:ext>
            </a:extLst>
          </p:cNvPr>
          <p:cNvSpPr txBox="1"/>
          <p:nvPr userDrawn="1"/>
        </p:nvSpPr>
        <p:spPr>
          <a:xfrm>
            <a:off x="7460754" y="4505208"/>
            <a:ext cx="633133" cy="66113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0"/>
              </a:spcAft>
            </a:pPr>
            <a:r>
              <a:rPr lang="en-US" sz="5400" b="1" dirty="0">
                <a:solidFill>
                  <a:srgbClr val="048099"/>
                </a:solidFill>
                <a:effectLst/>
                <a:latin typeface="Arial" panose="020B0604020202020204" pitchFamily="34" charset="0"/>
                <a:ea typeface="Times New Roman" panose="02020603050405020304" pitchFamily="18" charset="0"/>
              </a:rPr>
              <a:t>“</a:t>
            </a:r>
            <a:endParaRPr lang="en-US" sz="900" dirty="0">
              <a:effectLst/>
              <a:latin typeface="Times New Roman" panose="02020603050405020304" pitchFamily="18" charset="0"/>
              <a:ea typeface="Times New Roman" panose="02020603050405020304" pitchFamily="18" charset="0"/>
            </a:endParaRPr>
          </a:p>
        </p:txBody>
      </p:sp>
      <p:sp>
        <p:nvSpPr>
          <p:cNvPr id="3" name="Text Placeholder 2">
            <a:extLst>
              <a:ext uri="{FF2B5EF4-FFF2-40B4-BE49-F238E27FC236}">
                <a16:creationId xmlns:a16="http://schemas.microsoft.com/office/drawing/2014/main" id="{D8583AF3-7DEF-2F5F-93ED-FFFC11B39747}"/>
              </a:ext>
            </a:extLst>
          </p:cNvPr>
          <p:cNvSpPr>
            <a:spLocks noGrp="1"/>
          </p:cNvSpPr>
          <p:nvPr>
            <p:ph type="body" sz="quarter" idx="17" hasCustomPrompt="1"/>
          </p:nvPr>
        </p:nvSpPr>
        <p:spPr>
          <a:xfrm>
            <a:off x="7882136" y="4795763"/>
            <a:ext cx="2550339" cy="709612"/>
          </a:xfrm>
          <a:prstGeom prst="rect">
            <a:avLst/>
          </a:prstGeom>
        </p:spPr>
        <p:txBody>
          <a:bodyPr/>
          <a:lstStyle>
            <a:lvl1pPr marL="0" indent="0">
              <a:buNone/>
              <a:defRPr lang="en-US" sz="1200" b="1" kern="1200" dirty="0">
                <a:solidFill>
                  <a:srgbClr val="048099"/>
                </a:solidFill>
                <a:effectLst/>
                <a:latin typeface="Arial Black" panose="020B0604020202020204" pitchFamily="34" charset="0"/>
                <a:ea typeface="Times New Roman" panose="02020603050405020304" pitchFamily="18"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Pull-quote here.”</a:t>
            </a:r>
            <a:endParaRPr lang="en-US" dirty="0"/>
          </a:p>
        </p:txBody>
      </p:sp>
      <p:sp>
        <p:nvSpPr>
          <p:cNvPr id="11" name="Text Placeholder 2">
            <a:extLst>
              <a:ext uri="{FF2B5EF4-FFF2-40B4-BE49-F238E27FC236}">
                <a16:creationId xmlns:a16="http://schemas.microsoft.com/office/drawing/2014/main" id="{9FF51DBC-144E-D97F-77DE-11F4FA543E7A}"/>
              </a:ext>
            </a:extLst>
          </p:cNvPr>
          <p:cNvSpPr>
            <a:spLocks noGrp="1"/>
          </p:cNvSpPr>
          <p:nvPr>
            <p:ph type="body" sz="quarter" idx="18" hasCustomPrompt="1"/>
          </p:nvPr>
        </p:nvSpPr>
        <p:spPr>
          <a:xfrm>
            <a:off x="7882136" y="5558864"/>
            <a:ext cx="2550339" cy="268188"/>
          </a:xfrm>
          <a:prstGeom prst="rect">
            <a:avLst/>
          </a:prstGeom>
        </p:spPr>
        <p:txBody>
          <a:bodyPr/>
          <a:lstStyle>
            <a:lvl1pPr marL="0" indent="0">
              <a:buNone/>
              <a:defRPr lang="en-US" sz="900" b="0" i="0" kern="1200" dirty="0">
                <a:solidFill>
                  <a:srgbClr val="048099"/>
                </a:solidFill>
                <a:effectLst/>
                <a:latin typeface="Arial" panose="020B0604020202020204" pitchFamily="34" charset="0"/>
                <a:ea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 Attribution</a:t>
            </a:r>
            <a:endParaRPr lang="en-US" dirty="0"/>
          </a:p>
        </p:txBody>
      </p:sp>
      <p:sp>
        <p:nvSpPr>
          <p:cNvPr id="10" name="Oval 9">
            <a:extLst>
              <a:ext uri="{FF2B5EF4-FFF2-40B4-BE49-F238E27FC236}">
                <a16:creationId xmlns:a16="http://schemas.microsoft.com/office/drawing/2014/main" id="{59794D19-ABF1-A706-7385-26DC62B3C870}"/>
              </a:ext>
            </a:extLst>
          </p:cNvPr>
          <p:cNvSpPr/>
          <p:nvPr userDrawn="1"/>
        </p:nvSpPr>
        <p:spPr>
          <a:xfrm>
            <a:off x="11582492" y="304030"/>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
            <a:extLst>
              <a:ext uri="{FF2B5EF4-FFF2-40B4-BE49-F238E27FC236}">
                <a16:creationId xmlns:a16="http://schemas.microsoft.com/office/drawing/2014/main" id="{50547E7B-FBF3-F5CB-7DE5-4DCE9B9D4343}"/>
              </a:ext>
            </a:extLst>
          </p:cNvPr>
          <p:cNvSpPr>
            <a:spLocks noGrp="1"/>
          </p:cNvSpPr>
          <p:nvPr>
            <p:ph type="sldNum" sz="quarter" idx="4"/>
          </p:nvPr>
        </p:nvSpPr>
        <p:spPr>
          <a:xfrm>
            <a:off x="11484519" y="233133"/>
            <a:ext cx="463421" cy="409266"/>
          </a:xfrm>
          <a:prstGeom prst="rect">
            <a:avLst/>
          </a:prstGeom>
        </p:spPr>
        <p:txBody>
          <a:bodyPr vert="horz" lIns="91440" tIns="45720" rIns="91440" bIns="45720" rtlCol="0" anchor="ctr"/>
          <a:lstStyle>
            <a:lvl1pPr algn="ctr">
              <a:defRPr sz="6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360673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Text and Images">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57A482E7-E239-EECD-449F-255B27BE7136}"/>
              </a:ext>
            </a:extLst>
          </p:cNvPr>
          <p:cNvSpPr>
            <a:spLocks noGrp="1"/>
          </p:cNvSpPr>
          <p:nvPr>
            <p:ph type="body" sz="quarter" idx="12" hasCustomPrompt="1"/>
          </p:nvPr>
        </p:nvSpPr>
        <p:spPr>
          <a:xfrm>
            <a:off x="591930" y="-1"/>
            <a:ext cx="7058396" cy="977897"/>
          </a:xfrm>
          <a:prstGeom prst="rect">
            <a:avLst/>
          </a:prstGeom>
        </p:spPr>
        <p:txBody>
          <a:bodyPr anchor="ctr" anchorCtr="0"/>
          <a:lstStyle>
            <a:lvl1pPr marL="0" indent="0" algn="l" defTabSz="685800" rtl="0" eaLnBrk="1" latinLnBrk="0" hangingPunct="1">
              <a:buNone/>
              <a:defRPr lang="en-US" sz="1500" b="1" kern="1200" dirty="0">
                <a:solidFill>
                  <a:schemeClr val="bg1"/>
                </a:solidFill>
                <a:latin typeface="Arial" panose="020B0604020202020204" pitchFamily="34" charset="0"/>
                <a:ea typeface="+mn-ea"/>
                <a:cs typeface="Arial" panose="020B0604020202020204" pitchFamily="34" charset="0"/>
              </a:defRPr>
            </a:lvl1pPr>
          </a:lstStyle>
          <a:p>
            <a:pPr lvl="0"/>
            <a:r>
              <a:rPr lang="en-US" dirty="0"/>
              <a:t>SLIDE TITLE</a:t>
            </a:r>
          </a:p>
        </p:txBody>
      </p:sp>
      <p:sp>
        <p:nvSpPr>
          <p:cNvPr id="13" name="Oval 12">
            <a:extLst>
              <a:ext uri="{FF2B5EF4-FFF2-40B4-BE49-F238E27FC236}">
                <a16:creationId xmlns:a16="http://schemas.microsoft.com/office/drawing/2014/main" id="{2D0B0829-02B0-3B4B-19C9-BF6C1A1F71D5}"/>
              </a:ext>
            </a:extLst>
          </p:cNvPr>
          <p:cNvSpPr/>
          <p:nvPr userDrawn="1"/>
        </p:nvSpPr>
        <p:spPr>
          <a:xfrm>
            <a:off x="859840" y="2137810"/>
            <a:ext cx="2440323" cy="2440323"/>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14" name="Picture Placeholder 3">
            <a:extLst>
              <a:ext uri="{FF2B5EF4-FFF2-40B4-BE49-F238E27FC236}">
                <a16:creationId xmlns:a16="http://schemas.microsoft.com/office/drawing/2014/main" id="{8EB42F45-910A-5DED-6802-BED39FBA561E}"/>
              </a:ext>
            </a:extLst>
          </p:cNvPr>
          <p:cNvSpPr>
            <a:spLocks noGrp="1"/>
          </p:cNvSpPr>
          <p:nvPr>
            <p:ph type="pic" sz="quarter" idx="16"/>
          </p:nvPr>
        </p:nvSpPr>
        <p:spPr>
          <a:xfrm>
            <a:off x="716708" y="2220281"/>
            <a:ext cx="2357275" cy="2357850"/>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8" name="Text Placeholder 26">
            <a:extLst>
              <a:ext uri="{FF2B5EF4-FFF2-40B4-BE49-F238E27FC236}">
                <a16:creationId xmlns:a16="http://schemas.microsoft.com/office/drawing/2014/main" id="{E0F004F9-A970-C905-D910-12C9596587A6}"/>
              </a:ext>
            </a:extLst>
          </p:cNvPr>
          <p:cNvSpPr>
            <a:spLocks noGrp="1"/>
          </p:cNvSpPr>
          <p:nvPr>
            <p:ph type="body" sz="quarter" idx="13"/>
          </p:nvPr>
        </p:nvSpPr>
        <p:spPr>
          <a:xfrm>
            <a:off x="591930" y="4818471"/>
            <a:ext cx="3116471" cy="842415"/>
          </a:xfrm>
          <a:prstGeom prst="rect">
            <a:avLst/>
          </a:prstGeom>
        </p:spPr>
        <p:txBody>
          <a:bodyPr/>
          <a:lstStyle>
            <a:lvl1pPr marL="0" indent="0" algn="ctr" defTabSz="685800" rtl="0" eaLnBrk="1" latinLnBrk="0" hangingPunct="1">
              <a:buNone/>
              <a:defRPr lang="en-US" sz="1050" kern="1200" dirty="0" smtClean="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2pPr>
            <a:lvl3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3pPr>
            <a:lvl4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4pPr>
            <a:lvl5pPr marL="0" indent="0" algn="l" defTabSz="685800" rtl="0" eaLnBrk="1" latinLnBrk="0" hangingPunct="1">
              <a:buNone/>
              <a:defRPr lang="en-US" sz="135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p:txBody>
      </p:sp>
      <p:sp>
        <p:nvSpPr>
          <p:cNvPr id="19" name="Text Placeholder 23">
            <a:extLst>
              <a:ext uri="{FF2B5EF4-FFF2-40B4-BE49-F238E27FC236}">
                <a16:creationId xmlns:a16="http://schemas.microsoft.com/office/drawing/2014/main" id="{CC57AE69-1B79-432E-8FEC-3FE70E05D145}"/>
              </a:ext>
            </a:extLst>
          </p:cNvPr>
          <p:cNvSpPr>
            <a:spLocks noGrp="1"/>
          </p:cNvSpPr>
          <p:nvPr>
            <p:ph type="body" sz="quarter" idx="17" hasCustomPrompt="1"/>
          </p:nvPr>
        </p:nvSpPr>
        <p:spPr>
          <a:xfrm>
            <a:off x="591930" y="1197116"/>
            <a:ext cx="3116471" cy="935950"/>
          </a:xfrm>
          <a:prstGeom prst="rect">
            <a:avLst/>
          </a:prstGeom>
        </p:spPr>
        <p:txBody>
          <a:bodyPr anchor="ctr" anchorCtr="0"/>
          <a:lstStyle>
            <a:lvl1pPr marL="0" indent="0" algn="ctr" defTabSz="685800" rtl="0" eaLnBrk="1" latinLnBrk="0" hangingPunct="1">
              <a:buNone/>
              <a:defRPr lang="en-US" sz="21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 MISSION •</a:t>
            </a:r>
          </a:p>
        </p:txBody>
      </p:sp>
      <p:sp>
        <p:nvSpPr>
          <p:cNvPr id="20" name="Oval 19">
            <a:extLst>
              <a:ext uri="{FF2B5EF4-FFF2-40B4-BE49-F238E27FC236}">
                <a16:creationId xmlns:a16="http://schemas.microsoft.com/office/drawing/2014/main" id="{228502FD-0377-3C36-0B0B-EA4E0DBEF012}"/>
              </a:ext>
            </a:extLst>
          </p:cNvPr>
          <p:cNvSpPr/>
          <p:nvPr userDrawn="1"/>
        </p:nvSpPr>
        <p:spPr>
          <a:xfrm>
            <a:off x="8695740" y="2137810"/>
            <a:ext cx="2440323" cy="2440323"/>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21" name="Picture Placeholder 3">
            <a:extLst>
              <a:ext uri="{FF2B5EF4-FFF2-40B4-BE49-F238E27FC236}">
                <a16:creationId xmlns:a16="http://schemas.microsoft.com/office/drawing/2014/main" id="{28A8F452-ADCE-AF4A-2218-DE8575FCDCBB}"/>
              </a:ext>
            </a:extLst>
          </p:cNvPr>
          <p:cNvSpPr>
            <a:spLocks noGrp="1"/>
          </p:cNvSpPr>
          <p:nvPr>
            <p:ph type="pic" sz="quarter" idx="18"/>
          </p:nvPr>
        </p:nvSpPr>
        <p:spPr>
          <a:xfrm>
            <a:off x="8892453" y="2220281"/>
            <a:ext cx="2357275" cy="2357850"/>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22" name="Text Placeholder 26">
            <a:extLst>
              <a:ext uri="{FF2B5EF4-FFF2-40B4-BE49-F238E27FC236}">
                <a16:creationId xmlns:a16="http://schemas.microsoft.com/office/drawing/2014/main" id="{2B0BBCC6-EDDE-4ABC-B35A-A44379D86A96}"/>
              </a:ext>
            </a:extLst>
          </p:cNvPr>
          <p:cNvSpPr>
            <a:spLocks noGrp="1"/>
          </p:cNvSpPr>
          <p:nvPr>
            <p:ph type="body" sz="quarter" idx="19"/>
          </p:nvPr>
        </p:nvSpPr>
        <p:spPr>
          <a:xfrm>
            <a:off x="8427830" y="4818471"/>
            <a:ext cx="3116471" cy="842415"/>
          </a:xfrm>
          <a:prstGeom prst="rect">
            <a:avLst/>
          </a:prstGeom>
        </p:spPr>
        <p:txBody>
          <a:bodyPr/>
          <a:lstStyle>
            <a:lvl1pPr marL="0" indent="0" algn="ctr" defTabSz="685800" rtl="0" eaLnBrk="1" latinLnBrk="0" hangingPunct="1">
              <a:buNone/>
              <a:defRPr lang="en-US" sz="1050" kern="1200" dirty="0" smtClean="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2pPr>
            <a:lvl3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3pPr>
            <a:lvl4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4pPr>
            <a:lvl5pPr marL="0" indent="0" algn="l" defTabSz="685800" rtl="0" eaLnBrk="1" latinLnBrk="0" hangingPunct="1">
              <a:buNone/>
              <a:defRPr lang="en-US" sz="135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p:txBody>
      </p:sp>
      <p:sp>
        <p:nvSpPr>
          <p:cNvPr id="23" name="Text Placeholder 23">
            <a:extLst>
              <a:ext uri="{FF2B5EF4-FFF2-40B4-BE49-F238E27FC236}">
                <a16:creationId xmlns:a16="http://schemas.microsoft.com/office/drawing/2014/main" id="{F1360CDD-9F7D-8978-D663-D01584E865A1}"/>
              </a:ext>
            </a:extLst>
          </p:cNvPr>
          <p:cNvSpPr>
            <a:spLocks noGrp="1"/>
          </p:cNvSpPr>
          <p:nvPr>
            <p:ph type="body" sz="quarter" idx="20" hasCustomPrompt="1"/>
          </p:nvPr>
        </p:nvSpPr>
        <p:spPr>
          <a:xfrm>
            <a:off x="8164219" y="1197116"/>
            <a:ext cx="3643691" cy="935950"/>
          </a:xfrm>
          <a:prstGeom prst="rect">
            <a:avLst/>
          </a:prstGeom>
        </p:spPr>
        <p:txBody>
          <a:bodyPr anchor="ctr" anchorCtr="0"/>
          <a:lstStyle>
            <a:lvl1pPr marL="0" indent="0" algn="ctr" defTabSz="685800" rtl="0" eaLnBrk="1" latinLnBrk="0" hangingPunct="1">
              <a:buNone/>
              <a:defRPr lang="en-US" sz="21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 WHO WE SERVE •</a:t>
            </a:r>
          </a:p>
        </p:txBody>
      </p:sp>
      <p:sp>
        <p:nvSpPr>
          <p:cNvPr id="24" name="Oval 23">
            <a:extLst>
              <a:ext uri="{FF2B5EF4-FFF2-40B4-BE49-F238E27FC236}">
                <a16:creationId xmlns:a16="http://schemas.microsoft.com/office/drawing/2014/main" id="{63E73D2A-3B99-2200-212E-1D0ED6CCC001}"/>
              </a:ext>
            </a:extLst>
          </p:cNvPr>
          <p:cNvSpPr/>
          <p:nvPr userDrawn="1"/>
        </p:nvSpPr>
        <p:spPr>
          <a:xfrm>
            <a:off x="4784140" y="2137810"/>
            <a:ext cx="2440323" cy="2440323"/>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25" name="Picture Placeholder 3">
            <a:extLst>
              <a:ext uri="{FF2B5EF4-FFF2-40B4-BE49-F238E27FC236}">
                <a16:creationId xmlns:a16="http://schemas.microsoft.com/office/drawing/2014/main" id="{0764E278-7460-8873-A25B-0E2F18F5838D}"/>
              </a:ext>
            </a:extLst>
          </p:cNvPr>
          <p:cNvSpPr>
            <a:spLocks noGrp="1"/>
          </p:cNvSpPr>
          <p:nvPr>
            <p:ph type="pic" sz="quarter" idx="21"/>
          </p:nvPr>
        </p:nvSpPr>
        <p:spPr>
          <a:xfrm>
            <a:off x="5023433" y="2133066"/>
            <a:ext cx="2357275" cy="2357850"/>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26" name="Text Placeholder 26">
            <a:extLst>
              <a:ext uri="{FF2B5EF4-FFF2-40B4-BE49-F238E27FC236}">
                <a16:creationId xmlns:a16="http://schemas.microsoft.com/office/drawing/2014/main" id="{AF40B452-4DE0-9413-FCC9-699E80387A8E}"/>
              </a:ext>
            </a:extLst>
          </p:cNvPr>
          <p:cNvSpPr>
            <a:spLocks noGrp="1"/>
          </p:cNvSpPr>
          <p:nvPr>
            <p:ph type="body" sz="quarter" idx="22"/>
          </p:nvPr>
        </p:nvSpPr>
        <p:spPr>
          <a:xfrm>
            <a:off x="4516230" y="4818471"/>
            <a:ext cx="3116471" cy="842415"/>
          </a:xfrm>
          <a:prstGeom prst="rect">
            <a:avLst/>
          </a:prstGeom>
        </p:spPr>
        <p:txBody>
          <a:bodyPr/>
          <a:lstStyle>
            <a:lvl1pPr marL="0" indent="0" algn="ctr" defTabSz="685800" rtl="0" eaLnBrk="1" latinLnBrk="0" hangingPunct="1">
              <a:buNone/>
              <a:defRPr lang="en-US" sz="1050" kern="1200" dirty="0" smtClean="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2pPr>
            <a:lvl3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3pPr>
            <a:lvl4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4pPr>
            <a:lvl5pPr marL="0" indent="0" algn="l" defTabSz="685800" rtl="0" eaLnBrk="1" latinLnBrk="0" hangingPunct="1">
              <a:buNone/>
              <a:defRPr lang="en-US" sz="135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p:txBody>
      </p:sp>
      <p:sp>
        <p:nvSpPr>
          <p:cNvPr id="27" name="Text Placeholder 23">
            <a:extLst>
              <a:ext uri="{FF2B5EF4-FFF2-40B4-BE49-F238E27FC236}">
                <a16:creationId xmlns:a16="http://schemas.microsoft.com/office/drawing/2014/main" id="{BB82BE67-D763-BFA4-4F0F-7573E9F9B36D}"/>
              </a:ext>
            </a:extLst>
          </p:cNvPr>
          <p:cNvSpPr>
            <a:spLocks noGrp="1"/>
          </p:cNvSpPr>
          <p:nvPr>
            <p:ph type="body" sz="quarter" idx="23" hasCustomPrompt="1"/>
          </p:nvPr>
        </p:nvSpPr>
        <p:spPr>
          <a:xfrm>
            <a:off x="4516230" y="1197116"/>
            <a:ext cx="3116471" cy="935950"/>
          </a:xfrm>
          <a:prstGeom prst="rect">
            <a:avLst/>
          </a:prstGeom>
        </p:spPr>
        <p:txBody>
          <a:bodyPr anchor="ctr" anchorCtr="0"/>
          <a:lstStyle>
            <a:lvl1pPr marL="0" indent="0" algn="ctr" defTabSz="685800" rtl="0" eaLnBrk="1" latinLnBrk="0" hangingPunct="1">
              <a:buNone/>
              <a:defRPr lang="en-US" sz="21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 VISION •</a:t>
            </a:r>
          </a:p>
        </p:txBody>
      </p:sp>
      <p:sp>
        <p:nvSpPr>
          <p:cNvPr id="15" name="Oval 14">
            <a:extLst>
              <a:ext uri="{FF2B5EF4-FFF2-40B4-BE49-F238E27FC236}">
                <a16:creationId xmlns:a16="http://schemas.microsoft.com/office/drawing/2014/main" id="{90372475-945F-23BF-4C3F-7FACF7C98DDE}"/>
              </a:ext>
            </a:extLst>
          </p:cNvPr>
          <p:cNvSpPr/>
          <p:nvPr userDrawn="1"/>
        </p:nvSpPr>
        <p:spPr>
          <a:xfrm>
            <a:off x="11582492" y="304030"/>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
            <a:extLst>
              <a:ext uri="{FF2B5EF4-FFF2-40B4-BE49-F238E27FC236}">
                <a16:creationId xmlns:a16="http://schemas.microsoft.com/office/drawing/2014/main" id="{BCACD674-A423-DAE7-E032-039128D99AFB}"/>
              </a:ext>
            </a:extLst>
          </p:cNvPr>
          <p:cNvSpPr>
            <a:spLocks noGrp="1"/>
          </p:cNvSpPr>
          <p:nvPr>
            <p:ph type="sldNum" sz="quarter" idx="4"/>
          </p:nvPr>
        </p:nvSpPr>
        <p:spPr>
          <a:xfrm>
            <a:off x="11484519" y="233133"/>
            <a:ext cx="463421" cy="409266"/>
          </a:xfrm>
          <a:prstGeom prst="rect">
            <a:avLst/>
          </a:prstGeom>
        </p:spPr>
        <p:txBody>
          <a:bodyPr vert="horz" lIns="91440" tIns="45720" rIns="91440" bIns="45720" rtlCol="0" anchor="ctr"/>
          <a:lstStyle>
            <a:lvl1pPr algn="ctr">
              <a:defRPr sz="6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2212169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57A482E7-E239-EECD-449F-255B27BE7136}"/>
              </a:ext>
            </a:extLst>
          </p:cNvPr>
          <p:cNvSpPr>
            <a:spLocks noGrp="1"/>
          </p:cNvSpPr>
          <p:nvPr>
            <p:ph type="body" sz="quarter" idx="12" hasCustomPrompt="1"/>
          </p:nvPr>
        </p:nvSpPr>
        <p:spPr>
          <a:xfrm>
            <a:off x="591930" y="-1"/>
            <a:ext cx="7058396" cy="977897"/>
          </a:xfrm>
          <a:prstGeom prst="rect">
            <a:avLst/>
          </a:prstGeom>
        </p:spPr>
        <p:txBody>
          <a:bodyPr anchor="ctr" anchorCtr="0"/>
          <a:lstStyle>
            <a:lvl1pPr marL="0" indent="0" algn="l" defTabSz="685800" rtl="0" eaLnBrk="1" latinLnBrk="0" hangingPunct="1">
              <a:buNone/>
              <a:defRPr lang="en-US" sz="1500" b="1" kern="1200" dirty="0">
                <a:solidFill>
                  <a:schemeClr val="bg1"/>
                </a:solidFill>
                <a:latin typeface="Arial" panose="020B0604020202020204" pitchFamily="34" charset="0"/>
                <a:ea typeface="+mn-ea"/>
                <a:cs typeface="Arial" panose="020B0604020202020204" pitchFamily="34" charset="0"/>
              </a:defRPr>
            </a:lvl1pPr>
          </a:lstStyle>
          <a:p>
            <a:pPr lvl="0"/>
            <a:r>
              <a:rPr lang="en-US" dirty="0"/>
              <a:t>SLIDE TITLE</a:t>
            </a:r>
          </a:p>
        </p:txBody>
      </p:sp>
      <p:sp>
        <p:nvSpPr>
          <p:cNvPr id="3" name="Chart Placeholder 2">
            <a:extLst>
              <a:ext uri="{FF2B5EF4-FFF2-40B4-BE49-F238E27FC236}">
                <a16:creationId xmlns:a16="http://schemas.microsoft.com/office/drawing/2014/main" id="{4F579372-3F13-FF2B-F904-09C513F3ED33}"/>
              </a:ext>
            </a:extLst>
          </p:cNvPr>
          <p:cNvSpPr>
            <a:spLocks noGrp="1"/>
          </p:cNvSpPr>
          <p:nvPr>
            <p:ph type="chart" sz="quarter" idx="13"/>
          </p:nvPr>
        </p:nvSpPr>
        <p:spPr>
          <a:xfrm>
            <a:off x="592139" y="1270000"/>
            <a:ext cx="11007725" cy="453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Oval 3">
            <a:extLst>
              <a:ext uri="{FF2B5EF4-FFF2-40B4-BE49-F238E27FC236}">
                <a16:creationId xmlns:a16="http://schemas.microsoft.com/office/drawing/2014/main" id="{DA6F4412-56FB-B0B9-A809-5E67538D8D4F}"/>
              </a:ext>
            </a:extLst>
          </p:cNvPr>
          <p:cNvSpPr/>
          <p:nvPr userDrawn="1"/>
        </p:nvSpPr>
        <p:spPr>
          <a:xfrm>
            <a:off x="11582492" y="304030"/>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0472EC91-5AC0-544D-39B6-AF4ABAF92769}"/>
              </a:ext>
            </a:extLst>
          </p:cNvPr>
          <p:cNvSpPr>
            <a:spLocks noGrp="1"/>
          </p:cNvSpPr>
          <p:nvPr>
            <p:ph type="sldNum" sz="quarter" idx="4"/>
          </p:nvPr>
        </p:nvSpPr>
        <p:spPr>
          <a:xfrm>
            <a:off x="11484519" y="233133"/>
            <a:ext cx="463421" cy="409266"/>
          </a:xfrm>
          <a:prstGeom prst="rect">
            <a:avLst/>
          </a:prstGeom>
        </p:spPr>
        <p:txBody>
          <a:bodyPr vert="horz" lIns="91440" tIns="45720" rIns="91440" bIns="45720" rtlCol="0" anchor="ctr"/>
          <a:lstStyle>
            <a:lvl1pPr algn="ctr">
              <a:defRPr sz="6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34462123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B489A30-87EB-39FC-4548-BF1652E3B047}"/>
              </a:ext>
            </a:extLst>
          </p:cNvPr>
          <p:cNvSpPr>
            <a:spLocks noGrp="1"/>
          </p:cNvSpPr>
          <p:nvPr>
            <p:ph type="pic" sz="quarter" idx="16"/>
          </p:nvPr>
        </p:nvSpPr>
        <p:spPr>
          <a:xfrm>
            <a:off x="7173885" y="1397459"/>
            <a:ext cx="4408081" cy="4409158"/>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Text Placeholder 23">
            <a:extLst>
              <a:ext uri="{FF2B5EF4-FFF2-40B4-BE49-F238E27FC236}">
                <a16:creationId xmlns:a16="http://schemas.microsoft.com/office/drawing/2014/main" id="{7440BC3F-3816-B704-5192-0C4C9D646F94}"/>
              </a:ext>
            </a:extLst>
          </p:cNvPr>
          <p:cNvSpPr>
            <a:spLocks noGrp="1"/>
          </p:cNvSpPr>
          <p:nvPr>
            <p:ph type="body" sz="quarter" idx="12" hasCustomPrompt="1"/>
          </p:nvPr>
        </p:nvSpPr>
        <p:spPr>
          <a:xfrm>
            <a:off x="591930" y="1070225"/>
            <a:ext cx="4587853" cy="935950"/>
          </a:xfrm>
          <a:prstGeom prst="rect">
            <a:avLst/>
          </a:prstGeom>
        </p:spPr>
        <p:txBody>
          <a:bodyPr anchor="ctr" anchorCtr="0"/>
          <a:lstStyle>
            <a:lvl1pPr marL="0" indent="0" algn="l" defTabSz="685800" rtl="0" eaLnBrk="1" latinLnBrk="0" hangingPunct="1">
              <a:buNone/>
              <a:defRPr lang="en-US" sz="2400" b="1" kern="1200" dirty="0">
                <a:solidFill>
                  <a:srgbClr val="048090"/>
                </a:solidFill>
                <a:latin typeface="Arial" panose="020B0604020202020204" pitchFamily="34" charset="0"/>
                <a:ea typeface="+mn-ea"/>
                <a:cs typeface="Arial" panose="020B0604020202020204" pitchFamily="34" charset="0"/>
              </a:defRPr>
            </a:lvl1pPr>
          </a:lstStyle>
          <a:p>
            <a:pPr lvl="0"/>
            <a:r>
              <a:rPr lang="en-US"/>
              <a:t>INTRODUCTION</a:t>
            </a:r>
          </a:p>
        </p:txBody>
      </p:sp>
      <p:cxnSp>
        <p:nvCxnSpPr>
          <p:cNvPr id="9" name="Straight Connector 8">
            <a:extLst>
              <a:ext uri="{FF2B5EF4-FFF2-40B4-BE49-F238E27FC236}">
                <a16:creationId xmlns:a16="http://schemas.microsoft.com/office/drawing/2014/main" id="{6D01D815-684C-F6B3-FE67-8AE55FC59296}"/>
              </a:ext>
            </a:extLst>
          </p:cNvPr>
          <p:cNvCxnSpPr>
            <a:cxnSpLocks/>
          </p:cNvCxnSpPr>
          <p:nvPr userDrawn="1"/>
        </p:nvCxnSpPr>
        <p:spPr>
          <a:xfrm flipH="1">
            <a:off x="692661" y="1856546"/>
            <a:ext cx="1094577"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
        <p:nvSpPr>
          <p:cNvPr id="10" name="Text Placeholder 26">
            <a:extLst>
              <a:ext uri="{FF2B5EF4-FFF2-40B4-BE49-F238E27FC236}">
                <a16:creationId xmlns:a16="http://schemas.microsoft.com/office/drawing/2014/main" id="{B5ED9BFB-F211-AB8D-65BF-ECD192602A7D}"/>
              </a:ext>
            </a:extLst>
          </p:cNvPr>
          <p:cNvSpPr>
            <a:spLocks noGrp="1"/>
          </p:cNvSpPr>
          <p:nvPr>
            <p:ph type="body" sz="quarter" idx="13"/>
          </p:nvPr>
        </p:nvSpPr>
        <p:spPr>
          <a:xfrm>
            <a:off x="692659" y="2493051"/>
            <a:ext cx="5403341" cy="3294725"/>
          </a:xfrm>
          <a:prstGeom prst="rect">
            <a:avLst/>
          </a:prstGeom>
        </p:spPr>
        <p:txBody>
          <a:bodyPr/>
          <a:lstStyle>
            <a:lvl1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2pPr>
            <a:lvl3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3pPr>
            <a:lvl4pPr marL="0" indent="0" algn="l" defTabSz="685800" rtl="0" eaLnBrk="1" latinLnBrk="0" hangingPunct="1">
              <a:buNone/>
              <a:defRPr lang="en-US" sz="1350" kern="1200" dirty="0" smtClean="0">
                <a:solidFill>
                  <a:schemeClr val="tx1"/>
                </a:solidFill>
                <a:latin typeface="Arial" panose="020B0604020202020204" pitchFamily="34" charset="0"/>
                <a:ea typeface="+mn-ea"/>
                <a:cs typeface="Arial" panose="020B0604020202020204" pitchFamily="34" charset="0"/>
              </a:defRPr>
            </a:lvl4pPr>
            <a:lvl5pPr marL="0" indent="0" algn="l" defTabSz="685800" rtl="0" eaLnBrk="1" latinLnBrk="0" hangingPunct="1">
              <a:buNone/>
              <a:defRPr lang="en-US" sz="135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6" name="Oval 5">
            <a:extLst>
              <a:ext uri="{FF2B5EF4-FFF2-40B4-BE49-F238E27FC236}">
                <a16:creationId xmlns:a16="http://schemas.microsoft.com/office/drawing/2014/main" id="{662C76A9-3C1D-0BFB-0D6C-D73DD4C009F0}"/>
              </a:ext>
            </a:extLst>
          </p:cNvPr>
          <p:cNvSpPr/>
          <p:nvPr userDrawn="1"/>
        </p:nvSpPr>
        <p:spPr>
          <a:xfrm>
            <a:off x="11582492" y="304030"/>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a:extLst>
              <a:ext uri="{FF2B5EF4-FFF2-40B4-BE49-F238E27FC236}">
                <a16:creationId xmlns:a16="http://schemas.microsoft.com/office/drawing/2014/main" id="{B20D9F26-5A92-4D84-0156-FC342AE0BD53}"/>
              </a:ext>
            </a:extLst>
          </p:cNvPr>
          <p:cNvSpPr>
            <a:spLocks noGrp="1"/>
          </p:cNvSpPr>
          <p:nvPr>
            <p:ph type="sldNum" sz="quarter" idx="4"/>
          </p:nvPr>
        </p:nvSpPr>
        <p:spPr>
          <a:xfrm>
            <a:off x="11484519" y="233133"/>
            <a:ext cx="463421" cy="409266"/>
          </a:xfrm>
          <a:prstGeom prst="rect">
            <a:avLst/>
          </a:prstGeom>
        </p:spPr>
        <p:txBody>
          <a:bodyPr vert="horz" lIns="91440" tIns="45720" rIns="91440" bIns="45720" rtlCol="0" anchor="ctr"/>
          <a:lstStyle>
            <a:lvl1pPr algn="ctr">
              <a:defRPr sz="6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a:p>
        </p:txBody>
      </p:sp>
    </p:spTree>
    <p:extLst>
      <p:ext uri="{BB962C8B-B14F-4D97-AF65-F5344CB8AC3E}">
        <p14:creationId xmlns:p14="http://schemas.microsoft.com/office/powerpoint/2010/main" val="478263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29F74-79B9-4964-A1D9-4B86DDB557D2}" type="datetime1">
              <a:rPr lang="en-US" smtClean="0"/>
              <a:t>3/7/2024</a:t>
            </a:fld>
            <a:endParaRPr lang="en-US" dirty="0"/>
          </a:p>
        </p:txBody>
      </p:sp>
      <p:sp>
        <p:nvSpPr>
          <p:cNvPr id="3" name="Footer Placeholder 2"/>
          <p:cNvSpPr>
            <a:spLocks noGrp="1"/>
          </p:cNvSpPr>
          <p:nvPr>
            <p:ph type="ftr" sz="quarter" idx="11"/>
          </p:nvPr>
        </p:nvSpPr>
        <p:spPr/>
        <p:txBody>
          <a:bodyPr/>
          <a:lstStyle/>
          <a:p>
            <a:r>
              <a:rPr lang="en-US"/>
              <a:t>Revised August 18, 2022</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898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94317" y="114284"/>
            <a:ext cx="10356933" cy="1143000"/>
          </a:xfrm>
          <a:prstGeom prst="rect">
            <a:avLst/>
          </a:prstGeom>
        </p:spPr>
        <p:txBody>
          <a:bodyPr rtlCol="0">
            <a:normAutofit/>
          </a:bodyPr>
          <a:lstStyle/>
          <a:p>
            <a:r>
              <a:rPr lang="en-US" dirty="0"/>
              <a:t>Click to edit Master title style</a:t>
            </a:r>
          </a:p>
        </p:txBody>
      </p:sp>
      <p:sp>
        <p:nvSpPr>
          <p:cNvPr id="4" name="Date Placeholder 1"/>
          <p:cNvSpPr>
            <a:spLocks noGrp="1"/>
          </p:cNvSpPr>
          <p:nvPr>
            <p:ph type="dt" sz="half" idx="10"/>
          </p:nvPr>
        </p:nvSpPr>
        <p:spPr>
          <a:xfrm>
            <a:off x="609600" y="6356361"/>
            <a:ext cx="2844800" cy="365125"/>
          </a:xfrm>
          <a:prstGeom prst="rect">
            <a:avLst/>
          </a:prstGeom>
        </p:spPr>
        <p:txBody>
          <a:bodyPr/>
          <a:lstStyle>
            <a:lvl1pPr eaLnBrk="1" fontAlgn="auto" hangingPunct="1">
              <a:spcBef>
                <a:spcPts val="0"/>
              </a:spcBef>
              <a:spcAft>
                <a:spcPts val="0"/>
              </a:spcAft>
              <a:defRPr>
                <a:solidFill>
                  <a:srgbClr val="FFFFFF"/>
                </a:solidFill>
                <a:latin typeface="+mn-lt"/>
                <a:cs typeface="+mn-cs"/>
              </a:defRPr>
            </a:lvl1pPr>
          </a:lstStyle>
          <a:p>
            <a:pPr>
              <a:defRPr/>
            </a:pPr>
            <a:endParaRPr lang="en-US" dirty="0"/>
          </a:p>
        </p:txBody>
      </p:sp>
    </p:spTree>
    <p:extLst>
      <p:ext uri="{BB962C8B-B14F-4D97-AF65-F5344CB8AC3E}">
        <p14:creationId xmlns:p14="http://schemas.microsoft.com/office/powerpoint/2010/main" val="22066940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5"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3" y="990600"/>
            <a:ext cx="10653003"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3" y="2495445"/>
            <a:ext cx="10653003"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1DEEE8D-914B-4C0D-816D-91BD4E3976DB}" type="datetime1">
              <a:rPr lang="en-US" smtClean="0"/>
              <a:t>3/7/2024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8" name="Picture 7"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990600"/>
            <a:ext cx="1351280" cy="1036320"/>
          </a:xfrm>
          <a:prstGeom prst="rect">
            <a:avLst/>
          </a:prstGeom>
          <a:noFill/>
          <a:ln>
            <a:noFill/>
          </a:ln>
        </p:spPr>
      </p:pic>
    </p:spTree>
    <p:extLst>
      <p:ext uri="{BB962C8B-B14F-4D97-AF65-F5344CB8AC3E}">
        <p14:creationId xmlns:p14="http://schemas.microsoft.com/office/powerpoint/2010/main" val="2083876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3" y="2228004"/>
            <a:ext cx="10653003"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E68B287-1F7F-43CC-8604-31A9A7D13B28}" type="datetime1">
              <a:rPr lang="en-US" smtClean="0"/>
              <a:t>3/7/2024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C9C541C6-75BC-4360-B680-4A647707B817}" type="slidenum">
              <a:rPr lang="en-US" altLang="en-US" smtClean="0"/>
              <a:pPr/>
              <a:t>‹#›</a:t>
            </a:fld>
            <a:endParaRPr lang="en-US" altLang="en-US" dirty="0"/>
          </a:p>
        </p:txBody>
      </p:sp>
    </p:spTree>
    <p:extLst>
      <p:ext uri="{BB962C8B-B14F-4D97-AF65-F5344CB8AC3E}">
        <p14:creationId xmlns:p14="http://schemas.microsoft.com/office/powerpoint/2010/main" val="296900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29" y="5141974"/>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5" y="3036573"/>
            <a:ext cx="1065300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25" y="4541417"/>
            <a:ext cx="1065300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4E642E9-EAE0-43DC-BDED-4C29057B439E}" type="datetime1">
              <a:rPr lang="en-US" smtClean="0"/>
              <a:t>3/7/2024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5009596" y="858393"/>
            <a:ext cx="2402841" cy="1838706"/>
          </a:xfrm>
          <a:prstGeom prst="rect">
            <a:avLst/>
          </a:prstGeom>
          <a:noFill/>
          <a:ln>
            <a:noFill/>
          </a:ln>
        </p:spPr>
      </p:pic>
    </p:spTree>
    <p:extLst>
      <p:ext uri="{BB962C8B-B14F-4D97-AF65-F5344CB8AC3E}">
        <p14:creationId xmlns:p14="http://schemas.microsoft.com/office/powerpoint/2010/main" val="843924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4" y="2228003"/>
            <a:ext cx="51993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1641514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59" y="2228003"/>
            <a:ext cx="4791333"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4924" y="2926052"/>
            <a:ext cx="5199369"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5" y="2228003"/>
            <a:ext cx="480218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21021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F9409F-EA0E-4762-8385-6368984803F7}" type="datetime1">
              <a:rPr lang="en-US" smtClean="0"/>
              <a:t>3/7/2024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3FF57B-5F25-B54A-A918-FB50C2689073}" type="slidenum">
              <a:rPr lang="en-US" smtClean="0"/>
              <a:pPr/>
              <a:t>‹#›</a:t>
            </a:fld>
            <a:endParaRPr lang="en-US" dirty="0"/>
          </a:p>
        </p:txBody>
      </p:sp>
      <p:pic>
        <p:nvPicPr>
          <p:cNvPr id="11" name="Picture 10"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4" y="4812030"/>
            <a:ext cx="1351280" cy="1036320"/>
          </a:xfrm>
          <a:prstGeom prst="rect">
            <a:avLst/>
          </a:prstGeom>
          <a:noFill/>
          <a:ln>
            <a:noFill/>
          </a:ln>
        </p:spPr>
      </p:pic>
    </p:spTree>
    <p:extLst>
      <p:ext uri="{BB962C8B-B14F-4D97-AF65-F5344CB8AC3E}">
        <p14:creationId xmlns:p14="http://schemas.microsoft.com/office/powerpoint/2010/main" val="2985762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57" y="59972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ACBDCA-4F8E-4459-AFFC-FA56E427EC16}" type="datetime1">
              <a:rPr lang="en-US" smtClean="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3177574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65B4-1FAB-4696-A976-27217CF4D446}" type="datetime1">
              <a:rPr lang="en-US" smtClean="0"/>
              <a:t>3/7/2024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3FF57B-5F25-B54A-A918-FB50C2689073}" type="slidenum">
              <a:rPr lang="en-US" smtClean="0"/>
              <a:pPr/>
              <a:t>‹#›</a:t>
            </a:fld>
            <a:endParaRPr lang="en-US" dirty="0"/>
          </a:p>
        </p:txBody>
      </p:sp>
      <p:pic>
        <p:nvPicPr>
          <p:cNvPr id="5" name="Picture 4"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4064000" y="1752600"/>
            <a:ext cx="3962400" cy="2865120"/>
          </a:xfrm>
          <a:prstGeom prst="rect">
            <a:avLst/>
          </a:prstGeom>
          <a:noFill/>
          <a:ln>
            <a:noFill/>
          </a:ln>
        </p:spPr>
      </p:pic>
    </p:spTree>
    <p:extLst>
      <p:ext uri="{BB962C8B-B14F-4D97-AF65-F5344CB8AC3E}">
        <p14:creationId xmlns:p14="http://schemas.microsoft.com/office/powerpoint/2010/main" val="312796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29"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7" y="5262296"/>
            <a:ext cx="4715500"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687103"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87B7EA7-CC93-4F3E-A9BD-7991C6B1DDD0}" type="datetime1">
              <a:rPr lang="en-US" smtClean="0"/>
              <a:t>3/7/2024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10" name="Picture 9"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3761110"/>
            <a:ext cx="1351280" cy="1036320"/>
          </a:xfrm>
          <a:prstGeom prst="rect">
            <a:avLst/>
          </a:prstGeom>
          <a:noFill/>
          <a:ln>
            <a:noFill/>
          </a:ln>
        </p:spPr>
      </p:pic>
    </p:spTree>
    <p:extLst>
      <p:ext uri="{BB962C8B-B14F-4D97-AF65-F5344CB8AC3E}">
        <p14:creationId xmlns:p14="http://schemas.microsoft.com/office/powerpoint/2010/main" val="1911253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3" y="4693389"/>
            <a:ext cx="10653003"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58" y="599725"/>
            <a:ext cx="10984941"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774923" y="5260127"/>
            <a:ext cx="1065300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9D4D40-361B-4F8C-9E3F-1D0C891C9F40}" type="datetime1">
              <a:rPr lang="en-US" smtClean="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35514288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013" baseline="0"/>
            </a:lvl1pPr>
          </a:lstStyle>
          <a:p>
            <a:pPr lvl="0"/>
            <a:r>
              <a:rPr lang="en-US" dirty="0"/>
              <a:t>Click here to edit subtitle</a:t>
            </a:r>
          </a:p>
        </p:txBody>
      </p:sp>
    </p:spTree>
    <p:extLst>
      <p:ext uri="{BB962C8B-B14F-4D97-AF65-F5344CB8AC3E}">
        <p14:creationId xmlns:p14="http://schemas.microsoft.com/office/powerpoint/2010/main" val="152360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61"/>
            <a:ext cx="2844800" cy="365125"/>
          </a:xfrm>
          <a:prstGeom prst="rect">
            <a:avLst/>
          </a:prstGeom>
        </p:spPr>
        <p:txBody>
          <a:bodyPr/>
          <a:lstStyle>
            <a:lvl1pPr eaLnBrk="1" fontAlgn="auto" hangingPunct="1">
              <a:spcBef>
                <a:spcPts val="0"/>
              </a:spcBef>
              <a:spcAft>
                <a:spcPts val="0"/>
              </a:spcAft>
              <a:defRPr>
                <a:solidFill>
                  <a:prstClr val="black">
                    <a:tint val="75000"/>
                  </a:prstClr>
                </a:solidFill>
                <a:latin typeface="Calibri"/>
                <a:cs typeface="+mn-cs"/>
              </a:defRPr>
            </a:lvl1pPr>
          </a:lstStyle>
          <a:p>
            <a:pPr>
              <a:defRPr/>
            </a:pPr>
            <a:endParaRPr lang="en-US" dirty="0"/>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lvl1pPr eaLnBrk="1" fontAlgn="auto" hangingPunct="1">
              <a:spcBef>
                <a:spcPts val="0"/>
              </a:spcBef>
              <a:spcAft>
                <a:spcPts val="0"/>
              </a:spcAft>
              <a:defRPr>
                <a:solidFill>
                  <a:prstClr val="black">
                    <a:tint val="75000"/>
                  </a:prstClr>
                </a:solidFill>
                <a:latin typeface="Calibri"/>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898989"/>
                </a:solidFill>
                <a:latin typeface="Calibri" panose="020F0502020204030204" pitchFamily="34" charset="0"/>
              </a:defRPr>
            </a:lvl1pPr>
          </a:lstStyle>
          <a:p>
            <a:pPr>
              <a:defRPr/>
            </a:pPr>
            <a:fld id="{EC23DDB0-BE13-483C-97CA-C8126B7C1842}" type="slidenum">
              <a:rPr lang="en-US" altLang="en-US"/>
              <a:pPr>
                <a:defRPr/>
              </a:pPr>
              <a:t>‹#›</a:t>
            </a:fld>
            <a:endParaRPr lang="en-US" altLang="en-US" dirty="0"/>
          </a:p>
        </p:txBody>
      </p:sp>
    </p:spTree>
    <p:extLst>
      <p:ext uri="{BB962C8B-B14F-4D97-AF65-F5344CB8AC3E}">
        <p14:creationId xmlns:p14="http://schemas.microsoft.com/office/powerpoint/2010/main" val="36670379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6"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4" y="990600"/>
            <a:ext cx="10653003" cy="1504844"/>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4" y="2495447"/>
            <a:ext cx="10653003" cy="59032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E656A26-7E5B-4DCB-9A47-B5E6DC9141DF}" type="datetimeFigureOut">
              <a:rPr lang="en-US" smtClean="0"/>
              <a:t>3/7/2024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C710B68-0DA6-48D0-B821-E2188FAEE0CA}" type="slidenum">
              <a:rPr lang="en-US" smtClean="0"/>
              <a:t>‹#›</a:t>
            </a:fld>
            <a:endParaRPr lang="en-US"/>
          </a:p>
        </p:txBody>
      </p:sp>
      <p:pic>
        <p:nvPicPr>
          <p:cNvPr id="8" name="Picture 7"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9956800" y="990600"/>
            <a:ext cx="1351280" cy="1036320"/>
          </a:xfrm>
          <a:prstGeom prst="rect">
            <a:avLst/>
          </a:prstGeom>
          <a:noFill/>
          <a:ln>
            <a:noFill/>
          </a:ln>
        </p:spPr>
      </p:pic>
    </p:spTree>
    <p:extLst>
      <p:ext uri="{BB962C8B-B14F-4D97-AF65-F5344CB8AC3E}">
        <p14:creationId xmlns:p14="http://schemas.microsoft.com/office/powerpoint/2010/main" val="1239715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userDrawn="1"/>
        </p:nvSpPr>
        <p:spPr>
          <a:xfrm>
            <a:off x="597458"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4" y="2228006"/>
            <a:ext cx="10653003"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656A26-7E5B-4DCB-9A47-B5E6DC9141DF}" type="datetimeFigureOut">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710B68-0DA6-48D0-B821-E2188FAEE0CA}" type="slidenum">
              <a:rPr lang="en-US" smtClean="0"/>
              <a:t>‹#›</a:t>
            </a:fld>
            <a:endParaRPr lang="en-US"/>
          </a:p>
        </p:txBody>
      </p:sp>
      <p:pic>
        <p:nvPicPr>
          <p:cNvPr id="8" name="Picture 7" descr="DHSS Logo Red 3D"/>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6645" y="4822478"/>
            <a:ext cx="1351280" cy="1036320"/>
          </a:xfrm>
          <a:prstGeom prst="rect">
            <a:avLst/>
          </a:prstGeom>
          <a:noFill/>
          <a:ln>
            <a:noFill/>
          </a:ln>
        </p:spPr>
      </p:pic>
    </p:spTree>
    <p:extLst>
      <p:ext uri="{BB962C8B-B14F-4D97-AF65-F5344CB8AC3E}">
        <p14:creationId xmlns:p14="http://schemas.microsoft.com/office/powerpoint/2010/main" val="2324638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30" y="514197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6" y="3036573"/>
            <a:ext cx="10653001" cy="1504844"/>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26" y="4541417"/>
            <a:ext cx="1065300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E656A26-7E5B-4DCB-9A47-B5E6DC9141DF}" type="datetimeFigureOut">
              <a:rPr lang="en-US" smtClean="0"/>
              <a:t>3/7/2024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C710B68-0DA6-48D0-B821-E2188FAEE0CA}" type="slidenum">
              <a:rPr lang="en-US" smtClean="0"/>
              <a:t>‹#›</a:t>
            </a:fld>
            <a:endParaRPr lang="en-US"/>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5009597" y="858393"/>
            <a:ext cx="2402841" cy="1838706"/>
          </a:xfrm>
          <a:prstGeom prst="rect">
            <a:avLst/>
          </a:prstGeom>
          <a:noFill/>
          <a:ln>
            <a:noFill/>
          </a:ln>
        </p:spPr>
      </p:pic>
    </p:spTree>
    <p:extLst>
      <p:ext uri="{BB962C8B-B14F-4D97-AF65-F5344CB8AC3E}">
        <p14:creationId xmlns:p14="http://schemas.microsoft.com/office/powerpoint/2010/main" val="749695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58"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5" y="2228004"/>
            <a:ext cx="5199369"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656A26-7E5B-4DCB-9A47-B5E6DC9141DF}"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10B68-0DA6-48D0-B821-E2188FAEE0CA}" type="slidenum">
              <a:rPr lang="en-US" smtClean="0"/>
              <a:t>‹#›</a:t>
            </a:fld>
            <a:endParaRPr lang="en-US"/>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4824729"/>
            <a:ext cx="1351280" cy="1036320"/>
          </a:xfrm>
          <a:prstGeom prst="rect">
            <a:avLst/>
          </a:prstGeom>
          <a:noFill/>
          <a:ln>
            <a:noFill/>
          </a:ln>
        </p:spPr>
      </p:pic>
    </p:spTree>
    <p:extLst>
      <p:ext uri="{BB962C8B-B14F-4D97-AF65-F5344CB8AC3E}">
        <p14:creationId xmlns:p14="http://schemas.microsoft.com/office/powerpoint/2010/main" val="22930315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58"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60" y="2228003"/>
            <a:ext cx="4791333" cy="576262"/>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74925" y="2926054"/>
            <a:ext cx="5199369"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6" y="2228003"/>
            <a:ext cx="4802180" cy="576262"/>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17709" y="2926054"/>
            <a:ext cx="5210216"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656A26-7E5B-4DCB-9A47-B5E6DC9141DF}"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710B68-0DA6-48D0-B821-E2188FAEE0CA}" type="slidenum">
              <a:rPr lang="en-US" smtClean="0"/>
              <a:t>‹#›</a:t>
            </a:fld>
            <a:endParaRPr lang="en-US"/>
          </a:p>
        </p:txBody>
      </p:sp>
      <p:pic>
        <p:nvPicPr>
          <p:cNvPr id="11" name="Picture 10"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4" y="4812030"/>
            <a:ext cx="1351280" cy="1036320"/>
          </a:xfrm>
          <a:prstGeom prst="rect">
            <a:avLst/>
          </a:prstGeom>
          <a:noFill/>
          <a:ln>
            <a:noFill/>
          </a:ln>
        </p:spPr>
      </p:pic>
    </p:spTree>
    <p:extLst>
      <p:ext uri="{BB962C8B-B14F-4D97-AF65-F5344CB8AC3E}">
        <p14:creationId xmlns:p14="http://schemas.microsoft.com/office/powerpoint/2010/main" val="1267489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58"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656A26-7E5B-4DCB-9A47-B5E6DC9141DF}"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710B68-0DA6-48D0-B821-E2188FAEE0CA}" type="slidenum">
              <a:rPr lang="en-US" smtClean="0"/>
              <a:t>‹#›</a:t>
            </a:fld>
            <a:endParaRPr lang="en-US"/>
          </a:p>
        </p:txBody>
      </p:sp>
      <p:pic>
        <p:nvPicPr>
          <p:cNvPr id="7" name="Picture 6"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93579" y="4915490"/>
            <a:ext cx="1351280" cy="1036320"/>
          </a:xfrm>
          <a:prstGeom prst="rect">
            <a:avLst/>
          </a:prstGeom>
          <a:noFill/>
          <a:ln>
            <a:noFill/>
          </a:ln>
        </p:spPr>
      </p:pic>
    </p:spTree>
    <p:extLst>
      <p:ext uri="{BB962C8B-B14F-4D97-AF65-F5344CB8AC3E}">
        <p14:creationId xmlns:p14="http://schemas.microsoft.com/office/powerpoint/2010/main" val="38297879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56A26-7E5B-4DCB-9A47-B5E6DC9141DF}"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710B68-0DA6-48D0-B821-E2188FAEE0CA}" type="slidenum">
              <a:rPr lang="en-US" smtClean="0"/>
              <a:t>‹#›</a:t>
            </a:fld>
            <a:endParaRPr lang="en-US"/>
          </a:p>
        </p:txBody>
      </p:sp>
    </p:spTree>
    <p:extLst>
      <p:ext uri="{BB962C8B-B14F-4D97-AF65-F5344CB8AC3E}">
        <p14:creationId xmlns:p14="http://schemas.microsoft.com/office/powerpoint/2010/main" val="42692187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30"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8" y="5262296"/>
            <a:ext cx="4715500" cy="689514"/>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5" y="5262298"/>
            <a:ext cx="5687103" cy="689515"/>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E656A26-7E5B-4DCB-9A47-B5E6DC9141DF}" type="datetimeFigureOut">
              <a:rPr lang="en-US" smtClean="0"/>
              <a:t>3/7/2024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C710B68-0DA6-48D0-B821-E2188FAEE0CA}" type="slidenum">
              <a:rPr lang="en-US" smtClean="0"/>
              <a:t>‹#›</a:t>
            </a:fld>
            <a:endParaRPr lang="en-US"/>
          </a:p>
        </p:txBody>
      </p:sp>
      <p:pic>
        <p:nvPicPr>
          <p:cNvPr id="10" name="Picture 9"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3761110"/>
            <a:ext cx="1351280" cy="1036320"/>
          </a:xfrm>
          <a:prstGeom prst="rect">
            <a:avLst/>
          </a:prstGeom>
          <a:noFill/>
          <a:ln>
            <a:noFill/>
          </a:ln>
        </p:spPr>
      </p:pic>
    </p:spTree>
    <p:extLst>
      <p:ext uri="{BB962C8B-B14F-4D97-AF65-F5344CB8AC3E}">
        <p14:creationId xmlns:p14="http://schemas.microsoft.com/office/powerpoint/2010/main" val="17249786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4" y="4693389"/>
            <a:ext cx="10653003" cy="566738"/>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59" y="599725"/>
            <a:ext cx="10984941" cy="355725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774924" y="5260129"/>
            <a:ext cx="10653003" cy="598671"/>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5E656A26-7E5B-4DCB-9A47-B5E6DC9141DF}"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10B68-0DA6-48D0-B821-E2188FAEE0CA}" type="slidenum">
              <a:rPr lang="en-US" smtClean="0"/>
              <a:t>‹#›</a:t>
            </a:fld>
            <a:endParaRPr lang="en-US"/>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752285" y="5616212"/>
            <a:ext cx="1351280" cy="1036320"/>
          </a:xfrm>
          <a:prstGeom prst="rect">
            <a:avLst/>
          </a:prstGeom>
          <a:noFill/>
          <a:ln>
            <a:noFill/>
          </a:ln>
        </p:spPr>
      </p:pic>
    </p:spTree>
    <p:extLst>
      <p:ext uri="{BB962C8B-B14F-4D97-AF65-F5344CB8AC3E}">
        <p14:creationId xmlns:p14="http://schemas.microsoft.com/office/powerpoint/2010/main" val="2225130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597458"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656A26-7E5B-4DCB-9A47-B5E6DC9141DF}"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10B68-0DA6-48D0-B821-E2188FAEE0CA}" type="slidenum">
              <a:rPr lang="en-US" smtClean="0"/>
              <a:t>‹#›</a:t>
            </a:fld>
            <a:endParaRPr lang="en-US"/>
          </a:p>
        </p:txBody>
      </p:sp>
      <p:pic>
        <p:nvPicPr>
          <p:cNvPr id="8" name="Picture 7"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710978"/>
            <a:ext cx="1351280" cy="1036320"/>
          </a:xfrm>
          <a:prstGeom prst="rect">
            <a:avLst/>
          </a:prstGeom>
          <a:noFill/>
          <a:ln>
            <a:noFill/>
          </a:ln>
        </p:spPr>
      </p:pic>
    </p:spTree>
    <p:extLst>
      <p:ext uri="{BB962C8B-B14F-4D97-AF65-F5344CB8AC3E}">
        <p14:creationId xmlns:p14="http://schemas.microsoft.com/office/powerpoint/2010/main" val="42239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7"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5" y="990600"/>
            <a:ext cx="10653003"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5" y="2495449"/>
            <a:ext cx="10653003" cy="590321"/>
          </a:xfrm>
        </p:spPr>
        <p:txBody>
          <a:bodyPr anchor="t">
            <a:normAutofit/>
          </a:bodyPr>
          <a:lstStyle>
            <a:lvl1pPr marL="0" indent="0" algn="l">
              <a:buNone/>
              <a:defRPr sz="1600" cap="all">
                <a:solidFill>
                  <a:schemeClr val="accent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1DEEE8D-914B-4C0D-816D-91BD4E3976DB}" type="datetime1">
              <a:rPr lang="en-US" smtClean="0"/>
              <a:t>3/7/2024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8" name="Picture 7"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990600"/>
            <a:ext cx="1351280" cy="1036320"/>
          </a:xfrm>
          <a:prstGeom prst="rect">
            <a:avLst/>
          </a:prstGeom>
          <a:noFill/>
          <a:ln>
            <a:noFill/>
          </a:ln>
        </p:spPr>
      </p:pic>
    </p:spTree>
    <p:extLst>
      <p:ext uri="{BB962C8B-B14F-4D97-AF65-F5344CB8AC3E}">
        <p14:creationId xmlns:p14="http://schemas.microsoft.com/office/powerpoint/2010/main" val="27358638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7431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9"/>
            <a:ext cx="1263563" cy="365125"/>
          </a:xfrm>
        </p:spPr>
        <p:txBody>
          <a:bodyPr/>
          <a:lstStyle>
            <a:lvl1pPr>
              <a:defRPr>
                <a:solidFill>
                  <a:schemeClr val="accent1">
                    <a:lumMod val="75000"/>
                    <a:lumOff val="25000"/>
                  </a:schemeClr>
                </a:solidFill>
              </a:defRPr>
            </a:lvl1pPr>
          </a:lstStyle>
          <a:p>
            <a:fld id="{5E656A26-7E5B-4DCB-9A47-B5E6DC9141DF}" type="datetimeFigureOut">
              <a:rPr lang="en-US" smtClean="0"/>
              <a:t>3/7/2024</a:t>
            </a:fld>
            <a:endParaRPr lang="en-US"/>
          </a:p>
        </p:txBody>
      </p:sp>
      <p:sp>
        <p:nvSpPr>
          <p:cNvPr id="5" name="Footer Placeholder 4"/>
          <p:cNvSpPr>
            <a:spLocks noGrp="1"/>
          </p:cNvSpPr>
          <p:nvPr>
            <p:ph type="ftr" sz="quarter" idx="11"/>
          </p:nvPr>
        </p:nvSpPr>
        <p:spPr>
          <a:xfrm>
            <a:off x="774925" y="5951813"/>
            <a:ext cx="789627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C710B68-0DA6-48D0-B821-E2188FAEE0CA}" type="slidenum">
              <a:rPr lang="en-US" smtClean="0"/>
              <a:t>‹#›</a:t>
            </a:fld>
            <a:endParaRPr lang="en-US"/>
          </a:p>
        </p:txBody>
      </p:sp>
    </p:spTree>
    <p:extLst>
      <p:ext uri="{BB962C8B-B14F-4D97-AF65-F5344CB8AC3E}">
        <p14:creationId xmlns:p14="http://schemas.microsoft.com/office/powerpoint/2010/main" val="22258936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4924" y="990600"/>
            <a:ext cx="10653003" cy="1504844"/>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4" y="2495447"/>
            <a:ext cx="10653003" cy="59032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E656A26-7E5B-4DCB-9A47-B5E6DC9141DF}" type="datetimeFigureOut">
              <a:rPr lang="en-US" smtClean="0"/>
              <a:t>3/7/2024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C710B68-0DA6-48D0-B821-E2188FAEE0CA}" type="slidenum">
              <a:rPr lang="en-US" smtClean="0"/>
              <a:t>‹#›</a:t>
            </a:fld>
            <a:endParaRPr lang="en-US"/>
          </a:p>
        </p:txBody>
      </p:sp>
    </p:spTree>
    <p:extLst>
      <p:ext uri="{BB962C8B-B14F-4D97-AF65-F5344CB8AC3E}">
        <p14:creationId xmlns:p14="http://schemas.microsoft.com/office/powerpoint/2010/main" val="3941813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userDrawn="1"/>
        </p:nvSpPr>
        <p:spPr>
          <a:xfrm>
            <a:off x="597458"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4" y="2228006"/>
            <a:ext cx="10653003"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656A26-7E5B-4DCB-9A47-B5E6DC9141DF}" type="datetimeFigureOut">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710B68-0DA6-48D0-B821-E2188FAEE0CA}" type="slidenum">
              <a:rPr lang="en-US" smtClean="0"/>
              <a:t>‹#›</a:t>
            </a:fld>
            <a:endParaRPr lang="en-US"/>
          </a:p>
        </p:txBody>
      </p:sp>
      <p:pic>
        <p:nvPicPr>
          <p:cNvPr id="8" name="Picture 7" descr="DHSS Logo Red 3D"/>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76645" y="4822478"/>
            <a:ext cx="1351280" cy="1036320"/>
          </a:xfrm>
          <a:prstGeom prst="rect">
            <a:avLst/>
          </a:prstGeom>
          <a:noFill/>
          <a:ln>
            <a:noFill/>
          </a:ln>
        </p:spPr>
      </p:pic>
    </p:spTree>
    <p:extLst>
      <p:ext uri="{BB962C8B-B14F-4D97-AF65-F5344CB8AC3E}">
        <p14:creationId xmlns:p14="http://schemas.microsoft.com/office/powerpoint/2010/main" val="2015598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30" y="5141976"/>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6" y="3036573"/>
            <a:ext cx="10653001" cy="1504844"/>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26" y="4541417"/>
            <a:ext cx="1065300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E656A26-7E5B-4DCB-9A47-B5E6DC9141DF}" type="datetimeFigureOut">
              <a:rPr lang="en-US" smtClean="0"/>
              <a:t>3/7/2024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C710B68-0DA6-48D0-B821-E2188FAEE0CA}" type="slidenum">
              <a:rPr lang="en-US" smtClean="0"/>
              <a:t>‹#›</a:t>
            </a:fld>
            <a:endParaRPr lang="en-US"/>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5009597" y="858393"/>
            <a:ext cx="2402841" cy="1838706"/>
          </a:xfrm>
          <a:prstGeom prst="rect">
            <a:avLst/>
          </a:prstGeom>
          <a:noFill/>
          <a:ln>
            <a:noFill/>
          </a:ln>
        </p:spPr>
      </p:pic>
    </p:spTree>
    <p:extLst>
      <p:ext uri="{BB962C8B-B14F-4D97-AF65-F5344CB8AC3E}">
        <p14:creationId xmlns:p14="http://schemas.microsoft.com/office/powerpoint/2010/main" val="1288024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58"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5" y="2228004"/>
            <a:ext cx="5199369"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656A26-7E5B-4DCB-9A47-B5E6DC9141DF}"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10B68-0DA6-48D0-B821-E2188FAEE0CA}" type="slidenum">
              <a:rPr lang="en-US" smtClean="0"/>
              <a:t>‹#›</a:t>
            </a:fld>
            <a:endParaRPr lang="en-US"/>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4824729"/>
            <a:ext cx="1351280" cy="1036320"/>
          </a:xfrm>
          <a:prstGeom prst="rect">
            <a:avLst/>
          </a:prstGeom>
          <a:noFill/>
          <a:ln>
            <a:noFill/>
          </a:ln>
        </p:spPr>
      </p:pic>
    </p:spTree>
    <p:extLst>
      <p:ext uri="{BB962C8B-B14F-4D97-AF65-F5344CB8AC3E}">
        <p14:creationId xmlns:p14="http://schemas.microsoft.com/office/powerpoint/2010/main" val="3346149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58"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60" y="2228003"/>
            <a:ext cx="4791333" cy="576262"/>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74925" y="2926054"/>
            <a:ext cx="5199369"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6" y="2228003"/>
            <a:ext cx="4802180" cy="576262"/>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17709" y="2926054"/>
            <a:ext cx="5210216"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656A26-7E5B-4DCB-9A47-B5E6DC9141DF}"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710B68-0DA6-48D0-B821-E2188FAEE0CA}" type="slidenum">
              <a:rPr lang="en-US" smtClean="0"/>
              <a:t>‹#›</a:t>
            </a:fld>
            <a:endParaRPr lang="en-US"/>
          </a:p>
        </p:txBody>
      </p:sp>
      <p:pic>
        <p:nvPicPr>
          <p:cNvPr id="11" name="Picture 10"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4" y="4812030"/>
            <a:ext cx="1351280" cy="1036320"/>
          </a:xfrm>
          <a:prstGeom prst="rect">
            <a:avLst/>
          </a:prstGeom>
          <a:noFill/>
          <a:ln>
            <a:noFill/>
          </a:ln>
        </p:spPr>
      </p:pic>
    </p:spTree>
    <p:extLst>
      <p:ext uri="{BB962C8B-B14F-4D97-AF65-F5344CB8AC3E}">
        <p14:creationId xmlns:p14="http://schemas.microsoft.com/office/powerpoint/2010/main" val="2167623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58"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656A26-7E5B-4DCB-9A47-B5E6DC9141DF}"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710B68-0DA6-48D0-B821-E2188FAEE0CA}" type="slidenum">
              <a:rPr lang="en-US" smtClean="0"/>
              <a:t>‹#›</a:t>
            </a:fld>
            <a:endParaRPr lang="en-US"/>
          </a:p>
        </p:txBody>
      </p:sp>
      <p:pic>
        <p:nvPicPr>
          <p:cNvPr id="7" name="Picture 6"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93579" y="4915490"/>
            <a:ext cx="1351280" cy="1036320"/>
          </a:xfrm>
          <a:prstGeom prst="rect">
            <a:avLst/>
          </a:prstGeom>
          <a:noFill/>
          <a:ln>
            <a:noFill/>
          </a:ln>
        </p:spPr>
      </p:pic>
    </p:spTree>
    <p:extLst>
      <p:ext uri="{BB962C8B-B14F-4D97-AF65-F5344CB8AC3E}">
        <p14:creationId xmlns:p14="http://schemas.microsoft.com/office/powerpoint/2010/main" val="6569664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56A26-7E5B-4DCB-9A47-B5E6DC9141DF}"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710B68-0DA6-48D0-B821-E2188FAEE0CA}" type="slidenum">
              <a:rPr lang="en-US" smtClean="0"/>
              <a:t>‹#›</a:t>
            </a:fld>
            <a:endParaRPr lang="en-US"/>
          </a:p>
        </p:txBody>
      </p:sp>
    </p:spTree>
    <p:extLst>
      <p:ext uri="{BB962C8B-B14F-4D97-AF65-F5344CB8AC3E}">
        <p14:creationId xmlns:p14="http://schemas.microsoft.com/office/powerpoint/2010/main" val="3642557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30"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8" y="5262296"/>
            <a:ext cx="4715500" cy="689514"/>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5" y="5262298"/>
            <a:ext cx="5687103" cy="689515"/>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E656A26-7E5B-4DCB-9A47-B5E6DC9141DF}" type="datetimeFigureOut">
              <a:rPr lang="en-US" smtClean="0"/>
              <a:t>3/7/2024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C710B68-0DA6-48D0-B821-E2188FAEE0CA}" type="slidenum">
              <a:rPr lang="en-US" smtClean="0"/>
              <a:t>‹#›</a:t>
            </a:fld>
            <a:endParaRPr lang="en-US"/>
          </a:p>
        </p:txBody>
      </p:sp>
      <p:pic>
        <p:nvPicPr>
          <p:cNvPr id="10" name="Picture 9"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3761110"/>
            <a:ext cx="1351280" cy="1036320"/>
          </a:xfrm>
          <a:prstGeom prst="rect">
            <a:avLst/>
          </a:prstGeom>
          <a:noFill/>
          <a:ln>
            <a:noFill/>
          </a:ln>
        </p:spPr>
      </p:pic>
    </p:spTree>
    <p:extLst>
      <p:ext uri="{BB962C8B-B14F-4D97-AF65-F5344CB8AC3E}">
        <p14:creationId xmlns:p14="http://schemas.microsoft.com/office/powerpoint/2010/main" val="18532407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4" y="4693389"/>
            <a:ext cx="10653003" cy="566738"/>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59" y="599725"/>
            <a:ext cx="10984941" cy="355725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774924" y="5260129"/>
            <a:ext cx="10653003" cy="598671"/>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5E656A26-7E5B-4DCB-9A47-B5E6DC9141DF}"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10B68-0DA6-48D0-B821-E2188FAEE0CA}" type="slidenum">
              <a:rPr lang="en-US" smtClean="0"/>
              <a:t>‹#›</a:t>
            </a:fld>
            <a:endParaRPr lang="en-US"/>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752285" y="5616212"/>
            <a:ext cx="1351280" cy="1036320"/>
          </a:xfrm>
          <a:prstGeom prst="rect">
            <a:avLst/>
          </a:prstGeom>
          <a:noFill/>
          <a:ln>
            <a:noFill/>
          </a:ln>
        </p:spPr>
      </p:pic>
    </p:spTree>
    <p:extLst>
      <p:ext uri="{BB962C8B-B14F-4D97-AF65-F5344CB8AC3E}">
        <p14:creationId xmlns:p14="http://schemas.microsoft.com/office/powerpoint/2010/main" val="4140325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59" y="599730"/>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5" y="2228008"/>
            <a:ext cx="10653003"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E68B287-1F7F-43CC-8604-31A9A7D13B28}" type="datetime1">
              <a:rPr lang="en-US" smtClean="0"/>
              <a:t>3/7/2024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C9C541C6-75BC-4360-B680-4A647707B817}" type="slidenum">
              <a:rPr lang="en-US" altLang="en-US" smtClean="0"/>
              <a:pPr/>
              <a:t>‹#›</a:t>
            </a:fld>
            <a:endParaRPr lang="en-US" altLang="en-US" dirty="0"/>
          </a:p>
        </p:txBody>
      </p:sp>
    </p:spTree>
    <p:extLst>
      <p:ext uri="{BB962C8B-B14F-4D97-AF65-F5344CB8AC3E}">
        <p14:creationId xmlns:p14="http://schemas.microsoft.com/office/powerpoint/2010/main" val="35972289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597458" y="59972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656A26-7E5B-4DCB-9A47-B5E6DC9141DF}"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10B68-0DA6-48D0-B821-E2188FAEE0CA}" type="slidenum">
              <a:rPr lang="en-US" smtClean="0"/>
              <a:t>‹#›</a:t>
            </a:fld>
            <a:endParaRPr lang="en-US"/>
          </a:p>
        </p:txBody>
      </p:sp>
      <p:pic>
        <p:nvPicPr>
          <p:cNvPr id="8" name="Picture 7"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710978"/>
            <a:ext cx="1351280" cy="1036320"/>
          </a:xfrm>
          <a:prstGeom prst="rect">
            <a:avLst/>
          </a:prstGeom>
          <a:noFill/>
          <a:ln>
            <a:noFill/>
          </a:ln>
        </p:spPr>
      </p:pic>
    </p:spTree>
    <p:extLst>
      <p:ext uri="{BB962C8B-B14F-4D97-AF65-F5344CB8AC3E}">
        <p14:creationId xmlns:p14="http://schemas.microsoft.com/office/powerpoint/2010/main" val="3119766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7431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9"/>
            <a:ext cx="1263563" cy="365125"/>
          </a:xfrm>
        </p:spPr>
        <p:txBody>
          <a:bodyPr/>
          <a:lstStyle>
            <a:lvl1pPr>
              <a:defRPr>
                <a:solidFill>
                  <a:schemeClr val="accent1">
                    <a:lumMod val="75000"/>
                    <a:lumOff val="25000"/>
                  </a:schemeClr>
                </a:solidFill>
              </a:defRPr>
            </a:lvl1pPr>
          </a:lstStyle>
          <a:p>
            <a:fld id="{5E656A26-7E5B-4DCB-9A47-B5E6DC9141DF}" type="datetimeFigureOut">
              <a:rPr lang="en-US" smtClean="0"/>
              <a:t>3/7/2024</a:t>
            </a:fld>
            <a:endParaRPr lang="en-US"/>
          </a:p>
        </p:txBody>
      </p:sp>
      <p:sp>
        <p:nvSpPr>
          <p:cNvPr id="5" name="Footer Placeholder 4"/>
          <p:cNvSpPr>
            <a:spLocks noGrp="1"/>
          </p:cNvSpPr>
          <p:nvPr>
            <p:ph type="ftr" sz="quarter" idx="11"/>
          </p:nvPr>
        </p:nvSpPr>
        <p:spPr>
          <a:xfrm>
            <a:off x="774925" y="5951813"/>
            <a:ext cx="789627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C710B68-0DA6-48D0-B821-E2188FAEE0CA}" type="slidenum">
              <a:rPr lang="en-US" smtClean="0"/>
              <a:t>‹#›</a:t>
            </a:fld>
            <a:endParaRPr lang="en-US"/>
          </a:p>
        </p:txBody>
      </p:sp>
    </p:spTree>
    <p:extLst>
      <p:ext uri="{BB962C8B-B14F-4D97-AF65-F5344CB8AC3E}">
        <p14:creationId xmlns:p14="http://schemas.microsoft.com/office/powerpoint/2010/main" val="3266782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7457"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5" y="990600"/>
            <a:ext cx="10653003" cy="1504844"/>
          </a:xfrm>
          <a:effectLst/>
        </p:spPr>
        <p:txBody>
          <a:bodyPr anchor="b">
            <a:normAutofit/>
          </a:bodyPr>
          <a:lstStyle>
            <a:lvl1pPr>
              <a:defRPr sz="2025">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74925" y="2495453"/>
            <a:ext cx="10653003" cy="590321"/>
          </a:xfrm>
        </p:spPr>
        <p:txBody>
          <a:bodyPr anchor="t">
            <a:normAutofit/>
          </a:bodyPr>
          <a:lstStyle>
            <a:lvl1pPr marL="0" indent="0" algn="l">
              <a:buNone/>
              <a:defRPr sz="900" cap="all">
                <a:solidFill>
                  <a:schemeClr val="accent2"/>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1DEEE8D-914B-4C0D-816D-91BD4E3976DB}" type="datetime1">
              <a:rPr lang="en-US" smtClean="0"/>
              <a:t>3/7/2024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8" name="Picture 7"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990600"/>
            <a:ext cx="1351280" cy="1036320"/>
          </a:xfrm>
          <a:prstGeom prst="rect">
            <a:avLst/>
          </a:prstGeom>
          <a:noFill/>
          <a:ln>
            <a:noFill/>
          </a:ln>
        </p:spPr>
      </p:pic>
    </p:spTree>
    <p:extLst>
      <p:ext uri="{BB962C8B-B14F-4D97-AF65-F5344CB8AC3E}">
        <p14:creationId xmlns:p14="http://schemas.microsoft.com/office/powerpoint/2010/main" val="1704075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97462" y="599734"/>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74925" y="2228009"/>
            <a:ext cx="10653003"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E68B287-1F7F-43CC-8604-31A9A7D13B28}" type="datetime1">
              <a:rPr lang="en-US" smtClean="0"/>
              <a:t>3/7/2024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C9C541C6-75BC-4360-B680-4A647707B817}" type="slidenum">
              <a:rPr lang="en-US" altLang="en-US" smtClean="0"/>
              <a:pPr/>
              <a:t>‹#›</a:t>
            </a:fld>
            <a:endParaRPr lang="en-US" altLang="en-US" dirty="0"/>
          </a:p>
        </p:txBody>
      </p:sp>
    </p:spTree>
    <p:extLst>
      <p:ext uri="{BB962C8B-B14F-4D97-AF65-F5344CB8AC3E}">
        <p14:creationId xmlns:p14="http://schemas.microsoft.com/office/powerpoint/2010/main" val="2053021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34" y="5141982"/>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30" y="3036573"/>
            <a:ext cx="10653001" cy="1504844"/>
          </a:xfrm>
        </p:spPr>
        <p:txBody>
          <a:bodyPr anchor="b">
            <a:normAutofit/>
          </a:bodyPr>
          <a:lstStyle>
            <a:lvl1pPr algn="l">
              <a:defRPr sz="2025"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30" y="4541417"/>
            <a:ext cx="10653001" cy="600556"/>
          </a:xfrm>
        </p:spPr>
        <p:txBody>
          <a:bodyPr anchor="t">
            <a:normAutofit/>
          </a:bodyPr>
          <a:lstStyle>
            <a:lvl1pPr marL="0" indent="0" algn="l">
              <a:buNone/>
              <a:defRPr sz="1013" cap="all">
                <a:solidFill>
                  <a:schemeClr val="accent2"/>
                </a:solidFill>
              </a:defRPr>
            </a:lvl1pPr>
            <a:lvl2pPr marL="257168"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2" indent="0">
              <a:buNone/>
              <a:defRPr sz="788">
                <a:solidFill>
                  <a:schemeClr val="tx1">
                    <a:tint val="75000"/>
                  </a:schemeClr>
                </a:solidFill>
              </a:defRPr>
            </a:lvl7pPr>
            <a:lvl8pPr marL="1800180" indent="0">
              <a:buNone/>
              <a:defRPr sz="788">
                <a:solidFill>
                  <a:schemeClr val="tx1">
                    <a:tint val="75000"/>
                  </a:schemeClr>
                </a:solidFill>
              </a:defRPr>
            </a:lvl8pPr>
            <a:lvl9pPr marL="2057348"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4E642E9-EAE0-43DC-BDED-4C29057B439E}" type="datetime1">
              <a:rPr lang="en-US" smtClean="0"/>
              <a:t>3/7/2024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5009601" y="858393"/>
            <a:ext cx="2402841" cy="1838706"/>
          </a:xfrm>
          <a:prstGeom prst="rect">
            <a:avLst/>
          </a:prstGeom>
          <a:noFill/>
          <a:ln>
            <a:noFill/>
          </a:ln>
        </p:spPr>
      </p:pic>
    </p:spTree>
    <p:extLst>
      <p:ext uri="{BB962C8B-B14F-4D97-AF65-F5344CB8AC3E}">
        <p14:creationId xmlns:p14="http://schemas.microsoft.com/office/powerpoint/2010/main" val="648551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97462" y="599734"/>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74927" y="2228004"/>
            <a:ext cx="51993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1124352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597462" y="599734"/>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82960" y="2228003"/>
            <a:ext cx="4791333" cy="576262"/>
          </a:xfrm>
        </p:spPr>
        <p:txBody>
          <a:bodyPr anchor="b">
            <a:noAutofit/>
          </a:bodyPr>
          <a:lstStyle>
            <a:lvl1pPr marL="0" indent="0">
              <a:buNone/>
              <a:defRPr sz="1238" b="0">
                <a:solidFill>
                  <a:schemeClr val="accent2"/>
                </a:solidFill>
              </a:defRPr>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4" name="Content Placeholder 3"/>
          <p:cNvSpPr>
            <a:spLocks noGrp="1"/>
          </p:cNvSpPr>
          <p:nvPr>
            <p:ph sz="half" idx="2"/>
          </p:nvPr>
        </p:nvSpPr>
        <p:spPr>
          <a:xfrm>
            <a:off x="774927" y="2926060"/>
            <a:ext cx="5199369"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25746" y="2228003"/>
            <a:ext cx="4802180" cy="576262"/>
          </a:xfrm>
        </p:spPr>
        <p:txBody>
          <a:bodyPr anchor="b">
            <a:noAutofit/>
          </a:bodyPr>
          <a:lstStyle>
            <a:lvl1pPr marL="0" indent="0">
              <a:buNone/>
              <a:defRPr sz="1238" b="0">
                <a:solidFill>
                  <a:schemeClr val="accent2"/>
                </a:solidFill>
              </a:defRPr>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6" name="Content Placeholder 5"/>
          <p:cNvSpPr>
            <a:spLocks noGrp="1"/>
          </p:cNvSpPr>
          <p:nvPr>
            <p:ph sz="quarter" idx="4"/>
          </p:nvPr>
        </p:nvSpPr>
        <p:spPr>
          <a:xfrm>
            <a:off x="6217709" y="2926060"/>
            <a:ext cx="521021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F9409F-EA0E-4762-8385-6368984803F7}" type="datetime1">
              <a:rPr lang="en-US" smtClean="0"/>
              <a:t>3/7/2024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3FF57B-5F25-B54A-A918-FB50C2689073}" type="slidenum">
              <a:rPr lang="en-US" smtClean="0"/>
              <a:pPr/>
              <a:t>‹#›</a:t>
            </a:fld>
            <a:endParaRPr lang="en-US" dirty="0"/>
          </a:p>
        </p:txBody>
      </p:sp>
      <p:pic>
        <p:nvPicPr>
          <p:cNvPr id="11" name="Picture 10"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4" y="4812030"/>
            <a:ext cx="1351280" cy="1036320"/>
          </a:xfrm>
          <a:prstGeom prst="rect">
            <a:avLst/>
          </a:prstGeom>
          <a:noFill/>
          <a:ln>
            <a:noFill/>
          </a:ln>
        </p:spPr>
      </p:pic>
    </p:spTree>
    <p:extLst>
      <p:ext uri="{BB962C8B-B14F-4D97-AF65-F5344CB8AC3E}">
        <p14:creationId xmlns:p14="http://schemas.microsoft.com/office/powerpoint/2010/main" val="10930495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597462" y="599734"/>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ACBDCA-4F8E-4459-AFFC-FA56E427EC16}" type="datetime1">
              <a:rPr lang="en-US" smtClean="0"/>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10275341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65B4-1FAB-4696-A976-27217CF4D446}" type="datetime1">
              <a:rPr lang="en-US" smtClean="0"/>
              <a:t>3/7/2024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3FF57B-5F25-B54A-A918-FB50C2689073}" type="slidenum">
              <a:rPr lang="en-US" smtClean="0"/>
              <a:pPr/>
              <a:t>‹#›</a:t>
            </a:fld>
            <a:endParaRPr lang="en-US" dirty="0"/>
          </a:p>
        </p:txBody>
      </p:sp>
      <p:pic>
        <p:nvPicPr>
          <p:cNvPr id="5" name="Picture 4"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4064000" y="1752600"/>
            <a:ext cx="3962400" cy="2865120"/>
          </a:xfrm>
          <a:prstGeom prst="rect">
            <a:avLst/>
          </a:prstGeom>
          <a:noFill/>
          <a:ln>
            <a:noFill/>
          </a:ln>
        </p:spPr>
      </p:pic>
    </p:spTree>
    <p:extLst>
      <p:ext uri="{BB962C8B-B14F-4D97-AF65-F5344CB8AC3E}">
        <p14:creationId xmlns:p14="http://schemas.microsoft.com/office/powerpoint/2010/main" val="18924515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34"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9" y="5262296"/>
            <a:ext cx="4715500" cy="689514"/>
          </a:xfrm>
        </p:spPr>
        <p:txBody>
          <a:bodyPr anchor="ctr"/>
          <a:lstStyle>
            <a:lvl1pPr algn="l">
              <a:defRPr sz="1125"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95199" y="601200"/>
            <a:ext cx="10987200" cy="4204800"/>
          </a:xfrm>
        </p:spPr>
        <p:txBody>
          <a:bodyPr anchor="ctr">
            <a:normAutofit/>
          </a:bodyPr>
          <a:lstStyle>
            <a:lvl1pPr>
              <a:defRPr sz="1125">
                <a:solidFill>
                  <a:schemeClr val="tx2"/>
                </a:solidFill>
              </a:defRPr>
            </a:lvl1pPr>
            <a:lvl2pPr>
              <a:defRPr sz="1013">
                <a:solidFill>
                  <a:schemeClr val="tx2"/>
                </a:solidFill>
              </a:defRPr>
            </a:lvl2pPr>
            <a:lvl3pPr>
              <a:defRPr sz="900">
                <a:solidFill>
                  <a:schemeClr val="tx2"/>
                </a:solidFill>
              </a:defRPr>
            </a:lvl3pPr>
            <a:lvl4pPr>
              <a:defRPr sz="788">
                <a:solidFill>
                  <a:schemeClr val="tx2"/>
                </a:solidFill>
              </a:defRPr>
            </a:lvl4pPr>
            <a:lvl5pPr>
              <a:defRPr sz="788">
                <a:solidFill>
                  <a:schemeClr val="tx2"/>
                </a:solidFill>
              </a:defRPr>
            </a:lvl5pPr>
            <a:lvl6pPr>
              <a:defRPr sz="788">
                <a:solidFill>
                  <a:schemeClr val="tx2"/>
                </a:solidFill>
              </a:defRPr>
            </a:lvl6pPr>
            <a:lvl7pPr>
              <a:defRPr sz="788">
                <a:solidFill>
                  <a:schemeClr val="tx2"/>
                </a:solidFill>
              </a:defRPr>
            </a:lvl7pPr>
            <a:lvl8pPr>
              <a:defRPr sz="788">
                <a:solidFill>
                  <a:schemeClr val="tx2"/>
                </a:solidFill>
              </a:defRPr>
            </a:lvl8pPr>
            <a:lvl9pPr>
              <a:defRPr sz="788">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9" y="5262304"/>
            <a:ext cx="5687103" cy="689515"/>
          </a:xfrm>
        </p:spPr>
        <p:txBody>
          <a:bodyPr anchor="ctr">
            <a:normAutofit/>
          </a:bodyPr>
          <a:lstStyle>
            <a:lvl1pPr marL="0" indent="0" algn="r">
              <a:buNone/>
              <a:defRPr sz="619">
                <a:solidFill>
                  <a:schemeClr val="bg1"/>
                </a:solidFill>
              </a:defRPr>
            </a:lvl1pPr>
            <a:lvl2pPr marL="257168" indent="0">
              <a:buNone/>
              <a:defRPr sz="619"/>
            </a:lvl2pPr>
            <a:lvl3pPr marL="514337" indent="0">
              <a:buNone/>
              <a:defRPr sz="563"/>
            </a:lvl3pPr>
            <a:lvl4pPr marL="771506" indent="0">
              <a:buNone/>
              <a:defRPr sz="506"/>
            </a:lvl4pPr>
            <a:lvl5pPr marL="1028675" indent="0">
              <a:buNone/>
              <a:defRPr sz="506"/>
            </a:lvl5pPr>
            <a:lvl6pPr marL="1285843" indent="0">
              <a:buNone/>
              <a:defRPr sz="506"/>
            </a:lvl6pPr>
            <a:lvl7pPr marL="1543012" indent="0">
              <a:buNone/>
              <a:defRPr sz="506"/>
            </a:lvl7pPr>
            <a:lvl8pPr marL="1800180" indent="0">
              <a:buNone/>
              <a:defRPr sz="506"/>
            </a:lvl8pPr>
            <a:lvl9pPr marL="2057348"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87B7EA7-CC93-4F3E-A9BD-7991C6B1DDD0}" type="datetime1">
              <a:rPr lang="en-US" smtClean="0"/>
              <a:t>3/7/2024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10" name="Picture 9"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10076645" y="3761110"/>
            <a:ext cx="1351280" cy="1036320"/>
          </a:xfrm>
          <a:prstGeom prst="rect">
            <a:avLst/>
          </a:prstGeom>
          <a:noFill/>
          <a:ln>
            <a:noFill/>
          </a:ln>
        </p:spPr>
      </p:pic>
    </p:spTree>
    <p:extLst>
      <p:ext uri="{BB962C8B-B14F-4D97-AF65-F5344CB8AC3E}">
        <p14:creationId xmlns:p14="http://schemas.microsoft.com/office/powerpoint/2010/main" val="1313744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03531" y="5141978"/>
            <a:ext cx="1098494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8" y="3036573"/>
            <a:ext cx="1065300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74928" y="4541417"/>
            <a:ext cx="10653001" cy="600556"/>
          </a:xfrm>
        </p:spPr>
        <p:txBody>
          <a:bodyPr anchor="t">
            <a:normAutofit/>
          </a:bodyPr>
          <a:lstStyle>
            <a:lvl1pPr marL="0" indent="0" algn="l">
              <a:buNone/>
              <a:defRPr sz="1800" cap="all">
                <a:solidFill>
                  <a:schemeClr val="accent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4E642E9-EAE0-43DC-BDED-4C29057B439E}" type="datetime1">
              <a:rPr lang="en-US" smtClean="0"/>
              <a:t>3/7/2024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5009598" y="858393"/>
            <a:ext cx="2402841" cy="1838706"/>
          </a:xfrm>
          <a:prstGeom prst="rect">
            <a:avLst/>
          </a:prstGeom>
          <a:noFill/>
          <a:ln>
            <a:noFill/>
          </a:ln>
        </p:spPr>
      </p:pic>
    </p:spTree>
    <p:extLst>
      <p:ext uri="{BB962C8B-B14F-4D97-AF65-F5344CB8AC3E}">
        <p14:creationId xmlns:p14="http://schemas.microsoft.com/office/powerpoint/2010/main" val="431482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5" y="4693389"/>
            <a:ext cx="10653003" cy="566738"/>
          </a:xfrm>
        </p:spPr>
        <p:txBody>
          <a:bodyPr anchor="b">
            <a:normAutofit/>
          </a:bodyPr>
          <a:lstStyle>
            <a:lvl1pPr algn="l">
              <a:defRPr sz="135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97460" y="599725"/>
            <a:ext cx="10984941" cy="3557252"/>
          </a:xfrm>
        </p:spPr>
        <p:txBody>
          <a:bodyPr anchor="t">
            <a:normAutofit/>
          </a:bodyPr>
          <a:lstStyle>
            <a:lvl1pPr marL="0" indent="0" algn="ctr">
              <a:buNone/>
              <a:defRPr sz="900"/>
            </a:lvl1pPr>
            <a:lvl2pPr marL="257168" indent="0">
              <a:buNone/>
              <a:defRPr sz="900"/>
            </a:lvl2pPr>
            <a:lvl3pPr marL="514337" indent="0">
              <a:buNone/>
              <a:defRPr sz="900"/>
            </a:lvl3pPr>
            <a:lvl4pPr marL="771506" indent="0">
              <a:buNone/>
              <a:defRPr sz="900"/>
            </a:lvl4pPr>
            <a:lvl5pPr marL="1028675" indent="0">
              <a:buNone/>
              <a:defRPr sz="900"/>
            </a:lvl5pPr>
            <a:lvl6pPr marL="1285843" indent="0">
              <a:buNone/>
              <a:defRPr sz="900"/>
            </a:lvl6pPr>
            <a:lvl7pPr marL="1543012" indent="0">
              <a:buNone/>
              <a:defRPr sz="900"/>
            </a:lvl7pPr>
            <a:lvl8pPr marL="1800180" indent="0">
              <a:buNone/>
              <a:defRPr sz="900"/>
            </a:lvl8pPr>
            <a:lvl9pPr marL="2057348" indent="0">
              <a:buNone/>
              <a:defRPr sz="900"/>
            </a:lvl9pPr>
          </a:lstStyle>
          <a:p>
            <a:r>
              <a:rPr lang="en-US" dirty="0"/>
              <a:t>Click icon to add picture</a:t>
            </a:r>
          </a:p>
        </p:txBody>
      </p:sp>
      <p:sp>
        <p:nvSpPr>
          <p:cNvPr id="4" name="Text Placeholder 3"/>
          <p:cNvSpPr>
            <a:spLocks noGrp="1"/>
          </p:cNvSpPr>
          <p:nvPr>
            <p:ph type="body" sz="half" idx="2"/>
          </p:nvPr>
        </p:nvSpPr>
        <p:spPr>
          <a:xfrm>
            <a:off x="774925" y="5260135"/>
            <a:ext cx="10653003" cy="598671"/>
          </a:xfrm>
        </p:spPr>
        <p:txBody>
          <a:bodyPr>
            <a:normAutofit/>
          </a:bodyPr>
          <a:lstStyle>
            <a:lvl1pPr marL="0" indent="0">
              <a:buNone/>
              <a:defRPr sz="675"/>
            </a:lvl1pPr>
            <a:lvl2pPr marL="257168"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2" indent="0">
              <a:buNone/>
              <a:defRPr sz="506"/>
            </a:lvl7pPr>
            <a:lvl8pPr marL="1800180" indent="0">
              <a:buNone/>
              <a:defRPr sz="506"/>
            </a:lvl8pPr>
            <a:lvl9pPr marL="2057348"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4A9D4D40-361B-4F8C-9E3F-1D0C891C9F40}" type="datetime1">
              <a:rPr lang="en-US" smtClean="0"/>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4621428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F22471F-08DB-FD61-6EC0-37708C660E17}"/>
              </a:ext>
            </a:extLst>
          </p:cNvPr>
          <p:cNvSpPr>
            <a:spLocks noGrp="1"/>
          </p:cNvSpPr>
          <p:nvPr>
            <p:ph type="body" sz="quarter" idx="10" hasCustomPrompt="1"/>
          </p:nvPr>
        </p:nvSpPr>
        <p:spPr>
          <a:xfrm>
            <a:off x="6096000" y="584200"/>
            <a:ext cx="5791199" cy="313575"/>
          </a:xfrm>
          <a:prstGeom prst="rect">
            <a:avLst/>
          </a:prstGeom>
        </p:spPr>
        <p:txBody>
          <a:bodyPr/>
          <a:lstStyle>
            <a:lvl1pPr marL="0" indent="0">
              <a:buNone/>
              <a:defRPr lang="en-US" sz="1800" b="1"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dirty="0"/>
              <a:t>AGENDA ITEM</a:t>
            </a:r>
          </a:p>
        </p:txBody>
      </p:sp>
      <p:sp>
        <p:nvSpPr>
          <p:cNvPr id="21" name="Text Placeholder 19">
            <a:extLst>
              <a:ext uri="{FF2B5EF4-FFF2-40B4-BE49-F238E27FC236}">
                <a16:creationId xmlns:a16="http://schemas.microsoft.com/office/drawing/2014/main" id="{60618ADF-6E7D-3351-31A5-CBF38083F1F3}"/>
              </a:ext>
            </a:extLst>
          </p:cNvPr>
          <p:cNvSpPr>
            <a:spLocks noGrp="1"/>
          </p:cNvSpPr>
          <p:nvPr>
            <p:ph type="body" sz="quarter" idx="11" hasCustomPrompt="1"/>
          </p:nvPr>
        </p:nvSpPr>
        <p:spPr>
          <a:xfrm>
            <a:off x="6096000" y="916709"/>
            <a:ext cx="5791199" cy="480857"/>
          </a:xfrm>
          <a:prstGeom prst="rect">
            <a:avLst/>
          </a:prstGeom>
        </p:spPr>
        <p:txBody>
          <a:bodyPr anchor="ctr" anchorCtr="0"/>
          <a:lstStyle>
            <a:lvl1pPr marL="0" indent="0">
              <a:buNone/>
              <a:defRPr lang="en-US" sz="1600" b="0"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dirty="0"/>
              <a:t>Agenda item description</a:t>
            </a:r>
          </a:p>
        </p:txBody>
      </p:sp>
      <p:sp>
        <p:nvSpPr>
          <p:cNvPr id="31" name="Text Placeholder 7">
            <a:extLst>
              <a:ext uri="{FF2B5EF4-FFF2-40B4-BE49-F238E27FC236}">
                <a16:creationId xmlns:a16="http://schemas.microsoft.com/office/drawing/2014/main" id="{AD5FF424-31E1-4857-F38B-E2C6156F0CA0}"/>
              </a:ext>
            </a:extLst>
          </p:cNvPr>
          <p:cNvSpPr>
            <a:spLocks noGrp="1"/>
          </p:cNvSpPr>
          <p:nvPr>
            <p:ph type="body" sz="quarter" idx="18" hasCustomPrompt="1"/>
          </p:nvPr>
        </p:nvSpPr>
        <p:spPr>
          <a:xfrm>
            <a:off x="1215454" y="2215685"/>
            <a:ext cx="3722306" cy="1982242"/>
          </a:xfrm>
          <a:prstGeom prst="rect">
            <a:avLst/>
          </a:prstGeom>
        </p:spPr>
        <p:txBody>
          <a:bodyPr anchor="ctr" anchorCtr="0"/>
          <a:lstStyle>
            <a:lvl1pPr marL="0" indent="0" algn="ctr" defTabSz="914400" rtl="0" eaLnBrk="1" latinLnBrk="0" hangingPunct="1">
              <a:buNone/>
              <a:defRPr lang="en-US" sz="5400" b="1" kern="1200" dirty="0">
                <a:solidFill>
                  <a:schemeClr val="bg1"/>
                </a:solidFill>
                <a:latin typeface="Arial" panose="020B0604020202020204" pitchFamily="34" charset="0"/>
                <a:ea typeface="+mn-ea"/>
                <a:cs typeface="Arial" panose="020B0604020202020204" pitchFamily="34" charset="0"/>
              </a:defRPr>
            </a:lvl1pPr>
          </a:lstStyle>
          <a:p>
            <a:pPr lvl="0"/>
            <a:r>
              <a:rPr lang="en-US" dirty="0"/>
              <a:t>Today’s</a:t>
            </a:r>
          </a:p>
          <a:p>
            <a:pPr lvl="0"/>
            <a:r>
              <a:rPr lang="en-US" dirty="0"/>
              <a:t>Agenda</a:t>
            </a:r>
          </a:p>
        </p:txBody>
      </p:sp>
      <p:sp>
        <p:nvSpPr>
          <p:cNvPr id="34" name="Text Placeholder 19">
            <a:extLst>
              <a:ext uri="{FF2B5EF4-FFF2-40B4-BE49-F238E27FC236}">
                <a16:creationId xmlns:a16="http://schemas.microsoft.com/office/drawing/2014/main" id="{11AB7995-9326-926D-A5DD-AAF7B309FF9C}"/>
              </a:ext>
            </a:extLst>
          </p:cNvPr>
          <p:cNvSpPr>
            <a:spLocks noGrp="1"/>
          </p:cNvSpPr>
          <p:nvPr>
            <p:ph type="body" sz="quarter" idx="19" hasCustomPrompt="1"/>
          </p:nvPr>
        </p:nvSpPr>
        <p:spPr>
          <a:xfrm>
            <a:off x="6835834" y="1964113"/>
            <a:ext cx="5051365" cy="313575"/>
          </a:xfrm>
          <a:prstGeom prst="rect">
            <a:avLst/>
          </a:prstGeom>
        </p:spPr>
        <p:txBody>
          <a:bodyPr/>
          <a:lstStyle>
            <a:lvl1pPr marL="0" indent="0">
              <a:buNone/>
              <a:defRPr lang="en-US" sz="1800" b="1"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dirty="0"/>
              <a:t>AGENDA ITEM</a:t>
            </a:r>
          </a:p>
        </p:txBody>
      </p:sp>
      <p:sp>
        <p:nvSpPr>
          <p:cNvPr id="35" name="Text Placeholder 19">
            <a:extLst>
              <a:ext uri="{FF2B5EF4-FFF2-40B4-BE49-F238E27FC236}">
                <a16:creationId xmlns:a16="http://schemas.microsoft.com/office/drawing/2014/main" id="{A2F367D5-65EC-134E-9E1D-B2882292BFB4}"/>
              </a:ext>
            </a:extLst>
          </p:cNvPr>
          <p:cNvSpPr>
            <a:spLocks noGrp="1"/>
          </p:cNvSpPr>
          <p:nvPr>
            <p:ph type="body" sz="quarter" idx="20" hasCustomPrompt="1"/>
          </p:nvPr>
        </p:nvSpPr>
        <p:spPr>
          <a:xfrm>
            <a:off x="6835834" y="2296622"/>
            <a:ext cx="5051365" cy="480857"/>
          </a:xfrm>
          <a:prstGeom prst="rect">
            <a:avLst/>
          </a:prstGeom>
        </p:spPr>
        <p:txBody>
          <a:bodyPr anchor="ctr" anchorCtr="0"/>
          <a:lstStyle>
            <a:lvl1pPr marL="0" indent="0">
              <a:buNone/>
              <a:defRPr lang="en-US" sz="1600" b="0"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dirty="0"/>
              <a:t>Agenda item description</a:t>
            </a:r>
          </a:p>
        </p:txBody>
      </p:sp>
      <p:sp>
        <p:nvSpPr>
          <p:cNvPr id="38" name="Text Placeholder 19">
            <a:extLst>
              <a:ext uri="{FF2B5EF4-FFF2-40B4-BE49-F238E27FC236}">
                <a16:creationId xmlns:a16="http://schemas.microsoft.com/office/drawing/2014/main" id="{41303843-8E81-2FD1-16AF-4E8272A870A9}"/>
              </a:ext>
            </a:extLst>
          </p:cNvPr>
          <p:cNvSpPr>
            <a:spLocks noGrp="1"/>
          </p:cNvSpPr>
          <p:nvPr>
            <p:ph type="body" sz="quarter" idx="21" hasCustomPrompt="1"/>
          </p:nvPr>
        </p:nvSpPr>
        <p:spPr>
          <a:xfrm>
            <a:off x="6835834" y="3452091"/>
            <a:ext cx="5051365" cy="313575"/>
          </a:xfrm>
          <a:prstGeom prst="rect">
            <a:avLst/>
          </a:prstGeom>
        </p:spPr>
        <p:txBody>
          <a:bodyPr/>
          <a:lstStyle>
            <a:lvl1pPr marL="0" indent="0">
              <a:buNone/>
              <a:defRPr lang="en-US" sz="1800" b="1"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dirty="0"/>
              <a:t>AGENDA ITEM</a:t>
            </a:r>
          </a:p>
        </p:txBody>
      </p:sp>
      <p:sp>
        <p:nvSpPr>
          <p:cNvPr id="39" name="Text Placeholder 19">
            <a:extLst>
              <a:ext uri="{FF2B5EF4-FFF2-40B4-BE49-F238E27FC236}">
                <a16:creationId xmlns:a16="http://schemas.microsoft.com/office/drawing/2014/main" id="{EEF7EAE9-CC6E-7423-77F2-10CC5039CEF4}"/>
              </a:ext>
            </a:extLst>
          </p:cNvPr>
          <p:cNvSpPr>
            <a:spLocks noGrp="1"/>
          </p:cNvSpPr>
          <p:nvPr>
            <p:ph type="body" sz="quarter" idx="22" hasCustomPrompt="1"/>
          </p:nvPr>
        </p:nvSpPr>
        <p:spPr>
          <a:xfrm>
            <a:off x="6835834" y="3784600"/>
            <a:ext cx="5051365" cy="480857"/>
          </a:xfrm>
          <a:prstGeom prst="rect">
            <a:avLst/>
          </a:prstGeom>
        </p:spPr>
        <p:txBody>
          <a:bodyPr anchor="ctr" anchorCtr="0"/>
          <a:lstStyle>
            <a:lvl1pPr marL="0" indent="0">
              <a:buNone/>
              <a:defRPr lang="en-US" sz="1600" b="0"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dirty="0"/>
              <a:t>Agenda item description</a:t>
            </a:r>
          </a:p>
        </p:txBody>
      </p:sp>
      <p:sp>
        <p:nvSpPr>
          <p:cNvPr id="42" name="Text Placeholder 19">
            <a:extLst>
              <a:ext uri="{FF2B5EF4-FFF2-40B4-BE49-F238E27FC236}">
                <a16:creationId xmlns:a16="http://schemas.microsoft.com/office/drawing/2014/main" id="{C487DF91-6ED8-691E-E654-B54C3C28786D}"/>
              </a:ext>
            </a:extLst>
          </p:cNvPr>
          <p:cNvSpPr>
            <a:spLocks noGrp="1"/>
          </p:cNvSpPr>
          <p:nvPr>
            <p:ph type="body" sz="quarter" idx="23" hasCustomPrompt="1"/>
          </p:nvPr>
        </p:nvSpPr>
        <p:spPr>
          <a:xfrm>
            <a:off x="6287194" y="4815378"/>
            <a:ext cx="5600005" cy="313575"/>
          </a:xfrm>
          <a:prstGeom prst="rect">
            <a:avLst/>
          </a:prstGeom>
        </p:spPr>
        <p:txBody>
          <a:bodyPr/>
          <a:lstStyle>
            <a:lvl1pPr marL="0" indent="0">
              <a:buNone/>
              <a:defRPr lang="en-US" sz="1800" b="1"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dirty="0"/>
              <a:t>AGENDA ITEM</a:t>
            </a:r>
          </a:p>
        </p:txBody>
      </p:sp>
      <p:sp>
        <p:nvSpPr>
          <p:cNvPr id="43" name="Text Placeholder 19">
            <a:extLst>
              <a:ext uri="{FF2B5EF4-FFF2-40B4-BE49-F238E27FC236}">
                <a16:creationId xmlns:a16="http://schemas.microsoft.com/office/drawing/2014/main" id="{1877B062-AF41-BD66-18F0-1DE7444CC4E2}"/>
              </a:ext>
            </a:extLst>
          </p:cNvPr>
          <p:cNvSpPr>
            <a:spLocks noGrp="1"/>
          </p:cNvSpPr>
          <p:nvPr>
            <p:ph type="body" sz="quarter" idx="24" hasCustomPrompt="1"/>
          </p:nvPr>
        </p:nvSpPr>
        <p:spPr>
          <a:xfrm>
            <a:off x="6287194" y="5147887"/>
            <a:ext cx="5600005" cy="480857"/>
          </a:xfrm>
          <a:prstGeom prst="rect">
            <a:avLst/>
          </a:prstGeom>
        </p:spPr>
        <p:txBody>
          <a:bodyPr anchor="ctr" anchorCtr="0"/>
          <a:lstStyle>
            <a:lvl1pPr marL="0" indent="0">
              <a:buNone/>
              <a:defRPr lang="en-US" sz="1600" b="0" kern="1200" dirty="0" smtClean="0">
                <a:solidFill>
                  <a:schemeClr val="tx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dirty="0"/>
              <a:t>Agenda item description</a:t>
            </a:r>
          </a:p>
        </p:txBody>
      </p:sp>
      <p:grpSp>
        <p:nvGrpSpPr>
          <p:cNvPr id="44" name="Group 43">
            <a:extLst>
              <a:ext uri="{FF2B5EF4-FFF2-40B4-BE49-F238E27FC236}">
                <a16:creationId xmlns:a16="http://schemas.microsoft.com/office/drawing/2014/main" id="{1690E674-9148-8AFB-79CD-998A2BE5C69B}"/>
              </a:ext>
            </a:extLst>
          </p:cNvPr>
          <p:cNvGrpSpPr/>
          <p:nvPr userDrawn="1"/>
        </p:nvGrpSpPr>
        <p:grpSpPr>
          <a:xfrm>
            <a:off x="5072319" y="584008"/>
            <a:ext cx="816428" cy="816428"/>
            <a:chOff x="4631962" y="224825"/>
            <a:chExt cx="816428" cy="816428"/>
          </a:xfrm>
        </p:grpSpPr>
        <p:sp>
          <p:nvSpPr>
            <p:cNvPr id="45" name="Oval 44">
              <a:extLst>
                <a:ext uri="{FF2B5EF4-FFF2-40B4-BE49-F238E27FC236}">
                  <a16:creationId xmlns:a16="http://schemas.microsoft.com/office/drawing/2014/main" id="{183B8F5E-3AD0-B819-AFA6-3D13E1B2AF8B}"/>
                </a:ext>
              </a:extLst>
            </p:cNvPr>
            <p:cNvSpPr/>
            <p:nvPr/>
          </p:nvSpPr>
          <p:spPr>
            <a:xfrm>
              <a:off x="4631962" y="224825"/>
              <a:ext cx="816428" cy="816428"/>
            </a:xfrm>
            <a:prstGeom prst="ellipse">
              <a:avLst/>
            </a:prstGeom>
            <a:solidFill>
              <a:srgbClr val="4EC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0BEFE534-0EC5-F83B-8908-C3813B9206CD}"/>
                </a:ext>
              </a:extLst>
            </p:cNvPr>
            <p:cNvSpPr txBox="1"/>
            <p:nvPr/>
          </p:nvSpPr>
          <p:spPr>
            <a:xfrm>
              <a:off x="4631963" y="417596"/>
              <a:ext cx="816427" cy="430887"/>
            </a:xfrm>
            <a:prstGeom prst="rect">
              <a:avLst/>
            </a:prstGeom>
            <a:noFill/>
          </p:spPr>
          <p:txBody>
            <a:bodyPr wrap="square" lIns="0" tIns="0" rIns="0" bIns="0" rtlCol="0" anchor="ctr" anchorCtr="0">
              <a:spAutoFit/>
            </a:bodyPr>
            <a:lstStyle/>
            <a:p>
              <a:pPr algn="ctr"/>
              <a:r>
                <a:rPr lang="en-US" sz="2800" b="1" dirty="0">
                  <a:solidFill>
                    <a:schemeClr val="bg1"/>
                  </a:solidFill>
                  <a:latin typeface="Arial Black" panose="020B0604020202020204" pitchFamily="34" charset="0"/>
                  <a:cs typeface="Arial Black" panose="020B0604020202020204" pitchFamily="34" charset="0"/>
                </a:rPr>
                <a:t>1</a:t>
              </a:r>
            </a:p>
          </p:txBody>
        </p:sp>
      </p:grpSp>
      <p:grpSp>
        <p:nvGrpSpPr>
          <p:cNvPr id="47" name="Group 46">
            <a:extLst>
              <a:ext uri="{FF2B5EF4-FFF2-40B4-BE49-F238E27FC236}">
                <a16:creationId xmlns:a16="http://schemas.microsoft.com/office/drawing/2014/main" id="{85CDA122-5609-8CFD-8BDF-FE47E359B6E8}"/>
              </a:ext>
            </a:extLst>
          </p:cNvPr>
          <p:cNvGrpSpPr/>
          <p:nvPr userDrawn="1"/>
        </p:nvGrpSpPr>
        <p:grpSpPr>
          <a:xfrm>
            <a:off x="5782943" y="1949777"/>
            <a:ext cx="816428" cy="816428"/>
            <a:chOff x="5486327" y="1354341"/>
            <a:chExt cx="816428" cy="816428"/>
          </a:xfrm>
        </p:grpSpPr>
        <p:sp>
          <p:nvSpPr>
            <p:cNvPr id="48" name="Oval 47">
              <a:extLst>
                <a:ext uri="{FF2B5EF4-FFF2-40B4-BE49-F238E27FC236}">
                  <a16:creationId xmlns:a16="http://schemas.microsoft.com/office/drawing/2014/main" id="{11503EC1-9291-B126-A6C5-504BBF935CC5}"/>
                </a:ext>
              </a:extLst>
            </p:cNvPr>
            <p:cNvSpPr/>
            <p:nvPr/>
          </p:nvSpPr>
          <p:spPr>
            <a:xfrm>
              <a:off x="5486327" y="1354341"/>
              <a:ext cx="816428" cy="816428"/>
            </a:xfrm>
            <a:prstGeom prst="ellipse">
              <a:avLst/>
            </a:prstGeom>
            <a:solidFill>
              <a:srgbClr val="4EC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A9F6FC01-05F1-E898-9542-FFD44F56DECF}"/>
                </a:ext>
              </a:extLst>
            </p:cNvPr>
            <p:cNvSpPr txBox="1"/>
            <p:nvPr/>
          </p:nvSpPr>
          <p:spPr>
            <a:xfrm>
              <a:off x="5486328" y="1547112"/>
              <a:ext cx="816427" cy="430887"/>
            </a:xfrm>
            <a:prstGeom prst="rect">
              <a:avLst/>
            </a:prstGeom>
            <a:noFill/>
          </p:spPr>
          <p:txBody>
            <a:bodyPr wrap="square" lIns="0" tIns="0" rIns="0" bIns="0" rtlCol="0" anchor="ctr" anchorCtr="0">
              <a:spAutoFit/>
            </a:bodyPr>
            <a:lstStyle/>
            <a:p>
              <a:pPr algn="ctr"/>
              <a:r>
                <a:rPr lang="en-US" sz="2800" b="1" dirty="0">
                  <a:solidFill>
                    <a:schemeClr val="bg1"/>
                  </a:solidFill>
                  <a:latin typeface="Arial Black" panose="020B0604020202020204" pitchFamily="34" charset="0"/>
                  <a:cs typeface="Arial Black" panose="020B0604020202020204" pitchFamily="34" charset="0"/>
                </a:rPr>
                <a:t>2</a:t>
              </a:r>
            </a:p>
          </p:txBody>
        </p:sp>
      </p:grpSp>
      <p:grpSp>
        <p:nvGrpSpPr>
          <p:cNvPr id="50" name="Group 49">
            <a:extLst>
              <a:ext uri="{FF2B5EF4-FFF2-40B4-BE49-F238E27FC236}">
                <a16:creationId xmlns:a16="http://schemas.microsoft.com/office/drawing/2014/main" id="{3CD1609C-B251-9994-668C-5CBF30453B7B}"/>
              </a:ext>
            </a:extLst>
          </p:cNvPr>
          <p:cNvGrpSpPr/>
          <p:nvPr userDrawn="1"/>
        </p:nvGrpSpPr>
        <p:grpSpPr>
          <a:xfrm>
            <a:off x="5782943" y="3450620"/>
            <a:ext cx="816428" cy="816428"/>
            <a:chOff x="5894540" y="2679000"/>
            <a:chExt cx="816428" cy="816428"/>
          </a:xfrm>
        </p:grpSpPr>
        <p:sp>
          <p:nvSpPr>
            <p:cNvPr id="51" name="Oval 50">
              <a:extLst>
                <a:ext uri="{FF2B5EF4-FFF2-40B4-BE49-F238E27FC236}">
                  <a16:creationId xmlns:a16="http://schemas.microsoft.com/office/drawing/2014/main" id="{B9C32CD6-2FCD-C662-176A-2AA56F694EB1}"/>
                </a:ext>
              </a:extLst>
            </p:cNvPr>
            <p:cNvSpPr/>
            <p:nvPr/>
          </p:nvSpPr>
          <p:spPr>
            <a:xfrm>
              <a:off x="5894540" y="2679000"/>
              <a:ext cx="816428" cy="816428"/>
            </a:xfrm>
            <a:prstGeom prst="ellipse">
              <a:avLst/>
            </a:prstGeom>
            <a:solidFill>
              <a:srgbClr val="4EC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A374E0CD-807A-FA81-5673-BB337A557BD8}"/>
                </a:ext>
              </a:extLst>
            </p:cNvPr>
            <p:cNvSpPr txBox="1"/>
            <p:nvPr/>
          </p:nvSpPr>
          <p:spPr>
            <a:xfrm>
              <a:off x="5894541" y="2871771"/>
              <a:ext cx="816427" cy="430887"/>
            </a:xfrm>
            <a:prstGeom prst="rect">
              <a:avLst/>
            </a:prstGeom>
            <a:noFill/>
          </p:spPr>
          <p:txBody>
            <a:bodyPr wrap="square" lIns="0" tIns="0" rIns="0" bIns="0" rtlCol="0" anchor="ctr" anchorCtr="0">
              <a:spAutoFit/>
            </a:bodyPr>
            <a:lstStyle/>
            <a:p>
              <a:pPr algn="ctr"/>
              <a:r>
                <a:rPr lang="en-US" sz="2800" b="1" dirty="0">
                  <a:solidFill>
                    <a:schemeClr val="bg1"/>
                  </a:solidFill>
                  <a:latin typeface="Arial Black" panose="020B0604020202020204" pitchFamily="34" charset="0"/>
                  <a:cs typeface="Arial Black" panose="020B0604020202020204" pitchFamily="34" charset="0"/>
                </a:rPr>
                <a:t>3</a:t>
              </a:r>
            </a:p>
          </p:txBody>
        </p:sp>
      </p:grpSp>
      <p:grpSp>
        <p:nvGrpSpPr>
          <p:cNvPr id="53" name="Group 52">
            <a:extLst>
              <a:ext uri="{FF2B5EF4-FFF2-40B4-BE49-F238E27FC236}">
                <a16:creationId xmlns:a16="http://schemas.microsoft.com/office/drawing/2014/main" id="{2F4D1F05-E585-4C21-2055-8AF3C3ED85A1}"/>
              </a:ext>
            </a:extLst>
          </p:cNvPr>
          <p:cNvGrpSpPr/>
          <p:nvPr userDrawn="1"/>
        </p:nvGrpSpPr>
        <p:grpSpPr>
          <a:xfrm>
            <a:off x="5252853" y="4819259"/>
            <a:ext cx="816428" cy="816428"/>
            <a:chOff x="5661285" y="4068053"/>
            <a:chExt cx="816428" cy="816428"/>
          </a:xfrm>
        </p:grpSpPr>
        <p:sp>
          <p:nvSpPr>
            <p:cNvPr id="54" name="Oval 53">
              <a:extLst>
                <a:ext uri="{FF2B5EF4-FFF2-40B4-BE49-F238E27FC236}">
                  <a16:creationId xmlns:a16="http://schemas.microsoft.com/office/drawing/2014/main" id="{E50CAF7F-ED5F-F23E-7967-C283C0365734}"/>
                </a:ext>
              </a:extLst>
            </p:cNvPr>
            <p:cNvSpPr/>
            <p:nvPr/>
          </p:nvSpPr>
          <p:spPr>
            <a:xfrm>
              <a:off x="5661285" y="4068053"/>
              <a:ext cx="816428" cy="816428"/>
            </a:xfrm>
            <a:prstGeom prst="ellipse">
              <a:avLst/>
            </a:prstGeom>
            <a:solidFill>
              <a:srgbClr val="4EC2C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F48105FF-D9E8-B0B7-CDB4-9EBF85CC1DEB}"/>
                </a:ext>
              </a:extLst>
            </p:cNvPr>
            <p:cNvSpPr txBox="1"/>
            <p:nvPr/>
          </p:nvSpPr>
          <p:spPr>
            <a:xfrm>
              <a:off x="5661286" y="4260824"/>
              <a:ext cx="816427" cy="430887"/>
            </a:xfrm>
            <a:prstGeom prst="rect">
              <a:avLst/>
            </a:prstGeom>
            <a:noFill/>
          </p:spPr>
          <p:txBody>
            <a:bodyPr wrap="square" lIns="0" tIns="0" rIns="0" bIns="0" rtlCol="0" anchor="ctr" anchorCtr="0">
              <a:spAutoFit/>
            </a:bodyPr>
            <a:lstStyle/>
            <a:p>
              <a:pPr algn="ctr"/>
              <a:r>
                <a:rPr lang="en-US" sz="2800" b="1" dirty="0">
                  <a:solidFill>
                    <a:schemeClr val="bg1"/>
                  </a:solidFill>
                  <a:latin typeface="Arial Black" panose="020B0604020202020204" pitchFamily="34" charset="0"/>
                  <a:cs typeface="Arial Black" panose="020B0604020202020204" pitchFamily="34" charset="0"/>
                </a:rPr>
                <a:t>4</a:t>
              </a:r>
            </a:p>
          </p:txBody>
        </p:sp>
      </p:grpSp>
      <p:sp>
        <p:nvSpPr>
          <p:cNvPr id="23" name="Oval 22">
            <a:extLst>
              <a:ext uri="{FF2B5EF4-FFF2-40B4-BE49-F238E27FC236}">
                <a16:creationId xmlns:a16="http://schemas.microsoft.com/office/drawing/2014/main" id="{6FE04C75-4C58-7B9D-6A65-5B08D45696C0}"/>
              </a:ext>
            </a:extLst>
          </p:cNvPr>
          <p:cNvSpPr/>
          <p:nvPr userDrawn="1"/>
        </p:nvSpPr>
        <p:spPr>
          <a:xfrm>
            <a:off x="11582491" y="304028"/>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1">
            <a:extLst>
              <a:ext uri="{FF2B5EF4-FFF2-40B4-BE49-F238E27FC236}">
                <a16:creationId xmlns:a16="http://schemas.microsoft.com/office/drawing/2014/main" id="{D284595D-88EA-1ADA-9340-B6EE52F870DA}"/>
              </a:ext>
            </a:extLst>
          </p:cNvPr>
          <p:cNvSpPr>
            <a:spLocks noGrp="1"/>
          </p:cNvSpPr>
          <p:nvPr>
            <p:ph type="sldNum" sz="quarter" idx="4"/>
          </p:nvPr>
        </p:nvSpPr>
        <p:spPr>
          <a:xfrm>
            <a:off x="11484518" y="233133"/>
            <a:ext cx="463421" cy="409266"/>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33361416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B489A30-87EB-39FC-4548-BF1652E3B047}"/>
              </a:ext>
            </a:extLst>
          </p:cNvPr>
          <p:cNvSpPr>
            <a:spLocks noGrp="1"/>
          </p:cNvSpPr>
          <p:nvPr>
            <p:ph type="pic" sz="quarter" idx="16"/>
          </p:nvPr>
        </p:nvSpPr>
        <p:spPr>
          <a:xfrm>
            <a:off x="7173884" y="1397459"/>
            <a:ext cx="4408081" cy="4409158"/>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a:p>
        </p:txBody>
      </p:sp>
      <p:sp>
        <p:nvSpPr>
          <p:cNvPr id="8" name="Text Placeholder 23">
            <a:extLst>
              <a:ext uri="{FF2B5EF4-FFF2-40B4-BE49-F238E27FC236}">
                <a16:creationId xmlns:a16="http://schemas.microsoft.com/office/drawing/2014/main" id="{7440BC3F-3816-B704-5192-0C4C9D646F94}"/>
              </a:ext>
            </a:extLst>
          </p:cNvPr>
          <p:cNvSpPr>
            <a:spLocks noGrp="1"/>
          </p:cNvSpPr>
          <p:nvPr>
            <p:ph type="body" sz="quarter" idx="12" hasCustomPrompt="1"/>
          </p:nvPr>
        </p:nvSpPr>
        <p:spPr>
          <a:xfrm>
            <a:off x="591929" y="1070225"/>
            <a:ext cx="4587853" cy="935950"/>
          </a:xfrm>
          <a:prstGeom prst="rect">
            <a:avLst/>
          </a:prstGeom>
        </p:spPr>
        <p:txBody>
          <a:bodyPr anchor="ctr" anchorCtr="0"/>
          <a:lstStyle>
            <a:lvl1pPr marL="0" indent="0" algn="l" defTabSz="914400" rtl="0" eaLnBrk="1" latinLnBrk="0" hangingPunct="1">
              <a:buNone/>
              <a:defRPr lang="en-US" sz="3200" b="1" kern="1200" dirty="0">
                <a:solidFill>
                  <a:srgbClr val="048090"/>
                </a:solidFill>
                <a:latin typeface="Arial" panose="020B0604020202020204" pitchFamily="34" charset="0"/>
                <a:ea typeface="+mn-ea"/>
                <a:cs typeface="Arial" panose="020B0604020202020204" pitchFamily="34" charset="0"/>
              </a:defRPr>
            </a:lvl1pPr>
          </a:lstStyle>
          <a:p>
            <a:pPr lvl="0"/>
            <a:r>
              <a:rPr lang="en-US"/>
              <a:t>INTRODUCTION</a:t>
            </a:r>
          </a:p>
        </p:txBody>
      </p:sp>
      <p:cxnSp>
        <p:nvCxnSpPr>
          <p:cNvPr id="9" name="Straight Connector 8">
            <a:extLst>
              <a:ext uri="{FF2B5EF4-FFF2-40B4-BE49-F238E27FC236}">
                <a16:creationId xmlns:a16="http://schemas.microsoft.com/office/drawing/2014/main" id="{6D01D815-684C-F6B3-FE67-8AE55FC59296}"/>
              </a:ext>
            </a:extLst>
          </p:cNvPr>
          <p:cNvCxnSpPr>
            <a:cxnSpLocks/>
          </p:cNvCxnSpPr>
          <p:nvPr userDrawn="1"/>
        </p:nvCxnSpPr>
        <p:spPr>
          <a:xfrm flipH="1">
            <a:off x="692659" y="1856546"/>
            <a:ext cx="1094577"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
        <p:nvSpPr>
          <p:cNvPr id="10" name="Text Placeholder 26">
            <a:extLst>
              <a:ext uri="{FF2B5EF4-FFF2-40B4-BE49-F238E27FC236}">
                <a16:creationId xmlns:a16="http://schemas.microsoft.com/office/drawing/2014/main" id="{B5ED9BFB-F211-AB8D-65BF-ECD192602A7D}"/>
              </a:ext>
            </a:extLst>
          </p:cNvPr>
          <p:cNvSpPr>
            <a:spLocks noGrp="1"/>
          </p:cNvSpPr>
          <p:nvPr>
            <p:ph type="body" sz="quarter" idx="13"/>
          </p:nvPr>
        </p:nvSpPr>
        <p:spPr>
          <a:xfrm>
            <a:off x="692659" y="2493049"/>
            <a:ext cx="5403341" cy="3294725"/>
          </a:xfrm>
          <a:prstGeom prst="rect">
            <a:avLst/>
          </a:prstGeom>
        </p:spPr>
        <p:txBody>
          <a:bodyPr/>
          <a:lstStyle>
            <a:lvl1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8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6" name="Oval 5">
            <a:extLst>
              <a:ext uri="{FF2B5EF4-FFF2-40B4-BE49-F238E27FC236}">
                <a16:creationId xmlns:a16="http://schemas.microsoft.com/office/drawing/2014/main" id="{662C76A9-3C1D-0BFB-0D6C-D73DD4C009F0}"/>
              </a:ext>
            </a:extLst>
          </p:cNvPr>
          <p:cNvSpPr/>
          <p:nvPr userDrawn="1"/>
        </p:nvSpPr>
        <p:spPr>
          <a:xfrm>
            <a:off x="11582491" y="304028"/>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Slide Number Placeholder 1">
            <a:extLst>
              <a:ext uri="{FF2B5EF4-FFF2-40B4-BE49-F238E27FC236}">
                <a16:creationId xmlns:a16="http://schemas.microsoft.com/office/drawing/2014/main" id="{B20D9F26-5A92-4D84-0156-FC342AE0BD53}"/>
              </a:ext>
            </a:extLst>
          </p:cNvPr>
          <p:cNvSpPr>
            <a:spLocks noGrp="1"/>
          </p:cNvSpPr>
          <p:nvPr>
            <p:ph type="sldNum" sz="quarter" idx="4"/>
          </p:nvPr>
        </p:nvSpPr>
        <p:spPr>
          <a:xfrm>
            <a:off x="11484518" y="233133"/>
            <a:ext cx="463421" cy="409266"/>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00631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57A482E7-E239-EECD-449F-255B27BE7136}"/>
              </a:ext>
            </a:extLst>
          </p:cNvPr>
          <p:cNvSpPr>
            <a:spLocks noGrp="1"/>
          </p:cNvSpPr>
          <p:nvPr>
            <p:ph type="body" sz="quarter" idx="12" hasCustomPrompt="1"/>
          </p:nvPr>
        </p:nvSpPr>
        <p:spPr>
          <a:xfrm>
            <a:off x="591929" y="1070225"/>
            <a:ext cx="5504071" cy="935950"/>
          </a:xfrm>
          <a:prstGeom prst="rect">
            <a:avLst/>
          </a:prstGeom>
        </p:spPr>
        <p:txBody>
          <a:bodyPr anchor="ctr" anchorCtr="0"/>
          <a:lstStyle>
            <a:lvl1pPr marL="0" indent="0" algn="l" defTabSz="914400" rtl="0" eaLnBrk="1" latinLnBrk="0" hangingPunct="1">
              <a:buNone/>
              <a:defRPr lang="en-US" sz="32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Section Header</a:t>
            </a:r>
          </a:p>
        </p:txBody>
      </p:sp>
      <p:cxnSp>
        <p:nvCxnSpPr>
          <p:cNvPr id="8" name="Straight Connector 7">
            <a:extLst>
              <a:ext uri="{FF2B5EF4-FFF2-40B4-BE49-F238E27FC236}">
                <a16:creationId xmlns:a16="http://schemas.microsoft.com/office/drawing/2014/main" id="{D441796B-1E5A-5B5B-AB22-B8BBF03A810D}"/>
              </a:ext>
            </a:extLst>
          </p:cNvPr>
          <p:cNvCxnSpPr>
            <a:cxnSpLocks/>
          </p:cNvCxnSpPr>
          <p:nvPr userDrawn="1"/>
        </p:nvCxnSpPr>
        <p:spPr>
          <a:xfrm flipH="1">
            <a:off x="692659" y="1856546"/>
            <a:ext cx="1094577"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D9D8372D-6E9A-BE95-3E53-B316E72C300F}"/>
              </a:ext>
            </a:extLst>
          </p:cNvPr>
          <p:cNvSpPr>
            <a:spLocks noGrp="1"/>
          </p:cNvSpPr>
          <p:nvPr>
            <p:ph type="body" sz="quarter" idx="14"/>
          </p:nvPr>
        </p:nvSpPr>
        <p:spPr>
          <a:xfrm>
            <a:off x="692150" y="2492375"/>
            <a:ext cx="5403850" cy="3035589"/>
          </a:xfrm>
          <a:prstGeom prst="rect">
            <a:avLst/>
          </a:prstGeom>
        </p:spPr>
        <p:txBody>
          <a:bodyPr/>
          <a:lstStyle>
            <a:lvl1pPr marL="228600" indent="-228600">
              <a:buClr>
                <a:srgbClr val="08819C"/>
              </a:buClr>
              <a:buFont typeface="Wingdings" pitchFamily="2" charset="2"/>
              <a:buChar char="§"/>
              <a:defRPr sz="1800">
                <a:latin typeface="Arial" panose="020B0604020202020204" pitchFamily="34" charset="0"/>
                <a:cs typeface="Arial" panose="020B0604020202020204" pitchFamily="34" charset="0"/>
              </a:defRPr>
            </a:lvl1pPr>
            <a:lvl2pPr marL="685800" indent="-228600">
              <a:buClr>
                <a:srgbClr val="94C73D"/>
              </a:buClr>
              <a:buFont typeface="Courier New" panose="02070309020205020404" pitchFamily="49" charset="0"/>
              <a:buChar char="o"/>
              <a:defRPr sz="1800">
                <a:latin typeface="Arial" panose="020B0604020202020204" pitchFamily="34" charset="0"/>
                <a:cs typeface="Arial" panose="020B0604020202020204" pitchFamily="34" charset="0"/>
              </a:defRPr>
            </a:lvl2pPr>
            <a:lvl3pPr marL="1143000" indent="-228600">
              <a:buClr>
                <a:srgbClr val="4EC3C4"/>
              </a:buClr>
              <a:buFont typeface="Wingdings" pitchFamily="2" charset="2"/>
              <a:buChar cha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3" name="Oval 12">
            <a:extLst>
              <a:ext uri="{FF2B5EF4-FFF2-40B4-BE49-F238E27FC236}">
                <a16:creationId xmlns:a16="http://schemas.microsoft.com/office/drawing/2014/main" id="{2D0B0829-02B0-3B4B-19C9-BF6C1A1F71D5}"/>
              </a:ext>
            </a:extLst>
          </p:cNvPr>
          <p:cNvSpPr/>
          <p:nvPr userDrawn="1"/>
        </p:nvSpPr>
        <p:spPr>
          <a:xfrm>
            <a:off x="6768927" y="1311131"/>
            <a:ext cx="4563381" cy="4563381"/>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Picture Placeholder 3">
            <a:extLst>
              <a:ext uri="{FF2B5EF4-FFF2-40B4-BE49-F238E27FC236}">
                <a16:creationId xmlns:a16="http://schemas.microsoft.com/office/drawing/2014/main" id="{8EB42F45-910A-5DED-6802-BED39FBA561E}"/>
              </a:ext>
            </a:extLst>
          </p:cNvPr>
          <p:cNvSpPr>
            <a:spLocks noGrp="1"/>
          </p:cNvSpPr>
          <p:nvPr>
            <p:ph type="pic" sz="quarter" idx="16"/>
          </p:nvPr>
        </p:nvSpPr>
        <p:spPr>
          <a:xfrm>
            <a:off x="7173884" y="1389146"/>
            <a:ext cx="4408081" cy="4409158"/>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Oval 8">
            <a:extLst>
              <a:ext uri="{FF2B5EF4-FFF2-40B4-BE49-F238E27FC236}">
                <a16:creationId xmlns:a16="http://schemas.microsoft.com/office/drawing/2014/main" id="{DD2032AE-CA34-D5CE-AEF5-CD8A5CB729F9}"/>
              </a:ext>
            </a:extLst>
          </p:cNvPr>
          <p:cNvSpPr/>
          <p:nvPr userDrawn="1"/>
        </p:nvSpPr>
        <p:spPr>
          <a:xfrm>
            <a:off x="11582491" y="304028"/>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29AA0EDC-2DBB-8C98-13BF-FB754999D958}"/>
              </a:ext>
            </a:extLst>
          </p:cNvPr>
          <p:cNvSpPr>
            <a:spLocks noGrp="1"/>
          </p:cNvSpPr>
          <p:nvPr>
            <p:ph type="sldNum" sz="quarter" idx="4"/>
          </p:nvPr>
        </p:nvSpPr>
        <p:spPr>
          <a:xfrm>
            <a:off x="11484518" y="233133"/>
            <a:ext cx="463421" cy="409266"/>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28649629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57A482E7-E239-EECD-449F-255B27BE7136}"/>
              </a:ext>
            </a:extLst>
          </p:cNvPr>
          <p:cNvSpPr>
            <a:spLocks noGrp="1"/>
          </p:cNvSpPr>
          <p:nvPr>
            <p:ph type="body" sz="quarter" idx="12" hasCustomPrompt="1"/>
          </p:nvPr>
        </p:nvSpPr>
        <p:spPr>
          <a:xfrm>
            <a:off x="591929" y="1070225"/>
            <a:ext cx="5504071" cy="935950"/>
          </a:xfrm>
          <a:prstGeom prst="rect">
            <a:avLst/>
          </a:prstGeom>
        </p:spPr>
        <p:txBody>
          <a:bodyPr anchor="ctr" anchorCtr="0"/>
          <a:lstStyle>
            <a:lvl1pPr marL="0" indent="0" algn="l" defTabSz="914400" rtl="0" eaLnBrk="1" latinLnBrk="0" hangingPunct="1">
              <a:buNone/>
              <a:defRPr lang="en-US" sz="32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Section Header</a:t>
            </a:r>
          </a:p>
        </p:txBody>
      </p:sp>
      <p:cxnSp>
        <p:nvCxnSpPr>
          <p:cNvPr id="8" name="Straight Connector 7">
            <a:extLst>
              <a:ext uri="{FF2B5EF4-FFF2-40B4-BE49-F238E27FC236}">
                <a16:creationId xmlns:a16="http://schemas.microsoft.com/office/drawing/2014/main" id="{D441796B-1E5A-5B5B-AB22-B8BBF03A810D}"/>
              </a:ext>
            </a:extLst>
          </p:cNvPr>
          <p:cNvCxnSpPr>
            <a:cxnSpLocks/>
          </p:cNvCxnSpPr>
          <p:nvPr userDrawn="1"/>
        </p:nvCxnSpPr>
        <p:spPr>
          <a:xfrm flipH="1">
            <a:off x="692659" y="1856546"/>
            <a:ext cx="1094577"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D9D8372D-6E9A-BE95-3E53-B316E72C300F}"/>
              </a:ext>
            </a:extLst>
          </p:cNvPr>
          <p:cNvSpPr>
            <a:spLocks noGrp="1"/>
          </p:cNvSpPr>
          <p:nvPr>
            <p:ph type="body" sz="quarter" idx="14"/>
          </p:nvPr>
        </p:nvSpPr>
        <p:spPr>
          <a:xfrm>
            <a:off x="692150" y="2492375"/>
            <a:ext cx="5403850" cy="3035589"/>
          </a:xfrm>
          <a:prstGeom prst="rect">
            <a:avLst/>
          </a:prstGeom>
        </p:spPr>
        <p:txBody>
          <a:bodyPr/>
          <a:lstStyle>
            <a:lvl1pPr marL="0" indent="0">
              <a:buClr>
                <a:srgbClr val="08819C"/>
              </a:buClr>
              <a:buFont typeface="Wingdings" pitchFamily="2" charset="2"/>
              <a:buNone/>
              <a:defRPr sz="1800">
                <a:latin typeface="Arial" panose="020B0604020202020204" pitchFamily="34" charset="0"/>
                <a:cs typeface="Arial" panose="020B0604020202020204" pitchFamily="34" charset="0"/>
              </a:defRPr>
            </a:lvl1pPr>
            <a:lvl2pPr marL="457200" indent="0">
              <a:buClr>
                <a:srgbClr val="94C73D"/>
              </a:buClr>
              <a:buFont typeface="Courier New" panose="02070309020205020404" pitchFamily="49" charset="0"/>
              <a:buNone/>
              <a:defRPr sz="1800">
                <a:latin typeface="Arial" panose="020B0604020202020204" pitchFamily="34" charset="0"/>
                <a:cs typeface="Arial" panose="020B0604020202020204" pitchFamily="34" charset="0"/>
              </a:defRPr>
            </a:lvl2pPr>
            <a:lvl3pPr marL="914400" indent="0">
              <a:buClr>
                <a:srgbClr val="4EC3C4"/>
              </a:buClr>
              <a:buFont typeface="Wingdings" pitchFamily="2" charset="2"/>
              <a:buNone/>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10">
            <a:extLst>
              <a:ext uri="{FF2B5EF4-FFF2-40B4-BE49-F238E27FC236}">
                <a16:creationId xmlns:a16="http://schemas.microsoft.com/office/drawing/2014/main" id="{754F0863-961A-E2AB-E3C4-A7B8E11D4049}"/>
              </a:ext>
            </a:extLst>
          </p:cNvPr>
          <p:cNvSpPr>
            <a:spLocks noGrp="1"/>
          </p:cNvSpPr>
          <p:nvPr>
            <p:ph type="body" sz="quarter" idx="15"/>
          </p:nvPr>
        </p:nvSpPr>
        <p:spPr>
          <a:xfrm>
            <a:off x="6502747" y="2492375"/>
            <a:ext cx="5403850" cy="3035589"/>
          </a:xfrm>
          <a:prstGeom prst="rect">
            <a:avLst/>
          </a:prstGeom>
        </p:spPr>
        <p:txBody>
          <a:bodyPr/>
          <a:lstStyle>
            <a:lvl1pPr marL="228600" indent="-228600">
              <a:buClr>
                <a:srgbClr val="08819C"/>
              </a:buClr>
              <a:buFont typeface="Wingdings" pitchFamily="2" charset="2"/>
              <a:buChar char="§"/>
              <a:defRPr sz="1800">
                <a:latin typeface="Arial" panose="020B0604020202020204" pitchFamily="34" charset="0"/>
                <a:cs typeface="Arial" panose="020B0604020202020204" pitchFamily="34" charset="0"/>
              </a:defRPr>
            </a:lvl1pPr>
            <a:lvl2pPr marL="685800" indent="-228600">
              <a:buClr>
                <a:srgbClr val="94C73D"/>
              </a:buClr>
              <a:buFont typeface="Courier New" panose="02070309020205020404" pitchFamily="49" charset="0"/>
              <a:buChar char="o"/>
              <a:defRPr sz="1800">
                <a:latin typeface="Arial" panose="020B0604020202020204" pitchFamily="34" charset="0"/>
                <a:cs typeface="Arial" panose="020B0604020202020204" pitchFamily="34" charset="0"/>
              </a:defRPr>
            </a:lvl2pPr>
            <a:lvl3pPr marL="1143000" indent="-228600">
              <a:buClr>
                <a:srgbClr val="4EC3C4"/>
              </a:buClr>
              <a:buFont typeface="Wingdings" pitchFamily="2" charset="2"/>
              <a:buChar cha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Oval 5">
            <a:extLst>
              <a:ext uri="{FF2B5EF4-FFF2-40B4-BE49-F238E27FC236}">
                <a16:creationId xmlns:a16="http://schemas.microsoft.com/office/drawing/2014/main" id="{A750EB06-D68F-FEFD-8E50-EF69D04A44D1}"/>
              </a:ext>
            </a:extLst>
          </p:cNvPr>
          <p:cNvSpPr/>
          <p:nvPr userDrawn="1"/>
        </p:nvSpPr>
        <p:spPr>
          <a:xfrm>
            <a:off x="11582491" y="304028"/>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770AC366-EE90-6AF8-EB6C-B1C4C272A36B}"/>
              </a:ext>
            </a:extLst>
          </p:cNvPr>
          <p:cNvSpPr>
            <a:spLocks noGrp="1"/>
          </p:cNvSpPr>
          <p:nvPr>
            <p:ph type="sldNum" sz="quarter" idx="4"/>
          </p:nvPr>
        </p:nvSpPr>
        <p:spPr>
          <a:xfrm>
            <a:off x="11484518" y="233133"/>
            <a:ext cx="463421" cy="409266"/>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18883906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Image and Pull-quote">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57A482E7-E239-EECD-449F-255B27BE7136}"/>
              </a:ext>
            </a:extLst>
          </p:cNvPr>
          <p:cNvSpPr>
            <a:spLocks noGrp="1"/>
          </p:cNvSpPr>
          <p:nvPr>
            <p:ph type="body" sz="quarter" idx="12" hasCustomPrompt="1"/>
          </p:nvPr>
        </p:nvSpPr>
        <p:spPr>
          <a:xfrm>
            <a:off x="591929" y="1070225"/>
            <a:ext cx="5504071" cy="935950"/>
          </a:xfrm>
          <a:prstGeom prst="rect">
            <a:avLst/>
          </a:prstGeom>
        </p:spPr>
        <p:txBody>
          <a:bodyPr anchor="ctr" anchorCtr="0"/>
          <a:lstStyle>
            <a:lvl1pPr marL="0" indent="0" algn="l" defTabSz="914400" rtl="0" eaLnBrk="1" latinLnBrk="0" hangingPunct="1">
              <a:buNone/>
              <a:defRPr lang="en-US" sz="32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Section Header</a:t>
            </a:r>
          </a:p>
        </p:txBody>
      </p:sp>
      <p:cxnSp>
        <p:nvCxnSpPr>
          <p:cNvPr id="8" name="Straight Connector 7">
            <a:extLst>
              <a:ext uri="{FF2B5EF4-FFF2-40B4-BE49-F238E27FC236}">
                <a16:creationId xmlns:a16="http://schemas.microsoft.com/office/drawing/2014/main" id="{D441796B-1E5A-5B5B-AB22-B8BBF03A810D}"/>
              </a:ext>
            </a:extLst>
          </p:cNvPr>
          <p:cNvCxnSpPr>
            <a:cxnSpLocks/>
          </p:cNvCxnSpPr>
          <p:nvPr userDrawn="1"/>
        </p:nvCxnSpPr>
        <p:spPr>
          <a:xfrm flipH="1">
            <a:off x="692659" y="1856546"/>
            <a:ext cx="1094577"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D9D8372D-6E9A-BE95-3E53-B316E72C300F}"/>
              </a:ext>
            </a:extLst>
          </p:cNvPr>
          <p:cNvSpPr>
            <a:spLocks noGrp="1"/>
          </p:cNvSpPr>
          <p:nvPr>
            <p:ph type="body" sz="quarter" idx="14"/>
          </p:nvPr>
        </p:nvSpPr>
        <p:spPr>
          <a:xfrm>
            <a:off x="692150" y="2492375"/>
            <a:ext cx="5403850" cy="3295650"/>
          </a:xfrm>
          <a:prstGeom prst="rect">
            <a:avLst/>
          </a:prstGeom>
        </p:spPr>
        <p:txBody>
          <a:bodyPr/>
          <a:lstStyle>
            <a:lvl1pPr marL="228600" indent="-228600">
              <a:buClr>
                <a:srgbClr val="08819C"/>
              </a:buClr>
              <a:buFont typeface="Wingdings" pitchFamily="2" charset="2"/>
              <a:buChar char="§"/>
              <a:defRPr sz="1800">
                <a:latin typeface="Arial" panose="020B0604020202020204" pitchFamily="34" charset="0"/>
                <a:cs typeface="Arial" panose="020B0604020202020204" pitchFamily="34" charset="0"/>
              </a:defRPr>
            </a:lvl1pPr>
            <a:lvl2pPr marL="685800" indent="-228600">
              <a:buClr>
                <a:srgbClr val="94C73D"/>
              </a:buClr>
              <a:buFont typeface="Courier New" panose="02070309020205020404" pitchFamily="49" charset="0"/>
              <a:buChar char="o"/>
              <a:defRPr sz="1800">
                <a:latin typeface="Arial" panose="020B0604020202020204" pitchFamily="34" charset="0"/>
                <a:cs typeface="Arial" panose="020B0604020202020204" pitchFamily="34" charset="0"/>
              </a:defRPr>
            </a:lvl2pPr>
            <a:lvl3pPr marL="1143000" indent="-228600">
              <a:buClr>
                <a:srgbClr val="4EC3C4"/>
              </a:buClr>
              <a:buFont typeface="Wingdings" pitchFamily="2" charset="2"/>
              <a:buChar cha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3" name="Oval 12">
            <a:extLst>
              <a:ext uri="{FF2B5EF4-FFF2-40B4-BE49-F238E27FC236}">
                <a16:creationId xmlns:a16="http://schemas.microsoft.com/office/drawing/2014/main" id="{2D0B0829-02B0-3B4B-19C9-BF6C1A1F71D5}"/>
              </a:ext>
            </a:extLst>
          </p:cNvPr>
          <p:cNvSpPr/>
          <p:nvPr userDrawn="1"/>
        </p:nvSpPr>
        <p:spPr>
          <a:xfrm>
            <a:off x="7288512" y="1221122"/>
            <a:ext cx="3295650" cy="3295650"/>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Picture Placeholder 3">
            <a:extLst>
              <a:ext uri="{FF2B5EF4-FFF2-40B4-BE49-F238E27FC236}">
                <a16:creationId xmlns:a16="http://schemas.microsoft.com/office/drawing/2014/main" id="{8EB42F45-910A-5DED-6802-BED39FBA561E}"/>
              </a:ext>
            </a:extLst>
          </p:cNvPr>
          <p:cNvSpPr>
            <a:spLocks noGrp="1"/>
          </p:cNvSpPr>
          <p:nvPr>
            <p:ph type="pic" sz="quarter" idx="16"/>
          </p:nvPr>
        </p:nvSpPr>
        <p:spPr>
          <a:xfrm>
            <a:off x="7650325" y="1299136"/>
            <a:ext cx="3183494" cy="3184271"/>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Text Box 257">
            <a:extLst>
              <a:ext uri="{FF2B5EF4-FFF2-40B4-BE49-F238E27FC236}">
                <a16:creationId xmlns:a16="http://schemas.microsoft.com/office/drawing/2014/main" id="{A446D1E3-439F-8226-8166-8DD80617CC17}"/>
              </a:ext>
            </a:extLst>
          </p:cNvPr>
          <p:cNvSpPr txBox="1"/>
          <p:nvPr userDrawn="1"/>
        </p:nvSpPr>
        <p:spPr>
          <a:xfrm>
            <a:off x="7460753" y="4505206"/>
            <a:ext cx="633133" cy="66113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0"/>
              </a:spcAft>
            </a:pPr>
            <a:r>
              <a:rPr lang="en-US" sz="7200" b="1" dirty="0">
                <a:solidFill>
                  <a:srgbClr val="048099"/>
                </a:solidFill>
                <a:effectLst/>
                <a:latin typeface="Arial" panose="020B060402020202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
        <p:nvSpPr>
          <p:cNvPr id="3" name="Text Placeholder 2">
            <a:extLst>
              <a:ext uri="{FF2B5EF4-FFF2-40B4-BE49-F238E27FC236}">
                <a16:creationId xmlns:a16="http://schemas.microsoft.com/office/drawing/2014/main" id="{D8583AF3-7DEF-2F5F-93ED-FFFC11B39747}"/>
              </a:ext>
            </a:extLst>
          </p:cNvPr>
          <p:cNvSpPr>
            <a:spLocks noGrp="1"/>
          </p:cNvSpPr>
          <p:nvPr>
            <p:ph type="body" sz="quarter" idx="17" hasCustomPrompt="1"/>
          </p:nvPr>
        </p:nvSpPr>
        <p:spPr>
          <a:xfrm>
            <a:off x="7882136" y="4795763"/>
            <a:ext cx="2550338" cy="709612"/>
          </a:xfrm>
          <a:prstGeom prst="rect">
            <a:avLst/>
          </a:prstGeom>
        </p:spPr>
        <p:txBody>
          <a:bodyPr/>
          <a:lstStyle>
            <a:lvl1pPr marL="0" indent="0">
              <a:buNone/>
              <a:defRPr lang="en-US" sz="1600" b="1" kern="1200" dirty="0">
                <a:solidFill>
                  <a:srgbClr val="048099"/>
                </a:solidFill>
                <a:effectLst/>
                <a:latin typeface="Arial Black" panose="020B0604020202020204" pitchFamily="34" charset="0"/>
                <a:ea typeface="Times New Roman" panose="02020603050405020304" pitchFamily="18"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Pull-quote here.”</a:t>
            </a:r>
            <a:endParaRPr lang="en-US" dirty="0"/>
          </a:p>
        </p:txBody>
      </p:sp>
      <p:sp>
        <p:nvSpPr>
          <p:cNvPr id="11" name="Text Placeholder 2">
            <a:extLst>
              <a:ext uri="{FF2B5EF4-FFF2-40B4-BE49-F238E27FC236}">
                <a16:creationId xmlns:a16="http://schemas.microsoft.com/office/drawing/2014/main" id="{9FF51DBC-144E-D97F-77DE-11F4FA543E7A}"/>
              </a:ext>
            </a:extLst>
          </p:cNvPr>
          <p:cNvSpPr>
            <a:spLocks noGrp="1"/>
          </p:cNvSpPr>
          <p:nvPr>
            <p:ph type="body" sz="quarter" idx="18" hasCustomPrompt="1"/>
          </p:nvPr>
        </p:nvSpPr>
        <p:spPr>
          <a:xfrm>
            <a:off x="7882136" y="5558864"/>
            <a:ext cx="2550338" cy="268188"/>
          </a:xfrm>
          <a:prstGeom prst="rect">
            <a:avLst/>
          </a:prstGeom>
        </p:spPr>
        <p:txBody>
          <a:bodyPr/>
          <a:lstStyle>
            <a:lvl1pPr marL="0" indent="0">
              <a:buNone/>
              <a:defRPr lang="en-US" sz="1200" b="0" i="0" kern="1200" dirty="0">
                <a:solidFill>
                  <a:srgbClr val="048099"/>
                </a:solidFill>
                <a:effectLst/>
                <a:latin typeface="Arial" panose="020B0604020202020204" pitchFamily="34" charset="0"/>
                <a:ea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 Attribution</a:t>
            </a:r>
            <a:endParaRPr lang="en-US" dirty="0"/>
          </a:p>
        </p:txBody>
      </p:sp>
      <p:sp>
        <p:nvSpPr>
          <p:cNvPr id="10" name="Oval 9">
            <a:extLst>
              <a:ext uri="{FF2B5EF4-FFF2-40B4-BE49-F238E27FC236}">
                <a16:creationId xmlns:a16="http://schemas.microsoft.com/office/drawing/2014/main" id="{59794D19-ABF1-A706-7385-26DC62B3C870}"/>
              </a:ext>
            </a:extLst>
          </p:cNvPr>
          <p:cNvSpPr/>
          <p:nvPr userDrawn="1"/>
        </p:nvSpPr>
        <p:spPr>
          <a:xfrm>
            <a:off x="11582491" y="304028"/>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
            <a:extLst>
              <a:ext uri="{FF2B5EF4-FFF2-40B4-BE49-F238E27FC236}">
                <a16:creationId xmlns:a16="http://schemas.microsoft.com/office/drawing/2014/main" id="{50547E7B-FBF3-F5CB-7DE5-4DCE9B9D4343}"/>
              </a:ext>
            </a:extLst>
          </p:cNvPr>
          <p:cNvSpPr>
            <a:spLocks noGrp="1"/>
          </p:cNvSpPr>
          <p:nvPr>
            <p:ph type="sldNum" sz="quarter" idx="4"/>
          </p:nvPr>
        </p:nvSpPr>
        <p:spPr>
          <a:xfrm>
            <a:off x="11484518" y="233133"/>
            <a:ext cx="463421" cy="409266"/>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6574029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lumn Text and Images">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57A482E7-E239-EECD-449F-255B27BE7136}"/>
              </a:ext>
            </a:extLst>
          </p:cNvPr>
          <p:cNvSpPr>
            <a:spLocks noGrp="1"/>
          </p:cNvSpPr>
          <p:nvPr>
            <p:ph type="body" sz="quarter" idx="12" hasCustomPrompt="1"/>
          </p:nvPr>
        </p:nvSpPr>
        <p:spPr>
          <a:xfrm>
            <a:off x="591929" y="-1"/>
            <a:ext cx="7058396" cy="977897"/>
          </a:xfrm>
          <a:prstGeom prst="rect">
            <a:avLst/>
          </a:prstGeom>
        </p:spPr>
        <p:txBody>
          <a:bodyPr anchor="ctr" anchorCtr="0"/>
          <a:lstStyle>
            <a:lvl1pPr marL="0" indent="0" algn="l" defTabSz="914400" rtl="0" eaLnBrk="1" latinLnBrk="0" hangingPunct="1">
              <a:buNone/>
              <a:defRPr lang="en-US" sz="2000" b="1" kern="1200" dirty="0">
                <a:solidFill>
                  <a:schemeClr val="bg1"/>
                </a:solidFill>
                <a:latin typeface="Arial" panose="020B0604020202020204" pitchFamily="34" charset="0"/>
                <a:ea typeface="+mn-ea"/>
                <a:cs typeface="Arial" panose="020B0604020202020204" pitchFamily="34" charset="0"/>
              </a:defRPr>
            </a:lvl1pPr>
          </a:lstStyle>
          <a:p>
            <a:pPr lvl="0"/>
            <a:r>
              <a:rPr lang="en-US" dirty="0"/>
              <a:t>SLIDE TITLE</a:t>
            </a:r>
          </a:p>
        </p:txBody>
      </p:sp>
      <p:sp>
        <p:nvSpPr>
          <p:cNvPr id="13" name="Oval 12">
            <a:extLst>
              <a:ext uri="{FF2B5EF4-FFF2-40B4-BE49-F238E27FC236}">
                <a16:creationId xmlns:a16="http://schemas.microsoft.com/office/drawing/2014/main" id="{2D0B0829-02B0-3B4B-19C9-BF6C1A1F71D5}"/>
              </a:ext>
            </a:extLst>
          </p:cNvPr>
          <p:cNvSpPr/>
          <p:nvPr userDrawn="1"/>
        </p:nvSpPr>
        <p:spPr>
          <a:xfrm>
            <a:off x="859839" y="2137808"/>
            <a:ext cx="2440323" cy="2440323"/>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Picture Placeholder 3">
            <a:extLst>
              <a:ext uri="{FF2B5EF4-FFF2-40B4-BE49-F238E27FC236}">
                <a16:creationId xmlns:a16="http://schemas.microsoft.com/office/drawing/2014/main" id="{8EB42F45-910A-5DED-6802-BED39FBA561E}"/>
              </a:ext>
            </a:extLst>
          </p:cNvPr>
          <p:cNvSpPr>
            <a:spLocks noGrp="1"/>
          </p:cNvSpPr>
          <p:nvPr>
            <p:ph type="pic" sz="quarter" idx="16"/>
          </p:nvPr>
        </p:nvSpPr>
        <p:spPr>
          <a:xfrm>
            <a:off x="716707" y="2220281"/>
            <a:ext cx="2357275" cy="2357850"/>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8" name="Text Placeholder 26">
            <a:extLst>
              <a:ext uri="{FF2B5EF4-FFF2-40B4-BE49-F238E27FC236}">
                <a16:creationId xmlns:a16="http://schemas.microsoft.com/office/drawing/2014/main" id="{E0F004F9-A970-C905-D910-12C9596587A6}"/>
              </a:ext>
            </a:extLst>
          </p:cNvPr>
          <p:cNvSpPr>
            <a:spLocks noGrp="1"/>
          </p:cNvSpPr>
          <p:nvPr>
            <p:ph type="body" sz="quarter" idx="13"/>
          </p:nvPr>
        </p:nvSpPr>
        <p:spPr>
          <a:xfrm>
            <a:off x="591929" y="4818469"/>
            <a:ext cx="3116471" cy="842415"/>
          </a:xfrm>
          <a:prstGeom prst="rect">
            <a:avLst/>
          </a:prstGeom>
        </p:spPr>
        <p:txBody>
          <a:bodyPr/>
          <a:lstStyle>
            <a:lvl1pPr marL="0" indent="0" algn="ctr" defTabSz="914400" rtl="0" eaLnBrk="1" latinLnBrk="0" hangingPunct="1">
              <a:buNone/>
              <a:defRPr lang="en-US" sz="1400" kern="120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80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p:txBody>
      </p:sp>
      <p:sp>
        <p:nvSpPr>
          <p:cNvPr id="19" name="Text Placeholder 23">
            <a:extLst>
              <a:ext uri="{FF2B5EF4-FFF2-40B4-BE49-F238E27FC236}">
                <a16:creationId xmlns:a16="http://schemas.microsoft.com/office/drawing/2014/main" id="{CC57AE69-1B79-432E-8FEC-3FE70E05D145}"/>
              </a:ext>
            </a:extLst>
          </p:cNvPr>
          <p:cNvSpPr>
            <a:spLocks noGrp="1"/>
          </p:cNvSpPr>
          <p:nvPr>
            <p:ph type="body" sz="quarter" idx="17" hasCustomPrompt="1"/>
          </p:nvPr>
        </p:nvSpPr>
        <p:spPr>
          <a:xfrm>
            <a:off x="591929" y="1197116"/>
            <a:ext cx="3116471" cy="935950"/>
          </a:xfrm>
          <a:prstGeom prst="rect">
            <a:avLst/>
          </a:prstGeom>
        </p:spPr>
        <p:txBody>
          <a:bodyPr anchor="ctr" anchorCtr="0"/>
          <a:lstStyle>
            <a:lvl1pPr marL="0" indent="0" algn="ctr" defTabSz="914400" rtl="0" eaLnBrk="1" latinLnBrk="0" hangingPunct="1">
              <a:buNone/>
              <a:defRPr lang="en-US" sz="28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 MISSION •</a:t>
            </a:r>
          </a:p>
        </p:txBody>
      </p:sp>
      <p:sp>
        <p:nvSpPr>
          <p:cNvPr id="20" name="Oval 19">
            <a:extLst>
              <a:ext uri="{FF2B5EF4-FFF2-40B4-BE49-F238E27FC236}">
                <a16:creationId xmlns:a16="http://schemas.microsoft.com/office/drawing/2014/main" id="{228502FD-0377-3C36-0B0B-EA4E0DBEF012}"/>
              </a:ext>
            </a:extLst>
          </p:cNvPr>
          <p:cNvSpPr/>
          <p:nvPr userDrawn="1"/>
        </p:nvSpPr>
        <p:spPr>
          <a:xfrm>
            <a:off x="8695739" y="2137808"/>
            <a:ext cx="2440323" cy="2440323"/>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Picture Placeholder 3">
            <a:extLst>
              <a:ext uri="{FF2B5EF4-FFF2-40B4-BE49-F238E27FC236}">
                <a16:creationId xmlns:a16="http://schemas.microsoft.com/office/drawing/2014/main" id="{28A8F452-ADCE-AF4A-2218-DE8575FCDCBB}"/>
              </a:ext>
            </a:extLst>
          </p:cNvPr>
          <p:cNvSpPr>
            <a:spLocks noGrp="1"/>
          </p:cNvSpPr>
          <p:nvPr>
            <p:ph type="pic" sz="quarter" idx="18"/>
          </p:nvPr>
        </p:nvSpPr>
        <p:spPr>
          <a:xfrm>
            <a:off x="8892452" y="2220281"/>
            <a:ext cx="2357275" cy="2357850"/>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22" name="Text Placeholder 26">
            <a:extLst>
              <a:ext uri="{FF2B5EF4-FFF2-40B4-BE49-F238E27FC236}">
                <a16:creationId xmlns:a16="http://schemas.microsoft.com/office/drawing/2014/main" id="{2B0BBCC6-EDDE-4ABC-B35A-A44379D86A96}"/>
              </a:ext>
            </a:extLst>
          </p:cNvPr>
          <p:cNvSpPr>
            <a:spLocks noGrp="1"/>
          </p:cNvSpPr>
          <p:nvPr>
            <p:ph type="body" sz="quarter" idx="19"/>
          </p:nvPr>
        </p:nvSpPr>
        <p:spPr>
          <a:xfrm>
            <a:off x="8427829" y="4818469"/>
            <a:ext cx="3116471" cy="842415"/>
          </a:xfrm>
          <a:prstGeom prst="rect">
            <a:avLst/>
          </a:prstGeom>
        </p:spPr>
        <p:txBody>
          <a:bodyPr/>
          <a:lstStyle>
            <a:lvl1pPr marL="0" indent="0" algn="ctr" defTabSz="914400" rtl="0" eaLnBrk="1" latinLnBrk="0" hangingPunct="1">
              <a:buNone/>
              <a:defRPr lang="en-US" sz="1400" kern="120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80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p:txBody>
      </p:sp>
      <p:sp>
        <p:nvSpPr>
          <p:cNvPr id="23" name="Text Placeholder 23">
            <a:extLst>
              <a:ext uri="{FF2B5EF4-FFF2-40B4-BE49-F238E27FC236}">
                <a16:creationId xmlns:a16="http://schemas.microsoft.com/office/drawing/2014/main" id="{F1360CDD-9F7D-8978-D663-D01584E865A1}"/>
              </a:ext>
            </a:extLst>
          </p:cNvPr>
          <p:cNvSpPr>
            <a:spLocks noGrp="1"/>
          </p:cNvSpPr>
          <p:nvPr>
            <p:ph type="body" sz="quarter" idx="20" hasCustomPrompt="1"/>
          </p:nvPr>
        </p:nvSpPr>
        <p:spPr>
          <a:xfrm>
            <a:off x="8164219" y="1197116"/>
            <a:ext cx="3643690" cy="935950"/>
          </a:xfrm>
          <a:prstGeom prst="rect">
            <a:avLst/>
          </a:prstGeom>
        </p:spPr>
        <p:txBody>
          <a:bodyPr anchor="ctr" anchorCtr="0"/>
          <a:lstStyle>
            <a:lvl1pPr marL="0" indent="0" algn="ctr" defTabSz="914400" rtl="0" eaLnBrk="1" latinLnBrk="0" hangingPunct="1">
              <a:buNone/>
              <a:defRPr lang="en-US" sz="28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 WHO WE SERVE •</a:t>
            </a:r>
          </a:p>
        </p:txBody>
      </p:sp>
      <p:sp>
        <p:nvSpPr>
          <p:cNvPr id="24" name="Oval 23">
            <a:extLst>
              <a:ext uri="{FF2B5EF4-FFF2-40B4-BE49-F238E27FC236}">
                <a16:creationId xmlns:a16="http://schemas.microsoft.com/office/drawing/2014/main" id="{63E73D2A-3B99-2200-212E-1D0ED6CCC001}"/>
              </a:ext>
            </a:extLst>
          </p:cNvPr>
          <p:cNvSpPr/>
          <p:nvPr userDrawn="1"/>
        </p:nvSpPr>
        <p:spPr>
          <a:xfrm>
            <a:off x="4784139" y="2137808"/>
            <a:ext cx="2440323" cy="2440323"/>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Picture Placeholder 3">
            <a:extLst>
              <a:ext uri="{FF2B5EF4-FFF2-40B4-BE49-F238E27FC236}">
                <a16:creationId xmlns:a16="http://schemas.microsoft.com/office/drawing/2014/main" id="{0764E278-7460-8873-A25B-0E2F18F5838D}"/>
              </a:ext>
            </a:extLst>
          </p:cNvPr>
          <p:cNvSpPr>
            <a:spLocks noGrp="1"/>
          </p:cNvSpPr>
          <p:nvPr>
            <p:ph type="pic" sz="quarter" idx="21"/>
          </p:nvPr>
        </p:nvSpPr>
        <p:spPr>
          <a:xfrm>
            <a:off x="5023432" y="2133066"/>
            <a:ext cx="2357275" cy="2357850"/>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26" name="Text Placeholder 26">
            <a:extLst>
              <a:ext uri="{FF2B5EF4-FFF2-40B4-BE49-F238E27FC236}">
                <a16:creationId xmlns:a16="http://schemas.microsoft.com/office/drawing/2014/main" id="{AF40B452-4DE0-9413-FCC9-699E80387A8E}"/>
              </a:ext>
            </a:extLst>
          </p:cNvPr>
          <p:cNvSpPr>
            <a:spLocks noGrp="1"/>
          </p:cNvSpPr>
          <p:nvPr>
            <p:ph type="body" sz="quarter" idx="22"/>
          </p:nvPr>
        </p:nvSpPr>
        <p:spPr>
          <a:xfrm>
            <a:off x="4516229" y="4818469"/>
            <a:ext cx="3116471" cy="842415"/>
          </a:xfrm>
          <a:prstGeom prst="rect">
            <a:avLst/>
          </a:prstGeom>
        </p:spPr>
        <p:txBody>
          <a:bodyPr/>
          <a:lstStyle>
            <a:lvl1pPr marL="0" indent="0" algn="ctr" defTabSz="914400" rtl="0" eaLnBrk="1" latinLnBrk="0" hangingPunct="1">
              <a:buNone/>
              <a:defRPr lang="en-US" sz="1400" kern="120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80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p:txBody>
      </p:sp>
      <p:sp>
        <p:nvSpPr>
          <p:cNvPr id="27" name="Text Placeholder 23">
            <a:extLst>
              <a:ext uri="{FF2B5EF4-FFF2-40B4-BE49-F238E27FC236}">
                <a16:creationId xmlns:a16="http://schemas.microsoft.com/office/drawing/2014/main" id="{BB82BE67-D763-BFA4-4F0F-7573E9F9B36D}"/>
              </a:ext>
            </a:extLst>
          </p:cNvPr>
          <p:cNvSpPr>
            <a:spLocks noGrp="1"/>
          </p:cNvSpPr>
          <p:nvPr>
            <p:ph type="body" sz="quarter" idx="23" hasCustomPrompt="1"/>
          </p:nvPr>
        </p:nvSpPr>
        <p:spPr>
          <a:xfrm>
            <a:off x="4516229" y="1197116"/>
            <a:ext cx="3116471" cy="935950"/>
          </a:xfrm>
          <a:prstGeom prst="rect">
            <a:avLst/>
          </a:prstGeom>
        </p:spPr>
        <p:txBody>
          <a:bodyPr anchor="ctr" anchorCtr="0"/>
          <a:lstStyle>
            <a:lvl1pPr marL="0" indent="0" algn="ctr" defTabSz="914400" rtl="0" eaLnBrk="1" latinLnBrk="0" hangingPunct="1">
              <a:buNone/>
              <a:defRPr lang="en-US" sz="28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 VISION •</a:t>
            </a:r>
          </a:p>
        </p:txBody>
      </p:sp>
      <p:sp>
        <p:nvSpPr>
          <p:cNvPr id="15" name="Oval 14">
            <a:extLst>
              <a:ext uri="{FF2B5EF4-FFF2-40B4-BE49-F238E27FC236}">
                <a16:creationId xmlns:a16="http://schemas.microsoft.com/office/drawing/2014/main" id="{90372475-945F-23BF-4C3F-7FACF7C98DDE}"/>
              </a:ext>
            </a:extLst>
          </p:cNvPr>
          <p:cNvSpPr/>
          <p:nvPr userDrawn="1"/>
        </p:nvSpPr>
        <p:spPr>
          <a:xfrm>
            <a:off x="11582491" y="304028"/>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
            <a:extLst>
              <a:ext uri="{FF2B5EF4-FFF2-40B4-BE49-F238E27FC236}">
                <a16:creationId xmlns:a16="http://schemas.microsoft.com/office/drawing/2014/main" id="{BCACD674-A423-DAE7-E032-039128D99AFB}"/>
              </a:ext>
            </a:extLst>
          </p:cNvPr>
          <p:cNvSpPr>
            <a:spLocks noGrp="1"/>
          </p:cNvSpPr>
          <p:nvPr>
            <p:ph type="sldNum" sz="quarter" idx="4"/>
          </p:nvPr>
        </p:nvSpPr>
        <p:spPr>
          <a:xfrm>
            <a:off x="11484518" y="233133"/>
            <a:ext cx="463421" cy="409266"/>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41913986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7" name="Text Placeholder 23">
            <a:extLst>
              <a:ext uri="{FF2B5EF4-FFF2-40B4-BE49-F238E27FC236}">
                <a16:creationId xmlns:a16="http://schemas.microsoft.com/office/drawing/2014/main" id="{57A482E7-E239-EECD-449F-255B27BE7136}"/>
              </a:ext>
            </a:extLst>
          </p:cNvPr>
          <p:cNvSpPr>
            <a:spLocks noGrp="1"/>
          </p:cNvSpPr>
          <p:nvPr>
            <p:ph type="body" sz="quarter" idx="12" hasCustomPrompt="1"/>
          </p:nvPr>
        </p:nvSpPr>
        <p:spPr>
          <a:xfrm>
            <a:off x="591929" y="-1"/>
            <a:ext cx="7058396" cy="977897"/>
          </a:xfrm>
          <a:prstGeom prst="rect">
            <a:avLst/>
          </a:prstGeom>
        </p:spPr>
        <p:txBody>
          <a:bodyPr anchor="ctr" anchorCtr="0"/>
          <a:lstStyle>
            <a:lvl1pPr marL="0" indent="0" algn="l" defTabSz="914400" rtl="0" eaLnBrk="1" latinLnBrk="0" hangingPunct="1">
              <a:buNone/>
              <a:defRPr lang="en-US" sz="2000" b="1" kern="1200" dirty="0">
                <a:solidFill>
                  <a:schemeClr val="bg1"/>
                </a:solidFill>
                <a:latin typeface="Arial" panose="020B0604020202020204" pitchFamily="34" charset="0"/>
                <a:ea typeface="+mn-ea"/>
                <a:cs typeface="Arial" panose="020B0604020202020204" pitchFamily="34" charset="0"/>
              </a:defRPr>
            </a:lvl1pPr>
          </a:lstStyle>
          <a:p>
            <a:pPr lvl="0"/>
            <a:r>
              <a:rPr lang="en-US" dirty="0"/>
              <a:t>SLIDE TITLE</a:t>
            </a:r>
          </a:p>
        </p:txBody>
      </p:sp>
      <p:sp>
        <p:nvSpPr>
          <p:cNvPr id="3" name="Chart Placeholder 2">
            <a:extLst>
              <a:ext uri="{FF2B5EF4-FFF2-40B4-BE49-F238E27FC236}">
                <a16:creationId xmlns:a16="http://schemas.microsoft.com/office/drawing/2014/main" id="{4F579372-3F13-FF2B-F904-09C513F3ED33}"/>
              </a:ext>
            </a:extLst>
          </p:cNvPr>
          <p:cNvSpPr>
            <a:spLocks noGrp="1"/>
          </p:cNvSpPr>
          <p:nvPr>
            <p:ph type="chart" sz="quarter" idx="13"/>
          </p:nvPr>
        </p:nvSpPr>
        <p:spPr>
          <a:xfrm>
            <a:off x="592138" y="1270000"/>
            <a:ext cx="11007725" cy="45339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Oval 3">
            <a:extLst>
              <a:ext uri="{FF2B5EF4-FFF2-40B4-BE49-F238E27FC236}">
                <a16:creationId xmlns:a16="http://schemas.microsoft.com/office/drawing/2014/main" id="{DA6F4412-56FB-B0B9-A809-5E67538D8D4F}"/>
              </a:ext>
            </a:extLst>
          </p:cNvPr>
          <p:cNvSpPr/>
          <p:nvPr userDrawn="1"/>
        </p:nvSpPr>
        <p:spPr>
          <a:xfrm>
            <a:off x="11582491" y="304028"/>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0472EC91-5AC0-544D-39B6-AF4ABAF92769}"/>
              </a:ext>
            </a:extLst>
          </p:cNvPr>
          <p:cNvSpPr>
            <a:spLocks noGrp="1"/>
          </p:cNvSpPr>
          <p:nvPr>
            <p:ph type="sldNum" sz="quarter" idx="4"/>
          </p:nvPr>
        </p:nvSpPr>
        <p:spPr>
          <a:xfrm>
            <a:off x="11484518" y="233133"/>
            <a:ext cx="463421" cy="409266"/>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33651880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B489A30-87EB-39FC-4548-BF1652E3B047}"/>
              </a:ext>
            </a:extLst>
          </p:cNvPr>
          <p:cNvSpPr>
            <a:spLocks noGrp="1"/>
          </p:cNvSpPr>
          <p:nvPr>
            <p:ph type="pic" sz="quarter" idx="16"/>
          </p:nvPr>
        </p:nvSpPr>
        <p:spPr>
          <a:xfrm>
            <a:off x="7173884" y="1397459"/>
            <a:ext cx="4408081" cy="4409158"/>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8" name="Text Placeholder 23">
            <a:extLst>
              <a:ext uri="{FF2B5EF4-FFF2-40B4-BE49-F238E27FC236}">
                <a16:creationId xmlns:a16="http://schemas.microsoft.com/office/drawing/2014/main" id="{7440BC3F-3816-B704-5192-0C4C9D646F94}"/>
              </a:ext>
            </a:extLst>
          </p:cNvPr>
          <p:cNvSpPr>
            <a:spLocks noGrp="1"/>
          </p:cNvSpPr>
          <p:nvPr>
            <p:ph type="body" sz="quarter" idx="12" hasCustomPrompt="1"/>
          </p:nvPr>
        </p:nvSpPr>
        <p:spPr>
          <a:xfrm>
            <a:off x="591929" y="1070225"/>
            <a:ext cx="4587853" cy="935950"/>
          </a:xfrm>
          <a:prstGeom prst="rect">
            <a:avLst/>
          </a:prstGeom>
        </p:spPr>
        <p:txBody>
          <a:bodyPr anchor="ctr" anchorCtr="0"/>
          <a:lstStyle>
            <a:lvl1pPr marL="0" indent="0" algn="l" defTabSz="914400" rtl="0" eaLnBrk="1" latinLnBrk="0" hangingPunct="1">
              <a:buNone/>
              <a:defRPr lang="en-US" sz="3200" b="1" kern="1200" dirty="0">
                <a:solidFill>
                  <a:srgbClr val="048090"/>
                </a:solidFill>
                <a:latin typeface="Arial" panose="020B0604020202020204" pitchFamily="34" charset="0"/>
                <a:ea typeface="+mn-ea"/>
                <a:cs typeface="Arial" panose="020B0604020202020204" pitchFamily="34" charset="0"/>
              </a:defRPr>
            </a:lvl1pPr>
          </a:lstStyle>
          <a:p>
            <a:pPr lvl="0"/>
            <a:r>
              <a:rPr lang="en-US" dirty="0"/>
              <a:t>INTRODUCTION</a:t>
            </a:r>
          </a:p>
        </p:txBody>
      </p:sp>
      <p:cxnSp>
        <p:nvCxnSpPr>
          <p:cNvPr id="9" name="Straight Connector 8">
            <a:extLst>
              <a:ext uri="{FF2B5EF4-FFF2-40B4-BE49-F238E27FC236}">
                <a16:creationId xmlns:a16="http://schemas.microsoft.com/office/drawing/2014/main" id="{6D01D815-684C-F6B3-FE67-8AE55FC59296}"/>
              </a:ext>
            </a:extLst>
          </p:cNvPr>
          <p:cNvCxnSpPr>
            <a:cxnSpLocks/>
          </p:cNvCxnSpPr>
          <p:nvPr userDrawn="1"/>
        </p:nvCxnSpPr>
        <p:spPr>
          <a:xfrm flipH="1">
            <a:off x="692659" y="1856546"/>
            <a:ext cx="1094577"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
        <p:nvSpPr>
          <p:cNvPr id="10" name="Text Placeholder 26">
            <a:extLst>
              <a:ext uri="{FF2B5EF4-FFF2-40B4-BE49-F238E27FC236}">
                <a16:creationId xmlns:a16="http://schemas.microsoft.com/office/drawing/2014/main" id="{B5ED9BFB-F211-AB8D-65BF-ECD192602A7D}"/>
              </a:ext>
            </a:extLst>
          </p:cNvPr>
          <p:cNvSpPr>
            <a:spLocks noGrp="1"/>
          </p:cNvSpPr>
          <p:nvPr>
            <p:ph type="body" sz="quarter" idx="13"/>
          </p:nvPr>
        </p:nvSpPr>
        <p:spPr>
          <a:xfrm>
            <a:off x="692659" y="2493049"/>
            <a:ext cx="5403341" cy="3294725"/>
          </a:xfrm>
          <a:prstGeom prst="rect">
            <a:avLst/>
          </a:prstGeom>
        </p:spPr>
        <p:txBody>
          <a:bodyPr/>
          <a:lstStyle>
            <a:lvl1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800" kern="1200" dirty="0" smtClean="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80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p:txBody>
      </p:sp>
      <p:sp>
        <p:nvSpPr>
          <p:cNvPr id="6" name="Oval 5">
            <a:extLst>
              <a:ext uri="{FF2B5EF4-FFF2-40B4-BE49-F238E27FC236}">
                <a16:creationId xmlns:a16="http://schemas.microsoft.com/office/drawing/2014/main" id="{662C76A9-3C1D-0BFB-0D6C-D73DD4C009F0}"/>
              </a:ext>
            </a:extLst>
          </p:cNvPr>
          <p:cNvSpPr/>
          <p:nvPr userDrawn="1"/>
        </p:nvSpPr>
        <p:spPr>
          <a:xfrm>
            <a:off x="11582491" y="304028"/>
            <a:ext cx="267477" cy="267477"/>
          </a:xfrm>
          <a:prstGeom prst="ellipse">
            <a:avLst/>
          </a:prstGeom>
          <a:solidFill>
            <a:srgbClr val="4EC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a:extLst>
              <a:ext uri="{FF2B5EF4-FFF2-40B4-BE49-F238E27FC236}">
                <a16:creationId xmlns:a16="http://schemas.microsoft.com/office/drawing/2014/main" id="{B20D9F26-5A92-4D84-0156-FC342AE0BD53}"/>
              </a:ext>
            </a:extLst>
          </p:cNvPr>
          <p:cNvSpPr>
            <a:spLocks noGrp="1"/>
          </p:cNvSpPr>
          <p:nvPr>
            <p:ph type="sldNum" sz="quarter" idx="4"/>
          </p:nvPr>
        </p:nvSpPr>
        <p:spPr>
          <a:xfrm>
            <a:off x="11484518" y="233133"/>
            <a:ext cx="463421" cy="409266"/>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ACB613AF-43C4-304B-BDCE-2A6ABD99B6CC}" type="slidenum">
              <a:rPr lang="en-US" smtClean="0"/>
              <a:pPr/>
              <a:t>‹#›</a:t>
            </a:fld>
            <a:endParaRPr lang="en-US" dirty="0"/>
          </a:p>
        </p:txBody>
      </p:sp>
    </p:spTree>
    <p:extLst>
      <p:ext uri="{BB962C8B-B14F-4D97-AF65-F5344CB8AC3E}">
        <p14:creationId xmlns:p14="http://schemas.microsoft.com/office/powerpoint/2010/main" val="27420123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109E2F8-117B-416E-FA19-69D6B1F76CA5}"/>
              </a:ext>
            </a:extLst>
          </p:cNvPr>
          <p:cNvSpPr>
            <a:spLocks noGrp="1"/>
          </p:cNvSpPr>
          <p:nvPr>
            <p:ph type="subTitle" idx="1" hasCustomPrompt="1"/>
          </p:nvPr>
        </p:nvSpPr>
        <p:spPr>
          <a:xfrm>
            <a:off x="6310681" y="3764051"/>
            <a:ext cx="5743018" cy="365125"/>
          </a:xfrm>
          <a:prstGeom prst="rect">
            <a:avLst/>
          </a:prstGeom>
        </p:spPr>
        <p:txBody>
          <a:bodyPr anchor="ctr" anchorCtr="0"/>
          <a:lstStyle>
            <a:lvl1pPr marL="0" indent="0" algn="l" defTabSz="914400" rtl="0" eaLnBrk="1" latinLnBrk="0" hangingPunct="1">
              <a:buNone/>
              <a:defRPr lang="en-US" sz="1800" kern="1200" dirty="0">
                <a:solidFill>
                  <a:schemeClr val="tx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Presentation</a:t>
            </a:r>
          </a:p>
        </p:txBody>
      </p:sp>
      <p:sp>
        <p:nvSpPr>
          <p:cNvPr id="9" name="Text Placeholder 7">
            <a:extLst>
              <a:ext uri="{FF2B5EF4-FFF2-40B4-BE49-F238E27FC236}">
                <a16:creationId xmlns:a16="http://schemas.microsoft.com/office/drawing/2014/main" id="{E14EC558-BDA4-4EAA-5B72-6A8AE5A9C524}"/>
              </a:ext>
            </a:extLst>
          </p:cNvPr>
          <p:cNvSpPr>
            <a:spLocks noGrp="1"/>
          </p:cNvSpPr>
          <p:nvPr>
            <p:ph type="body" sz="quarter" idx="13" hasCustomPrompt="1"/>
          </p:nvPr>
        </p:nvSpPr>
        <p:spPr>
          <a:xfrm>
            <a:off x="6311155" y="2159122"/>
            <a:ext cx="5743018" cy="1084776"/>
          </a:xfrm>
          <a:prstGeom prst="rect">
            <a:avLst/>
          </a:prstGeom>
        </p:spPr>
        <p:txBody>
          <a:bodyPr/>
          <a:lstStyle>
            <a:lvl1pPr marL="0" indent="0">
              <a:buNone/>
              <a:defRPr kumimoji="0" lang="en-US" sz="3600" b="1" i="0" u="none" strike="noStrike" kern="1200" cap="none" spc="0" normalizeH="0" baseline="0" dirty="0" smtClean="0">
                <a:ln>
                  <a:noFill/>
                </a:ln>
                <a:solidFill>
                  <a:prstClr val="black"/>
                </a:solidFill>
                <a:effectLst/>
                <a:uLnTx/>
                <a:uFillTx/>
                <a:latin typeface="Arial" panose="020B0604020202020204" pitchFamily="34" charset="0"/>
                <a:ea typeface="+mn-ea"/>
                <a:cs typeface="Arial" panose="020B0604020202020204" pitchFamily="34" charset="0"/>
              </a:defRPr>
            </a:lvl1pPr>
          </a:lstStyle>
          <a:p>
            <a:pPr lvl="0"/>
            <a:r>
              <a:rPr lang="en-US" dirty="0"/>
              <a:t>TITLE OF</a:t>
            </a:r>
          </a:p>
          <a:p>
            <a:pPr lvl="0"/>
            <a:r>
              <a:rPr lang="en-US" dirty="0"/>
              <a:t>PRESENTATION</a:t>
            </a:r>
          </a:p>
        </p:txBody>
      </p:sp>
      <p:sp>
        <p:nvSpPr>
          <p:cNvPr id="13" name="Text Placeholder 12">
            <a:extLst>
              <a:ext uri="{FF2B5EF4-FFF2-40B4-BE49-F238E27FC236}">
                <a16:creationId xmlns:a16="http://schemas.microsoft.com/office/drawing/2014/main" id="{540BFBAF-18E1-1682-C0E7-3CFFAFBF2432}"/>
              </a:ext>
            </a:extLst>
          </p:cNvPr>
          <p:cNvSpPr>
            <a:spLocks noGrp="1"/>
          </p:cNvSpPr>
          <p:nvPr>
            <p:ph type="body" sz="quarter" idx="14" hasCustomPrompt="1"/>
          </p:nvPr>
        </p:nvSpPr>
        <p:spPr>
          <a:xfrm>
            <a:off x="6310681" y="4555897"/>
            <a:ext cx="5743018" cy="358914"/>
          </a:xfrm>
          <a:prstGeom prst="rect">
            <a:avLst/>
          </a:prstGeom>
        </p:spPr>
        <p:txBody>
          <a:bodyPr/>
          <a:lstStyle>
            <a:lvl1pPr marL="0" indent="0" algn="l" defTabSz="914400" rtl="0" eaLnBrk="1" latinLnBrk="0" hangingPunct="1">
              <a:lnSpc>
                <a:spcPct val="125000"/>
              </a:lnSpc>
              <a:buNone/>
              <a:defRPr lang="en-US" sz="1600" i="0" kern="120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5000"/>
              </a:lnSpc>
              <a:buNone/>
              <a:defRPr lang="en-US" sz="1600" i="1" kern="1200" dirty="0" smtClean="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5000"/>
              </a:lnSpc>
              <a:buNone/>
              <a:defRPr lang="en-US" sz="1600" i="1" kern="1200" dirty="0" smtClean="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25000"/>
              </a:lnSpc>
              <a:buNone/>
              <a:defRPr lang="en-US" sz="1600" i="1" kern="1200" dirty="0" smtClean="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25000"/>
              </a:lnSpc>
              <a:buNone/>
              <a:defRPr lang="en-US" sz="1600" i="1" kern="1200" dirty="0">
                <a:solidFill>
                  <a:schemeClr val="tx1"/>
                </a:solidFill>
                <a:latin typeface="Arial" panose="020B0604020202020204" pitchFamily="34" charset="0"/>
                <a:ea typeface="+mn-ea"/>
                <a:cs typeface="Arial" panose="020B0604020202020204" pitchFamily="34" charset="0"/>
              </a:defRPr>
            </a:lvl5pPr>
          </a:lstStyle>
          <a:p>
            <a:pPr lvl="0"/>
            <a:r>
              <a:rPr lang="en-US" dirty="0"/>
              <a:t>Name of Presenter</a:t>
            </a:r>
          </a:p>
        </p:txBody>
      </p:sp>
      <p:sp>
        <p:nvSpPr>
          <p:cNvPr id="14" name="Text Placeholder 12">
            <a:extLst>
              <a:ext uri="{FF2B5EF4-FFF2-40B4-BE49-F238E27FC236}">
                <a16:creationId xmlns:a16="http://schemas.microsoft.com/office/drawing/2014/main" id="{7BE8FFCF-A9D5-B786-D0D6-71A0D8232DEA}"/>
              </a:ext>
            </a:extLst>
          </p:cNvPr>
          <p:cNvSpPr>
            <a:spLocks noGrp="1"/>
          </p:cNvSpPr>
          <p:nvPr>
            <p:ph type="body" sz="quarter" idx="15" hasCustomPrompt="1"/>
          </p:nvPr>
        </p:nvSpPr>
        <p:spPr>
          <a:xfrm>
            <a:off x="6310681" y="4914811"/>
            <a:ext cx="5743018" cy="358914"/>
          </a:xfrm>
          <a:prstGeom prst="rect">
            <a:avLst/>
          </a:prstGeom>
        </p:spPr>
        <p:txBody>
          <a:bodyPr/>
          <a:lstStyle>
            <a:lvl1pPr marL="0" indent="0" algn="l" defTabSz="914400" rtl="0" eaLnBrk="1" latinLnBrk="0" hangingPunct="1">
              <a:lnSpc>
                <a:spcPct val="125000"/>
              </a:lnSpc>
              <a:buNone/>
              <a:defRPr lang="en-US" sz="1600" i="1" kern="120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5000"/>
              </a:lnSpc>
              <a:buNone/>
              <a:defRPr lang="en-US" sz="1600" i="1" kern="1200" dirty="0" smtClean="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5000"/>
              </a:lnSpc>
              <a:buNone/>
              <a:defRPr lang="en-US" sz="1600" i="1" kern="1200" dirty="0" smtClean="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25000"/>
              </a:lnSpc>
              <a:buNone/>
              <a:defRPr lang="en-US" sz="1600" i="1" kern="1200" dirty="0" smtClean="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25000"/>
              </a:lnSpc>
              <a:buNone/>
              <a:defRPr lang="en-US" sz="1600" i="1" kern="1200" dirty="0">
                <a:solidFill>
                  <a:schemeClr val="tx1"/>
                </a:solidFill>
                <a:latin typeface="Arial" panose="020B0604020202020204" pitchFamily="34" charset="0"/>
                <a:ea typeface="+mn-ea"/>
                <a:cs typeface="Arial" panose="020B0604020202020204" pitchFamily="34" charset="0"/>
              </a:defRPr>
            </a:lvl5pPr>
          </a:lstStyle>
          <a:p>
            <a:pPr lvl="0"/>
            <a:fld id="{B92B5563-CB09-EA4E-A0C2-D09E32AB3881}" type="datetime4">
              <a:rPr lang="en-US" smtClean="0"/>
              <a:t>July 8, 2022</a:t>
            </a:fld>
            <a:endParaRPr lang="en-US" dirty="0"/>
          </a:p>
        </p:txBody>
      </p:sp>
      <p:cxnSp>
        <p:nvCxnSpPr>
          <p:cNvPr id="15" name="Straight Connector 14">
            <a:extLst>
              <a:ext uri="{FF2B5EF4-FFF2-40B4-BE49-F238E27FC236}">
                <a16:creationId xmlns:a16="http://schemas.microsoft.com/office/drawing/2014/main" id="{B9CA53E5-60C4-7861-EEDD-22604F130925}"/>
              </a:ext>
            </a:extLst>
          </p:cNvPr>
          <p:cNvCxnSpPr>
            <a:cxnSpLocks/>
          </p:cNvCxnSpPr>
          <p:nvPr userDrawn="1"/>
        </p:nvCxnSpPr>
        <p:spPr>
          <a:xfrm>
            <a:off x="6310680" y="3513263"/>
            <a:ext cx="5743019" cy="0"/>
          </a:xfrm>
          <a:prstGeom prst="line">
            <a:avLst/>
          </a:prstGeom>
          <a:ln>
            <a:solidFill>
              <a:srgbClr val="4EC2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45D4D8-F1C0-D924-F259-889BB7EE3A2E}"/>
              </a:ext>
            </a:extLst>
          </p:cNvPr>
          <p:cNvCxnSpPr>
            <a:cxnSpLocks/>
          </p:cNvCxnSpPr>
          <p:nvPr userDrawn="1"/>
        </p:nvCxnSpPr>
        <p:spPr>
          <a:xfrm>
            <a:off x="6310680" y="4324677"/>
            <a:ext cx="5743019" cy="0"/>
          </a:xfrm>
          <a:prstGeom prst="line">
            <a:avLst/>
          </a:prstGeom>
          <a:ln>
            <a:solidFill>
              <a:srgbClr val="4EC2C4"/>
            </a:solidFill>
          </a:ln>
        </p:spPr>
        <p:style>
          <a:lnRef idx="1">
            <a:schemeClr val="accent1"/>
          </a:lnRef>
          <a:fillRef idx="0">
            <a:schemeClr val="accent1"/>
          </a:fillRef>
          <a:effectRef idx="0">
            <a:schemeClr val="accent1"/>
          </a:effectRef>
          <a:fontRef idx="minor">
            <a:schemeClr val="tx1"/>
          </a:fontRef>
        </p:style>
      </p:cxnSp>
      <p:sp>
        <p:nvSpPr>
          <p:cNvPr id="11" name="Picture Placeholder 3">
            <a:extLst>
              <a:ext uri="{FF2B5EF4-FFF2-40B4-BE49-F238E27FC236}">
                <a16:creationId xmlns:a16="http://schemas.microsoft.com/office/drawing/2014/main" id="{23F9D5AB-CCD6-F607-6F72-CD739D5CA9BE}"/>
              </a:ext>
            </a:extLst>
          </p:cNvPr>
          <p:cNvSpPr>
            <a:spLocks noGrp="1"/>
          </p:cNvSpPr>
          <p:nvPr>
            <p:ph type="pic" sz="quarter" idx="16"/>
          </p:nvPr>
        </p:nvSpPr>
        <p:spPr>
          <a:xfrm>
            <a:off x="333217" y="1797977"/>
            <a:ext cx="4024987" cy="4025971"/>
          </a:xfrm>
          <a:prstGeom prst="ellipse">
            <a:avLst/>
          </a:prstGeom>
          <a:solidFill>
            <a:schemeClr val="bg2"/>
          </a:solidFill>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743691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0.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3.jpeg"/><Relationship Id="rId5" Type="http://schemas.openxmlformats.org/officeDocument/2006/relationships/slideLayout" Target="../slideLayouts/slideLayout86.xml"/><Relationship Id="rId10" Type="http://schemas.openxmlformats.org/officeDocument/2006/relationships/theme" Target="../theme/theme12.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7" Type="http://schemas.openxmlformats.org/officeDocument/2006/relationships/image" Target="../media/image35.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95.xml"/><Relationship Id="rId7" Type="http://schemas.openxmlformats.org/officeDocument/2006/relationships/image" Target="../media/image36.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theme" Target="../theme/theme14.xml"/><Relationship Id="rId5" Type="http://schemas.openxmlformats.org/officeDocument/2006/relationships/slideLayout" Target="../slideLayouts/slideLayout97.xml"/><Relationship Id="rId4" Type="http://schemas.openxmlformats.org/officeDocument/2006/relationships/slideLayout" Target="../slideLayouts/slideLayout96.xml"/><Relationship Id="rId9" Type="http://schemas.openxmlformats.org/officeDocument/2006/relationships/image" Target="../media/image34.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theme" Target="../theme/theme15.xml"/><Relationship Id="rId1" Type="http://schemas.openxmlformats.org/officeDocument/2006/relationships/slideLayout" Target="../slideLayouts/slideLayout98.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theme" Target="../theme/theme16.xml"/><Relationship Id="rId1" Type="http://schemas.openxmlformats.org/officeDocument/2006/relationships/slideLayout" Target="../slideLayouts/slideLayout99.xml"/><Relationship Id="rId4" Type="http://schemas.openxmlformats.org/officeDocument/2006/relationships/image" Target="../media/image3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3.jpe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jpeg"/><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5.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35.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45.xml"/><Relationship Id="rId7" Type="http://schemas.openxmlformats.org/officeDocument/2006/relationships/image" Target="../media/image36.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7.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34.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3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3.jpe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9.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PCG_ChooseHealth_Presentation_TextArt.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094325" y="114300"/>
            <a:ext cx="103568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1094325" y="1600206"/>
            <a:ext cx="1035684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5058833" y="6289686"/>
            <a:ext cx="2345267"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751">
                <a:solidFill>
                  <a:srgbClr val="FFFFFF"/>
                </a:solidFill>
                <a:latin typeface="Times" panose="02020603050405020304" pitchFamily="18" charset="0"/>
                <a:cs typeface="Times" panose="02020603050405020304" pitchFamily="18" charset="0"/>
              </a:defRPr>
            </a:lvl1pPr>
          </a:lstStyle>
          <a:p>
            <a:pPr>
              <a:defRPr/>
            </a:pPr>
            <a:fld id="{AC8945FC-7FC2-4FDD-88F8-9903978BEAD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 id="2147485787" r:id="rId5"/>
    <p:sldLayoutId id="2147485788" r:id="rId6"/>
  </p:sldLayoutIdLst>
  <p:hf hdr="0" ftr="0" dt="0"/>
  <p:txStyles>
    <p:titleStyle>
      <a:lvl1pPr algn="l" defTabSz="342891" rtl="0" eaLnBrk="0" fontAlgn="base" hangingPunct="0">
        <a:spcBef>
          <a:spcPct val="0"/>
        </a:spcBef>
        <a:spcAft>
          <a:spcPct val="0"/>
        </a:spcAft>
        <a:defRPr sz="2700" kern="1200">
          <a:solidFill>
            <a:srgbClr val="FFFFFF"/>
          </a:solidFill>
          <a:latin typeface="+mj-lt"/>
          <a:ea typeface="+mj-ea"/>
          <a:cs typeface="Times"/>
        </a:defRPr>
      </a:lvl1pPr>
      <a:lvl2pPr algn="l" defTabSz="342891" rtl="0" eaLnBrk="0" fontAlgn="base" hangingPunct="0">
        <a:spcBef>
          <a:spcPct val="0"/>
        </a:spcBef>
        <a:spcAft>
          <a:spcPct val="0"/>
        </a:spcAft>
        <a:defRPr sz="2700">
          <a:solidFill>
            <a:srgbClr val="FFFFFF"/>
          </a:solidFill>
          <a:latin typeface="Arial" panose="020B0604020202020204" pitchFamily="34" charset="0"/>
          <a:cs typeface="Times" panose="02020603050405020304" pitchFamily="18" charset="0"/>
        </a:defRPr>
      </a:lvl2pPr>
      <a:lvl3pPr algn="l" defTabSz="342891" rtl="0" eaLnBrk="0" fontAlgn="base" hangingPunct="0">
        <a:spcBef>
          <a:spcPct val="0"/>
        </a:spcBef>
        <a:spcAft>
          <a:spcPct val="0"/>
        </a:spcAft>
        <a:defRPr sz="2700">
          <a:solidFill>
            <a:srgbClr val="FFFFFF"/>
          </a:solidFill>
          <a:latin typeface="Arial" panose="020B0604020202020204" pitchFamily="34" charset="0"/>
          <a:cs typeface="Times" panose="02020603050405020304" pitchFamily="18" charset="0"/>
        </a:defRPr>
      </a:lvl3pPr>
      <a:lvl4pPr algn="l" defTabSz="342891" rtl="0" eaLnBrk="0" fontAlgn="base" hangingPunct="0">
        <a:spcBef>
          <a:spcPct val="0"/>
        </a:spcBef>
        <a:spcAft>
          <a:spcPct val="0"/>
        </a:spcAft>
        <a:defRPr sz="2700">
          <a:solidFill>
            <a:srgbClr val="FFFFFF"/>
          </a:solidFill>
          <a:latin typeface="Arial" panose="020B0604020202020204" pitchFamily="34" charset="0"/>
          <a:cs typeface="Times" panose="02020603050405020304" pitchFamily="18" charset="0"/>
        </a:defRPr>
      </a:lvl4pPr>
      <a:lvl5pPr algn="l" defTabSz="342891" rtl="0" eaLnBrk="0" fontAlgn="base" hangingPunct="0">
        <a:spcBef>
          <a:spcPct val="0"/>
        </a:spcBef>
        <a:spcAft>
          <a:spcPct val="0"/>
        </a:spcAft>
        <a:defRPr sz="2700">
          <a:solidFill>
            <a:srgbClr val="FFFFFF"/>
          </a:solidFill>
          <a:latin typeface="Arial" panose="020B0604020202020204" pitchFamily="34" charset="0"/>
          <a:cs typeface="Times" panose="02020603050405020304" pitchFamily="18" charset="0"/>
        </a:defRPr>
      </a:lvl5pPr>
      <a:lvl6pPr marL="342891" algn="l" defTabSz="342891" rtl="0" fontAlgn="base">
        <a:spcBef>
          <a:spcPct val="0"/>
        </a:spcBef>
        <a:spcAft>
          <a:spcPct val="0"/>
        </a:spcAft>
        <a:defRPr sz="2700">
          <a:solidFill>
            <a:srgbClr val="FFFFFF"/>
          </a:solidFill>
          <a:latin typeface="Arial" panose="020B0604020202020204" pitchFamily="34" charset="0"/>
          <a:cs typeface="Times" panose="02020603050405020304" pitchFamily="18" charset="0"/>
        </a:defRPr>
      </a:lvl6pPr>
      <a:lvl7pPr marL="685783" algn="l" defTabSz="342891" rtl="0" fontAlgn="base">
        <a:spcBef>
          <a:spcPct val="0"/>
        </a:spcBef>
        <a:spcAft>
          <a:spcPct val="0"/>
        </a:spcAft>
        <a:defRPr sz="2700">
          <a:solidFill>
            <a:srgbClr val="FFFFFF"/>
          </a:solidFill>
          <a:latin typeface="Arial" panose="020B0604020202020204" pitchFamily="34" charset="0"/>
          <a:cs typeface="Times" panose="02020603050405020304" pitchFamily="18" charset="0"/>
        </a:defRPr>
      </a:lvl7pPr>
      <a:lvl8pPr marL="1028674" algn="l" defTabSz="342891" rtl="0" fontAlgn="base">
        <a:spcBef>
          <a:spcPct val="0"/>
        </a:spcBef>
        <a:spcAft>
          <a:spcPct val="0"/>
        </a:spcAft>
        <a:defRPr sz="2700">
          <a:solidFill>
            <a:srgbClr val="FFFFFF"/>
          </a:solidFill>
          <a:latin typeface="Arial" panose="020B0604020202020204" pitchFamily="34" charset="0"/>
          <a:cs typeface="Times" panose="02020603050405020304" pitchFamily="18" charset="0"/>
        </a:defRPr>
      </a:lvl8pPr>
      <a:lvl9pPr marL="1371566" algn="l" defTabSz="342891" rtl="0" fontAlgn="base">
        <a:spcBef>
          <a:spcPct val="0"/>
        </a:spcBef>
        <a:spcAft>
          <a:spcPct val="0"/>
        </a:spcAft>
        <a:defRPr sz="2700">
          <a:solidFill>
            <a:srgbClr val="FFFFFF"/>
          </a:solidFill>
          <a:latin typeface="Arial" panose="020B0604020202020204" pitchFamily="34" charset="0"/>
          <a:cs typeface="Times" panose="02020603050405020304" pitchFamily="18" charset="0"/>
        </a:defRPr>
      </a:lvl9pPr>
    </p:titleStyle>
    <p:bodyStyle>
      <a:lvl1pPr marL="136919" indent="-204783" algn="l" defTabSz="342891" rtl="0" eaLnBrk="0" fontAlgn="base" hangingPunct="0">
        <a:spcBef>
          <a:spcPts val="572"/>
        </a:spcBef>
        <a:spcAft>
          <a:spcPct val="0"/>
        </a:spcAft>
        <a:buClr>
          <a:srgbClr val="0083D9"/>
        </a:buClr>
        <a:buFont typeface="Arial" panose="020B0604020202020204" pitchFamily="34" charset="0"/>
        <a:buChar char="•"/>
        <a:defRPr sz="2100" kern="1200">
          <a:solidFill>
            <a:srgbClr val="877E72"/>
          </a:solidFill>
          <a:latin typeface="Arial"/>
          <a:ea typeface="+mn-ea"/>
          <a:cs typeface="Arial"/>
        </a:defRPr>
      </a:lvl1pPr>
      <a:lvl2pPr marL="557199" indent="-214308" algn="l" defTabSz="342891" rtl="0" eaLnBrk="0" fontAlgn="base" hangingPunct="0">
        <a:spcBef>
          <a:spcPct val="20000"/>
        </a:spcBef>
        <a:spcAft>
          <a:spcPct val="0"/>
        </a:spcAft>
        <a:buClr>
          <a:srgbClr val="0083D9"/>
        </a:buClr>
        <a:buFont typeface="Arial" panose="020B0604020202020204" pitchFamily="34" charset="0"/>
        <a:buChar char="•"/>
        <a:defRPr sz="2100" kern="1200">
          <a:solidFill>
            <a:srgbClr val="877E72"/>
          </a:solidFill>
          <a:latin typeface="Arial"/>
          <a:ea typeface="+mn-ea"/>
          <a:cs typeface="Arial"/>
        </a:defRPr>
      </a:lvl2pPr>
      <a:lvl3pPr marL="857229" indent="-171446" algn="l" defTabSz="342891" rtl="0" eaLnBrk="0" fontAlgn="base" hangingPunct="0">
        <a:spcBef>
          <a:spcPct val="20000"/>
        </a:spcBef>
        <a:spcAft>
          <a:spcPct val="0"/>
        </a:spcAft>
        <a:buClr>
          <a:srgbClr val="0083D9"/>
        </a:buClr>
        <a:buFont typeface="Arial" panose="020B0604020202020204" pitchFamily="34" charset="0"/>
        <a:buChar char="•"/>
        <a:defRPr sz="2100" kern="1200">
          <a:solidFill>
            <a:srgbClr val="877E72"/>
          </a:solidFill>
          <a:latin typeface="Arial"/>
          <a:ea typeface="+mn-ea"/>
          <a:cs typeface="Arial"/>
        </a:defRPr>
      </a:lvl3pPr>
      <a:lvl4pPr marL="1200121" indent="-171446" algn="l" defTabSz="342891" rtl="0" eaLnBrk="0" fontAlgn="base" hangingPunct="0">
        <a:spcBef>
          <a:spcPct val="20000"/>
        </a:spcBef>
        <a:spcAft>
          <a:spcPct val="0"/>
        </a:spcAft>
        <a:buClr>
          <a:srgbClr val="0083D9"/>
        </a:buClr>
        <a:buFont typeface="Arial" panose="020B0604020202020204" pitchFamily="34" charset="0"/>
        <a:buChar char="•"/>
        <a:defRPr sz="2100" kern="1200">
          <a:solidFill>
            <a:srgbClr val="877E72"/>
          </a:solidFill>
          <a:latin typeface="Arial"/>
          <a:ea typeface="+mn-ea"/>
          <a:cs typeface="Arial"/>
        </a:defRPr>
      </a:lvl4pPr>
      <a:lvl5pPr marL="1543012" indent="-171446" algn="l" defTabSz="342891" rtl="0" eaLnBrk="0" fontAlgn="base" hangingPunct="0">
        <a:spcBef>
          <a:spcPct val="20000"/>
        </a:spcBef>
        <a:spcAft>
          <a:spcPct val="0"/>
        </a:spcAft>
        <a:buClr>
          <a:srgbClr val="0083D9"/>
        </a:buClr>
        <a:buFont typeface="Arial" panose="020B0604020202020204" pitchFamily="34" charset="0"/>
        <a:buChar char="•"/>
        <a:defRPr sz="2100" kern="1200">
          <a:solidFill>
            <a:srgbClr val="877E72"/>
          </a:solidFill>
          <a:latin typeface="Arial"/>
          <a:ea typeface="+mn-ea"/>
          <a:cs typeface="Arial"/>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4" y="687477"/>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4" y="2228003"/>
            <a:ext cx="10653003" cy="3630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39"/>
            <a:ext cx="2844800" cy="365125"/>
          </a:xfrm>
          <a:prstGeom prst="rect">
            <a:avLst/>
          </a:prstGeom>
        </p:spPr>
        <p:txBody>
          <a:bodyPr vert="horz" lIns="91440" tIns="45720" rIns="91440" bIns="45720" rtlCol="0" anchor="ctr"/>
          <a:lstStyle>
            <a:lvl1pPr algn="r">
              <a:defRPr sz="675">
                <a:solidFill>
                  <a:schemeClr val="accent2"/>
                </a:solidFill>
              </a:defRPr>
            </a:lvl1pPr>
          </a:lstStyle>
          <a:p>
            <a:fld id="{5E656A26-7E5B-4DCB-9A47-B5E6DC9141DF}" type="datetimeFigureOut">
              <a:rPr lang="en-US" smtClean="0"/>
              <a:t>3/7/2024</a:t>
            </a:fld>
            <a:endParaRPr lang="en-US"/>
          </a:p>
        </p:txBody>
      </p:sp>
      <p:sp>
        <p:nvSpPr>
          <p:cNvPr id="5" name="Footer Placeholder 4"/>
          <p:cNvSpPr>
            <a:spLocks noGrp="1"/>
          </p:cNvSpPr>
          <p:nvPr>
            <p:ph type="ftr" sz="quarter" idx="3"/>
          </p:nvPr>
        </p:nvSpPr>
        <p:spPr>
          <a:xfrm>
            <a:off x="774925" y="5951813"/>
            <a:ext cx="6494113" cy="365125"/>
          </a:xfrm>
          <a:prstGeom prst="rect">
            <a:avLst/>
          </a:prstGeom>
        </p:spPr>
        <p:txBody>
          <a:bodyPr vert="horz" lIns="91440" tIns="45720" rIns="91440" bIns="45720" rtlCol="0" anchor="ctr"/>
          <a:lstStyle>
            <a:lvl1pPr algn="l">
              <a:defRPr sz="675" cap="all">
                <a:solidFill>
                  <a:schemeClr val="accent2"/>
                </a:solidFill>
              </a:defRPr>
            </a:lvl1pPr>
          </a:lstStyle>
          <a:p>
            <a:endParaRPr lang="en-US"/>
          </a:p>
        </p:txBody>
      </p:sp>
      <p:sp>
        <p:nvSpPr>
          <p:cNvPr id="6" name="Slide Number Placeholder 5"/>
          <p:cNvSpPr>
            <a:spLocks noGrp="1"/>
          </p:cNvSpPr>
          <p:nvPr>
            <p:ph type="sldNum" sz="quarter" idx="4"/>
          </p:nvPr>
        </p:nvSpPr>
        <p:spPr>
          <a:xfrm>
            <a:off x="10400636" y="5956139"/>
            <a:ext cx="1027291" cy="365125"/>
          </a:xfrm>
          <a:prstGeom prst="rect">
            <a:avLst/>
          </a:prstGeom>
        </p:spPr>
        <p:txBody>
          <a:bodyPr vert="horz" lIns="91440" tIns="45720" rIns="91440" bIns="45720" rtlCol="0" anchor="ctr"/>
          <a:lstStyle>
            <a:lvl1pPr algn="r">
              <a:defRPr sz="675">
                <a:solidFill>
                  <a:schemeClr val="accent2"/>
                </a:solidFill>
              </a:defRPr>
            </a:lvl1pPr>
          </a:lstStyle>
          <a:p>
            <a:fld id="{2C710B68-0DA6-48D0-B821-E2188FAEE0CA}" type="slidenum">
              <a:rPr lang="en-US" smtClean="0"/>
              <a:t>‹#›</a:t>
            </a:fld>
            <a:endParaRPr lang="en-US"/>
          </a:p>
        </p:txBody>
      </p:sp>
      <p:sp>
        <p:nvSpPr>
          <p:cNvPr id="9" name="Rectangle 8"/>
          <p:cNvSpPr/>
          <p:nvPr/>
        </p:nvSpPr>
        <p:spPr>
          <a:xfrm>
            <a:off x="597457"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79614079"/>
      </p:ext>
    </p:extLst>
  </p:cSld>
  <p:clrMap bg1="lt1" tx1="dk1" bg2="lt2" tx2="dk2" accent1="accent1" accent2="accent2" accent3="accent3" accent4="accent4" accent5="accent5" accent6="accent6" hlink="hlink" folHlink="folHlink"/>
  <p:sldLayoutIdLst>
    <p:sldLayoutId id="2147486233" r:id="rId1"/>
    <p:sldLayoutId id="2147486234" r:id="rId2"/>
    <p:sldLayoutId id="2147486235" r:id="rId3"/>
    <p:sldLayoutId id="2147486236" r:id="rId4"/>
    <p:sldLayoutId id="2147486237" r:id="rId5"/>
    <p:sldLayoutId id="2147486238" r:id="rId6"/>
    <p:sldLayoutId id="2147486239" r:id="rId7"/>
    <p:sldLayoutId id="2147486240" r:id="rId8"/>
    <p:sldLayoutId id="2147486241" r:id="rId9"/>
    <p:sldLayoutId id="2147486242" r:id="rId10"/>
    <p:sldLayoutId id="2147486243" r:id="rId1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4" y="687477"/>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4" y="2228003"/>
            <a:ext cx="10653003" cy="3630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39"/>
            <a:ext cx="2844800" cy="365125"/>
          </a:xfrm>
          <a:prstGeom prst="rect">
            <a:avLst/>
          </a:prstGeom>
        </p:spPr>
        <p:txBody>
          <a:bodyPr vert="horz" lIns="91440" tIns="45720" rIns="91440" bIns="45720" rtlCol="0" anchor="ctr"/>
          <a:lstStyle>
            <a:lvl1pPr algn="r">
              <a:defRPr sz="675">
                <a:solidFill>
                  <a:schemeClr val="accent2"/>
                </a:solidFill>
              </a:defRPr>
            </a:lvl1pPr>
          </a:lstStyle>
          <a:p>
            <a:fld id="{5E656A26-7E5B-4DCB-9A47-B5E6DC9141DF}" type="datetimeFigureOut">
              <a:rPr lang="en-US" smtClean="0"/>
              <a:t>3/7/2024</a:t>
            </a:fld>
            <a:endParaRPr lang="en-US"/>
          </a:p>
        </p:txBody>
      </p:sp>
      <p:sp>
        <p:nvSpPr>
          <p:cNvPr id="5" name="Footer Placeholder 4"/>
          <p:cNvSpPr>
            <a:spLocks noGrp="1"/>
          </p:cNvSpPr>
          <p:nvPr>
            <p:ph type="ftr" sz="quarter" idx="3"/>
          </p:nvPr>
        </p:nvSpPr>
        <p:spPr>
          <a:xfrm>
            <a:off x="774925" y="5951813"/>
            <a:ext cx="6494113" cy="365125"/>
          </a:xfrm>
          <a:prstGeom prst="rect">
            <a:avLst/>
          </a:prstGeom>
        </p:spPr>
        <p:txBody>
          <a:bodyPr vert="horz" lIns="91440" tIns="45720" rIns="91440" bIns="45720" rtlCol="0" anchor="ctr"/>
          <a:lstStyle>
            <a:lvl1pPr algn="l">
              <a:defRPr sz="675" cap="all">
                <a:solidFill>
                  <a:schemeClr val="accent2"/>
                </a:solidFill>
              </a:defRPr>
            </a:lvl1pPr>
          </a:lstStyle>
          <a:p>
            <a:endParaRPr lang="en-US"/>
          </a:p>
        </p:txBody>
      </p:sp>
      <p:sp>
        <p:nvSpPr>
          <p:cNvPr id="6" name="Slide Number Placeholder 5"/>
          <p:cNvSpPr>
            <a:spLocks noGrp="1"/>
          </p:cNvSpPr>
          <p:nvPr>
            <p:ph type="sldNum" sz="quarter" idx="4"/>
          </p:nvPr>
        </p:nvSpPr>
        <p:spPr>
          <a:xfrm>
            <a:off x="10400636" y="5956139"/>
            <a:ext cx="1027291" cy="365125"/>
          </a:xfrm>
          <a:prstGeom prst="rect">
            <a:avLst/>
          </a:prstGeom>
        </p:spPr>
        <p:txBody>
          <a:bodyPr vert="horz" lIns="91440" tIns="45720" rIns="91440" bIns="45720" rtlCol="0" anchor="ctr"/>
          <a:lstStyle>
            <a:lvl1pPr algn="r">
              <a:defRPr sz="675">
                <a:solidFill>
                  <a:schemeClr val="accent2"/>
                </a:solidFill>
              </a:defRPr>
            </a:lvl1pPr>
          </a:lstStyle>
          <a:p>
            <a:fld id="{2C710B68-0DA6-48D0-B821-E2188FAEE0CA}" type="slidenum">
              <a:rPr lang="en-US" smtClean="0"/>
              <a:t>‹#›</a:t>
            </a:fld>
            <a:endParaRPr lang="en-US"/>
          </a:p>
        </p:txBody>
      </p:sp>
      <p:sp>
        <p:nvSpPr>
          <p:cNvPr id="9" name="Rectangle 8"/>
          <p:cNvSpPr/>
          <p:nvPr/>
        </p:nvSpPr>
        <p:spPr>
          <a:xfrm>
            <a:off x="597457"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97648224"/>
      </p:ext>
    </p:extLst>
  </p:cSld>
  <p:clrMap bg1="lt1" tx1="dk1" bg2="lt2" tx2="dk2" accent1="accent1" accent2="accent2" accent3="accent3" accent4="accent4" accent5="accent5" accent6="accent6" hlink="hlink" folHlink="folHlink"/>
  <p:sldLayoutIdLst>
    <p:sldLayoutId id="2147486247" r:id="rId1"/>
    <p:sldLayoutId id="2147486248" r:id="rId2"/>
    <p:sldLayoutId id="2147486249" r:id="rId3"/>
    <p:sldLayoutId id="2147486250" r:id="rId4"/>
    <p:sldLayoutId id="2147486251" r:id="rId5"/>
    <p:sldLayoutId id="2147486252" r:id="rId6"/>
    <p:sldLayoutId id="2147486253" r:id="rId7"/>
    <p:sldLayoutId id="2147486254" r:id="rId8"/>
    <p:sldLayoutId id="2147486255" r:id="rId9"/>
    <p:sldLayoutId id="2147486256" r:id="rId10"/>
    <p:sldLayoutId id="2147486257" r:id="rId1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5" y="687483"/>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5" y="2228003"/>
            <a:ext cx="10653003"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45"/>
            <a:ext cx="2844800" cy="365125"/>
          </a:xfrm>
          <a:prstGeom prst="rect">
            <a:avLst/>
          </a:prstGeom>
        </p:spPr>
        <p:txBody>
          <a:bodyPr vert="horz" lIns="91440" tIns="45720" rIns="91440" bIns="45720" rtlCol="0" anchor="ctr"/>
          <a:lstStyle>
            <a:lvl1pPr algn="r">
              <a:defRPr sz="506">
                <a:solidFill>
                  <a:schemeClr val="accent2"/>
                </a:solidFill>
              </a:defRPr>
            </a:lvl1pPr>
          </a:lstStyle>
          <a:p>
            <a:fld id="{197451B7-0141-4DDB-8D9B-EE53D90E06FF}" type="datetime1">
              <a:rPr lang="en-US" smtClean="0"/>
              <a:t>3/7/2024</a:t>
            </a:fld>
            <a:endParaRPr lang="en-US" dirty="0"/>
          </a:p>
        </p:txBody>
      </p:sp>
      <p:sp>
        <p:nvSpPr>
          <p:cNvPr id="5" name="Footer Placeholder 4"/>
          <p:cNvSpPr>
            <a:spLocks noGrp="1"/>
          </p:cNvSpPr>
          <p:nvPr>
            <p:ph type="ftr" sz="quarter" idx="3"/>
          </p:nvPr>
        </p:nvSpPr>
        <p:spPr>
          <a:xfrm>
            <a:off x="774929" y="5951819"/>
            <a:ext cx="6494113" cy="365125"/>
          </a:xfrm>
          <a:prstGeom prst="rect">
            <a:avLst/>
          </a:prstGeom>
        </p:spPr>
        <p:txBody>
          <a:bodyPr vert="horz" lIns="91440" tIns="45720" rIns="91440" bIns="45720" rtlCol="0" anchor="ctr"/>
          <a:lstStyle>
            <a:lvl1pPr algn="l">
              <a:defRPr sz="506"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400637" y="5956145"/>
            <a:ext cx="1027291" cy="365125"/>
          </a:xfrm>
          <a:prstGeom prst="rect">
            <a:avLst/>
          </a:prstGeom>
        </p:spPr>
        <p:txBody>
          <a:bodyPr vert="horz" lIns="91440" tIns="45720" rIns="91440" bIns="45720" rtlCol="0" anchor="ctr"/>
          <a:lstStyle>
            <a:lvl1pPr algn="r">
              <a:defRPr sz="506">
                <a:solidFill>
                  <a:schemeClr val="accent2"/>
                </a:solidFill>
              </a:defRPr>
            </a:lvl1pPr>
          </a:lstStyle>
          <a:p>
            <a:fld id="{DD3FF57B-5F25-B54A-A918-FB50C2689073}" type="slidenum">
              <a:rPr lang="en-US" smtClean="0"/>
              <a:pPr/>
              <a:t>‹#›</a:t>
            </a:fld>
            <a:endParaRPr lang="en-US" dirty="0"/>
          </a:p>
        </p:txBody>
      </p:sp>
      <p:sp>
        <p:nvSpPr>
          <p:cNvPr id="9" name="Rectangle 8"/>
          <p:cNvSpPr/>
          <p:nvPr/>
        </p:nvSpPr>
        <p:spPr>
          <a:xfrm>
            <a:off x="597461"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descr="DHSS Logo Red 3D"/>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093579" y="4915490"/>
            <a:ext cx="1351280" cy="1036320"/>
          </a:xfrm>
          <a:prstGeom prst="rect">
            <a:avLst/>
          </a:prstGeom>
          <a:noFill/>
          <a:ln>
            <a:noFill/>
          </a:ln>
        </p:spPr>
      </p:pic>
    </p:spTree>
    <p:extLst>
      <p:ext uri="{BB962C8B-B14F-4D97-AF65-F5344CB8AC3E}">
        <p14:creationId xmlns:p14="http://schemas.microsoft.com/office/powerpoint/2010/main" val="2195625146"/>
      </p:ext>
    </p:extLst>
  </p:cSld>
  <p:clrMap bg1="lt1" tx1="dk1" bg2="lt2" tx2="dk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Lst>
  <p:hf sldNum="0" hdr="0" dt="0"/>
  <p:txStyles>
    <p:titleStyle>
      <a:lvl1pPr algn="l" defTabSz="257168" rtl="0" eaLnBrk="1" latinLnBrk="0" hangingPunct="1">
        <a:spcBef>
          <a:spcPct val="0"/>
        </a:spcBef>
        <a:buNone/>
        <a:defRPr sz="1575"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2121" indent="-172121" algn="l" defTabSz="257168" rtl="0" eaLnBrk="1" latinLnBrk="0" hangingPunct="1">
        <a:spcBef>
          <a:spcPct val="20000"/>
        </a:spcBef>
        <a:spcAft>
          <a:spcPts val="338"/>
        </a:spcAft>
        <a:buClr>
          <a:schemeClr val="accent2"/>
        </a:buClr>
        <a:buSzPct val="92000"/>
        <a:buFont typeface="Wingdings 2" panose="05020102010507070707" pitchFamily="18" charset="2"/>
        <a:buChar char=""/>
        <a:defRPr sz="1013" kern="1200">
          <a:solidFill>
            <a:schemeClr val="tx2"/>
          </a:solidFill>
          <a:latin typeface="+mn-lt"/>
          <a:ea typeface="+mn-ea"/>
          <a:cs typeface="+mn-cs"/>
        </a:defRPr>
      </a:lvl1pPr>
      <a:lvl2pPr marL="354366" indent="-172121" algn="l" defTabSz="257168" rtl="0" eaLnBrk="1" latinLnBrk="0" hangingPunct="1">
        <a:spcBef>
          <a:spcPct val="20000"/>
        </a:spcBef>
        <a:spcAft>
          <a:spcPts val="338"/>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2pPr>
      <a:lvl3pPr marL="506237" indent="-151871" algn="l" defTabSz="257168" rtl="0" eaLnBrk="1" latinLnBrk="0" hangingPunct="1">
        <a:spcBef>
          <a:spcPct val="20000"/>
        </a:spcBef>
        <a:spcAft>
          <a:spcPts val="338"/>
        </a:spcAft>
        <a:buClr>
          <a:schemeClr val="accent2"/>
        </a:buClr>
        <a:buSzPct val="92000"/>
        <a:buFont typeface="Wingdings 2" panose="05020102010507070707" pitchFamily="18" charset="2"/>
        <a:buChar char=""/>
        <a:defRPr sz="788" kern="1200">
          <a:solidFill>
            <a:schemeClr val="tx2"/>
          </a:solidFill>
          <a:latin typeface="+mn-lt"/>
          <a:ea typeface="+mn-ea"/>
          <a:cs typeface="+mn-cs"/>
        </a:defRPr>
      </a:lvl3pPr>
      <a:lvl4pPr marL="698608" indent="-131622" algn="l" defTabSz="257168"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4pPr>
      <a:lvl5pPr marL="901103" indent="-131622" algn="l" defTabSz="257168"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5pPr>
      <a:lvl6pPr marL="1068723" indent="-128585" algn="l" defTabSz="257168"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469" indent="-128585" algn="l" defTabSz="257168"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15" indent="-128585" algn="l" defTabSz="257168"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4961" indent="-128585" algn="l" defTabSz="257168"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p:bodyStyle>
    <p:otherStyle>
      <a:defPPr>
        <a:defRPr lang="en-US"/>
      </a:defPPr>
      <a:lvl1pPr marL="0" algn="l" defTabSz="257168" rtl="0" eaLnBrk="1" latinLnBrk="0" hangingPunct="1">
        <a:defRPr sz="1013" kern="1200">
          <a:solidFill>
            <a:schemeClr val="tx1"/>
          </a:solidFill>
          <a:latin typeface="+mn-lt"/>
          <a:ea typeface="+mn-ea"/>
          <a:cs typeface="+mn-cs"/>
        </a:defRPr>
      </a:lvl1pPr>
      <a:lvl2pPr marL="257168" algn="l" defTabSz="257168" rtl="0" eaLnBrk="1" latinLnBrk="0" hangingPunct="1">
        <a:defRPr sz="1013" kern="1200">
          <a:solidFill>
            <a:schemeClr val="tx1"/>
          </a:solidFill>
          <a:latin typeface="+mn-lt"/>
          <a:ea typeface="+mn-ea"/>
          <a:cs typeface="+mn-cs"/>
        </a:defRPr>
      </a:lvl2pPr>
      <a:lvl3pPr marL="514337" algn="l" defTabSz="257168" rtl="0" eaLnBrk="1" latinLnBrk="0" hangingPunct="1">
        <a:defRPr sz="1013" kern="1200">
          <a:solidFill>
            <a:schemeClr val="tx1"/>
          </a:solidFill>
          <a:latin typeface="+mn-lt"/>
          <a:ea typeface="+mn-ea"/>
          <a:cs typeface="+mn-cs"/>
        </a:defRPr>
      </a:lvl3pPr>
      <a:lvl4pPr marL="771506" algn="l" defTabSz="257168" rtl="0" eaLnBrk="1" latinLnBrk="0" hangingPunct="1">
        <a:defRPr sz="1013" kern="1200">
          <a:solidFill>
            <a:schemeClr val="tx1"/>
          </a:solidFill>
          <a:latin typeface="+mn-lt"/>
          <a:ea typeface="+mn-ea"/>
          <a:cs typeface="+mn-cs"/>
        </a:defRPr>
      </a:lvl4pPr>
      <a:lvl5pPr marL="1028675" algn="l" defTabSz="257168" rtl="0" eaLnBrk="1" latinLnBrk="0" hangingPunct="1">
        <a:defRPr sz="1013" kern="1200">
          <a:solidFill>
            <a:schemeClr val="tx1"/>
          </a:solidFill>
          <a:latin typeface="+mn-lt"/>
          <a:ea typeface="+mn-ea"/>
          <a:cs typeface="+mn-cs"/>
        </a:defRPr>
      </a:lvl5pPr>
      <a:lvl6pPr marL="1285843" algn="l" defTabSz="257168" rtl="0" eaLnBrk="1" latinLnBrk="0" hangingPunct="1">
        <a:defRPr sz="1013" kern="1200">
          <a:solidFill>
            <a:schemeClr val="tx1"/>
          </a:solidFill>
          <a:latin typeface="+mn-lt"/>
          <a:ea typeface="+mn-ea"/>
          <a:cs typeface="+mn-cs"/>
        </a:defRPr>
      </a:lvl6pPr>
      <a:lvl7pPr marL="1543012" algn="l" defTabSz="257168" rtl="0" eaLnBrk="1" latinLnBrk="0" hangingPunct="1">
        <a:defRPr sz="1013" kern="1200">
          <a:solidFill>
            <a:schemeClr val="tx1"/>
          </a:solidFill>
          <a:latin typeface="+mn-lt"/>
          <a:ea typeface="+mn-ea"/>
          <a:cs typeface="+mn-cs"/>
        </a:defRPr>
      </a:lvl7pPr>
      <a:lvl8pPr marL="1800180" algn="l" defTabSz="257168" rtl="0" eaLnBrk="1" latinLnBrk="0" hangingPunct="1">
        <a:defRPr sz="1013" kern="1200">
          <a:solidFill>
            <a:schemeClr val="tx1"/>
          </a:solidFill>
          <a:latin typeface="+mn-lt"/>
          <a:ea typeface="+mn-ea"/>
          <a:cs typeface="+mn-cs"/>
        </a:defRPr>
      </a:lvl8pPr>
      <a:lvl9pPr marL="2057348" algn="l" defTabSz="257168"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Arc 6">
            <a:extLst>
              <a:ext uri="{FF2B5EF4-FFF2-40B4-BE49-F238E27FC236}">
                <a16:creationId xmlns:a16="http://schemas.microsoft.com/office/drawing/2014/main" id="{C0E6A146-0050-7E1C-880D-01C955A03DEA}"/>
              </a:ext>
            </a:extLst>
          </p:cNvPr>
          <p:cNvSpPr/>
          <p:nvPr userDrawn="1"/>
        </p:nvSpPr>
        <p:spPr>
          <a:xfrm rot="3909580">
            <a:off x="2061493" y="-465743"/>
            <a:ext cx="9036350" cy="8121029"/>
          </a:xfrm>
          <a:custGeom>
            <a:avLst/>
            <a:gdLst>
              <a:gd name="connsiteX0" fmla="*/ 5060473 w 10120946"/>
              <a:gd name="connsiteY0" fmla="*/ 0 h 10120946"/>
              <a:gd name="connsiteX1" fmla="*/ 10120946 w 10120946"/>
              <a:gd name="connsiteY1" fmla="*/ 5060473 h 10120946"/>
              <a:gd name="connsiteX2" fmla="*/ 5060473 w 10120946"/>
              <a:gd name="connsiteY2" fmla="*/ 5060473 h 10120946"/>
              <a:gd name="connsiteX3" fmla="*/ 5060473 w 10120946"/>
              <a:gd name="connsiteY3" fmla="*/ 0 h 10120946"/>
              <a:gd name="connsiteX0" fmla="*/ 5060473 w 10120946"/>
              <a:gd name="connsiteY0" fmla="*/ 0 h 10120946"/>
              <a:gd name="connsiteX1" fmla="*/ 10120946 w 10120946"/>
              <a:gd name="connsiteY1" fmla="*/ 5060473 h 10120946"/>
              <a:gd name="connsiteX0" fmla="*/ 321296 w 5381769"/>
              <a:gd name="connsiteY0" fmla="*/ 0 h 5060473"/>
              <a:gd name="connsiteX1" fmla="*/ 5381769 w 5381769"/>
              <a:gd name="connsiteY1" fmla="*/ 5060473 h 5060473"/>
              <a:gd name="connsiteX2" fmla="*/ 321296 w 5381769"/>
              <a:gd name="connsiteY2" fmla="*/ 5060473 h 5060473"/>
              <a:gd name="connsiteX3" fmla="*/ 321296 w 5381769"/>
              <a:gd name="connsiteY3" fmla="*/ 0 h 5060473"/>
              <a:gd name="connsiteX0" fmla="*/ 0 w 5381769"/>
              <a:gd name="connsiteY0" fmla="*/ 732936 h 5060473"/>
              <a:gd name="connsiteX1" fmla="*/ 5381769 w 5381769"/>
              <a:gd name="connsiteY1" fmla="*/ 5060473 h 5060473"/>
              <a:gd name="connsiteX0" fmla="*/ 321296 w 5381769"/>
              <a:gd name="connsiteY0" fmla="*/ 0 h 5060473"/>
              <a:gd name="connsiteX1" fmla="*/ 5381769 w 5381769"/>
              <a:gd name="connsiteY1" fmla="*/ 5060473 h 5060473"/>
              <a:gd name="connsiteX2" fmla="*/ 321296 w 5381769"/>
              <a:gd name="connsiteY2" fmla="*/ 5060473 h 5060473"/>
              <a:gd name="connsiteX3" fmla="*/ 321296 w 5381769"/>
              <a:gd name="connsiteY3" fmla="*/ 0 h 5060473"/>
              <a:gd name="connsiteX0" fmla="*/ 0 w 5381769"/>
              <a:gd name="connsiteY0" fmla="*/ 732936 h 5060473"/>
              <a:gd name="connsiteX1" fmla="*/ 5381769 w 5381769"/>
              <a:gd name="connsiteY1" fmla="*/ 5060473 h 5060473"/>
              <a:gd name="connsiteX0" fmla="*/ 321296 w 5381769"/>
              <a:gd name="connsiteY0" fmla="*/ 0 h 5060473"/>
              <a:gd name="connsiteX1" fmla="*/ 5381769 w 5381769"/>
              <a:gd name="connsiteY1" fmla="*/ 5060473 h 5060473"/>
              <a:gd name="connsiteX2" fmla="*/ 321296 w 5381769"/>
              <a:gd name="connsiteY2" fmla="*/ 5060473 h 5060473"/>
              <a:gd name="connsiteX3" fmla="*/ 321296 w 5381769"/>
              <a:gd name="connsiteY3" fmla="*/ 0 h 5060473"/>
              <a:gd name="connsiteX0" fmla="*/ 0 w 5381769"/>
              <a:gd name="connsiteY0" fmla="*/ 732936 h 5060473"/>
              <a:gd name="connsiteX1" fmla="*/ 4952316 w 5381769"/>
              <a:gd name="connsiteY1" fmla="*/ 4627758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5201386 w 5630839"/>
              <a:gd name="connsiteY1" fmla="*/ 4627758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Lst>
            <a:ahLst/>
            <a:cxnLst>
              <a:cxn ang="0">
                <a:pos x="connsiteX0" y="connsiteY0"/>
              </a:cxn>
              <a:cxn ang="0">
                <a:pos x="connsiteX1" y="connsiteY1"/>
              </a:cxn>
            </a:cxnLst>
            <a:rect l="l" t="t" r="r" b="b"/>
            <a:pathLst>
              <a:path w="5630839" h="5060473" stroke="0" extrusionOk="0">
                <a:moveTo>
                  <a:pt x="570366" y="0"/>
                </a:moveTo>
                <a:cubicBezTo>
                  <a:pt x="3365188" y="0"/>
                  <a:pt x="5630839" y="2265651"/>
                  <a:pt x="5630839" y="5060473"/>
                </a:cubicBezTo>
                <a:lnTo>
                  <a:pt x="570366" y="5060473"/>
                </a:lnTo>
                <a:lnTo>
                  <a:pt x="570366" y="0"/>
                </a:lnTo>
                <a:close/>
              </a:path>
              <a:path w="5630839" h="5060473" fill="none">
                <a:moveTo>
                  <a:pt x="0" y="3136695"/>
                </a:moveTo>
                <a:cubicBezTo>
                  <a:pt x="1851370" y="1404438"/>
                  <a:pt x="4137033" y="3121561"/>
                  <a:pt x="3924885" y="4936505"/>
                </a:cubicBezTo>
              </a:path>
            </a:pathLst>
          </a:custGeom>
          <a:ln w="76200">
            <a:solidFill>
              <a:srgbClr val="4EC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descr="Shape, arrow&#10;&#10;Description automatically generated">
            <a:extLst>
              <a:ext uri="{FF2B5EF4-FFF2-40B4-BE49-F238E27FC236}">
                <a16:creationId xmlns:a16="http://schemas.microsoft.com/office/drawing/2014/main" id="{C073A19B-1E9B-08DA-E4DF-1AA255A369CE}"/>
              </a:ext>
            </a:extLst>
          </p:cNvPr>
          <p:cNvPicPr>
            <a:picLocks noChangeAspect="1"/>
          </p:cNvPicPr>
          <p:nvPr userDrawn="1"/>
        </p:nvPicPr>
        <p:blipFill>
          <a:blip r:embed="rId4"/>
          <a:stretch>
            <a:fillRect/>
          </a:stretch>
        </p:blipFill>
        <p:spPr>
          <a:xfrm rot="10800000">
            <a:off x="0" y="1"/>
            <a:ext cx="5186244" cy="6858000"/>
          </a:xfrm>
          <a:prstGeom prst="rect">
            <a:avLst/>
          </a:prstGeom>
        </p:spPr>
      </p:pic>
      <p:pic>
        <p:nvPicPr>
          <p:cNvPr id="8" name="Picture 7">
            <a:extLst>
              <a:ext uri="{FF2B5EF4-FFF2-40B4-BE49-F238E27FC236}">
                <a16:creationId xmlns:a16="http://schemas.microsoft.com/office/drawing/2014/main" id="{74EA6932-BEF6-575A-62D3-39C59E000AA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47171" y="6099863"/>
            <a:ext cx="3516229" cy="300166"/>
          </a:xfrm>
          <a:prstGeom prst="rect">
            <a:avLst/>
          </a:prstGeom>
        </p:spPr>
      </p:pic>
      <p:pic>
        <p:nvPicPr>
          <p:cNvPr id="10" name="Picture 9" descr="Icon&#10;&#10;Description automatically generated">
            <a:extLst>
              <a:ext uri="{FF2B5EF4-FFF2-40B4-BE49-F238E27FC236}">
                <a16:creationId xmlns:a16="http://schemas.microsoft.com/office/drawing/2014/main" id="{3BA663A4-7ACC-11C7-B27E-987504D0F7B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4422" y="5783715"/>
            <a:ext cx="874211" cy="882584"/>
          </a:xfrm>
          <a:prstGeom prst="rect">
            <a:avLst/>
          </a:prstGeom>
        </p:spPr>
      </p:pic>
      <p:pic>
        <p:nvPicPr>
          <p:cNvPr id="12" name="Picture 11" descr="Shape, circle&#10;&#10;Description automatically generated">
            <a:extLst>
              <a:ext uri="{FF2B5EF4-FFF2-40B4-BE49-F238E27FC236}">
                <a16:creationId xmlns:a16="http://schemas.microsoft.com/office/drawing/2014/main" id="{9D308D84-7956-33CE-19AF-A0FB51C59044}"/>
              </a:ext>
            </a:extLst>
          </p:cNvPr>
          <p:cNvPicPr>
            <a:picLocks noChangeAspect="1"/>
          </p:cNvPicPr>
          <p:nvPr userDrawn="1"/>
        </p:nvPicPr>
        <p:blipFill>
          <a:blip r:embed="rId7"/>
          <a:stretch>
            <a:fillRect/>
          </a:stretch>
        </p:blipFill>
        <p:spPr>
          <a:xfrm>
            <a:off x="759586" y="896320"/>
            <a:ext cx="4635500" cy="4635500"/>
          </a:xfrm>
          <a:prstGeom prst="rect">
            <a:avLst/>
          </a:prstGeom>
          <a:effectLst>
            <a:outerShdw blurRad="50800" dist="38100" dir="2700000" algn="tl" rotWithShape="0">
              <a:prstClr val="black">
                <a:alpha val="40000"/>
              </a:prstClr>
            </a:outerShdw>
          </a:effectLst>
        </p:spPr>
      </p:pic>
      <p:cxnSp>
        <p:nvCxnSpPr>
          <p:cNvPr id="13" name="Straight Connector 12">
            <a:extLst>
              <a:ext uri="{FF2B5EF4-FFF2-40B4-BE49-F238E27FC236}">
                <a16:creationId xmlns:a16="http://schemas.microsoft.com/office/drawing/2014/main" id="{5F3ACC4A-527A-8716-9318-FDA89A00F4F8}"/>
              </a:ext>
            </a:extLst>
          </p:cNvPr>
          <p:cNvCxnSpPr>
            <a:cxnSpLocks/>
          </p:cNvCxnSpPr>
          <p:nvPr userDrawn="1"/>
        </p:nvCxnSpPr>
        <p:spPr>
          <a:xfrm>
            <a:off x="2238625" y="4267048"/>
            <a:ext cx="1677423"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2855F6-55AD-4208-1205-46F0F57FFF9D}"/>
              </a:ext>
            </a:extLst>
          </p:cNvPr>
          <p:cNvCxnSpPr>
            <a:cxnSpLocks/>
          </p:cNvCxnSpPr>
          <p:nvPr userDrawn="1"/>
        </p:nvCxnSpPr>
        <p:spPr>
          <a:xfrm>
            <a:off x="2238625" y="2189586"/>
            <a:ext cx="1677423"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8280797"/>
      </p:ext>
    </p:extLst>
  </p:cSld>
  <p:clrMap bg1="lt1" tx1="dk1" bg2="lt2" tx2="dk2" accent1="accent1" accent2="accent2" accent3="accent3" accent4="accent4" accent5="accent5" accent6="accent6" hlink="hlink" folHlink="folHlink"/>
  <p:sldLayoutIdLst>
    <p:sldLayoutId id="2147486328" r:id="rId1"/>
    <p:sldLayoutId id="214748634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028619-06BE-BD84-7F7A-761D4863A9F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0"/>
            <a:ext cx="12192000" cy="1203668"/>
          </a:xfrm>
          <a:prstGeom prst="rect">
            <a:avLst/>
          </a:prstGeom>
        </p:spPr>
      </p:pic>
      <p:pic>
        <p:nvPicPr>
          <p:cNvPr id="8" name="Picture 7">
            <a:extLst>
              <a:ext uri="{FF2B5EF4-FFF2-40B4-BE49-F238E27FC236}">
                <a16:creationId xmlns:a16="http://schemas.microsoft.com/office/drawing/2014/main" id="{D6300D1D-4BC3-A6EA-0B27-6588B0D950C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447171" y="6099863"/>
            <a:ext cx="3516229" cy="300166"/>
          </a:xfrm>
          <a:prstGeom prst="rect">
            <a:avLst/>
          </a:prstGeom>
        </p:spPr>
      </p:pic>
      <p:pic>
        <p:nvPicPr>
          <p:cNvPr id="9" name="Picture 8" descr="Icon&#10;&#10;Description automatically generated">
            <a:extLst>
              <a:ext uri="{FF2B5EF4-FFF2-40B4-BE49-F238E27FC236}">
                <a16:creationId xmlns:a16="http://schemas.microsoft.com/office/drawing/2014/main" id="{5C190DCF-A987-3522-C7AE-DEB5CD3AB2B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64422" y="5783715"/>
            <a:ext cx="874211" cy="882584"/>
          </a:xfrm>
          <a:prstGeom prst="rect">
            <a:avLst/>
          </a:prstGeom>
        </p:spPr>
      </p:pic>
    </p:spTree>
    <p:extLst>
      <p:ext uri="{BB962C8B-B14F-4D97-AF65-F5344CB8AC3E}">
        <p14:creationId xmlns:p14="http://schemas.microsoft.com/office/powerpoint/2010/main" val="1012612443"/>
      </p:ext>
    </p:extLst>
  </p:cSld>
  <p:clrMap bg1="lt1" tx1="dk1" bg2="lt2" tx2="dk2" accent1="accent1" accent2="accent2" accent3="accent3" accent4="accent4" accent5="accent5" accent6="accent6" hlink="hlink" folHlink="folHlink"/>
  <p:sldLayoutIdLst>
    <p:sldLayoutId id="2147486331" r:id="rId1"/>
    <p:sldLayoutId id="2147486332" r:id="rId2"/>
    <p:sldLayoutId id="2147486333" r:id="rId3"/>
    <p:sldLayoutId id="2147486334" r:id="rId4"/>
    <p:sldLayoutId id="2147486335"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51D8BEA6-87A1-CC5B-1A88-9CCC61A664DD}"/>
              </a:ext>
            </a:extLst>
          </p:cNvPr>
          <p:cNvPicPr>
            <a:picLocks noChangeAspect="1"/>
          </p:cNvPicPr>
          <p:nvPr userDrawn="1"/>
        </p:nvPicPr>
        <p:blipFill>
          <a:blip r:embed="rId3"/>
          <a:stretch>
            <a:fillRect/>
          </a:stretch>
        </p:blipFill>
        <p:spPr>
          <a:xfrm>
            <a:off x="7005756" y="0"/>
            <a:ext cx="5186244" cy="6858000"/>
          </a:xfrm>
          <a:prstGeom prst="rect">
            <a:avLst/>
          </a:prstGeom>
        </p:spPr>
      </p:pic>
      <p:sp>
        <p:nvSpPr>
          <p:cNvPr id="9" name="Oval 8">
            <a:extLst>
              <a:ext uri="{FF2B5EF4-FFF2-40B4-BE49-F238E27FC236}">
                <a16:creationId xmlns:a16="http://schemas.microsoft.com/office/drawing/2014/main" id="{8C4A0482-CCF4-9FCD-5D73-FBA38C5DB93B}"/>
              </a:ext>
            </a:extLst>
          </p:cNvPr>
          <p:cNvSpPr/>
          <p:nvPr userDrawn="1"/>
        </p:nvSpPr>
        <p:spPr>
          <a:xfrm>
            <a:off x="6768927" y="1319444"/>
            <a:ext cx="4563381" cy="4563381"/>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836705499"/>
      </p:ext>
    </p:extLst>
  </p:cSld>
  <p:clrMap bg1="lt1" tx1="dk1" bg2="lt2" tx2="dk2" accent1="accent1" accent2="accent2" accent3="accent3" accent4="accent4" accent5="accent5" accent6="accent6" hlink="hlink" folHlink="folHlink"/>
  <p:sldLayoutIdLst>
    <p:sldLayoutId id="214748633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74C32A-DC56-C20E-6EB3-D3C7D003BBF7}"/>
              </a:ext>
            </a:extLst>
          </p:cNvPr>
          <p:cNvSpPr/>
          <p:nvPr userDrawn="1"/>
        </p:nvSpPr>
        <p:spPr>
          <a:xfrm>
            <a:off x="0" y="0"/>
            <a:ext cx="12192000" cy="5534526"/>
          </a:xfrm>
          <a:prstGeom prst="rect">
            <a:avLst/>
          </a:prstGeom>
          <a:solidFill>
            <a:srgbClr val="95C83E">
              <a:alpha val="5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84F94401-D748-1FC2-AEAB-008F3185E5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84858"/>
            <a:ext cx="5942904" cy="6061351"/>
          </a:xfrm>
          <a:prstGeom prst="rect">
            <a:avLst/>
          </a:prstGeom>
        </p:spPr>
      </p:pic>
      <p:pic>
        <p:nvPicPr>
          <p:cNvPr id="9" name="Picture 8">
            <a:extLst>
              <a:ext uri="{FF2B5EF4-FFF2-40B4-BE49-F238E27FC236}">
                <a16:creationId xmlns:a16="http://schemas.microsoft.com/office/drawing/2014/main" id="{2AB83BB9-1130-2089-CBAA-7FEEF9C270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58495" y="6016846"/>
            <a:ext cx="4617913" cy="394212"/>
          </a:xfrm>
          <a:prstGeom prst="rect">
            <a:avLst/>
          </a:prstGeom>
        </p:spPr>
      </p:pic>
    </p:spTree>
    <p:extLst>
      <p:ext uri="{BB962C8B-B14F-4D97-AF65-F5344CB8AC3E}">
        <p14:creationId xmlns:p14="http://schemas.microsoft.com/office/powerpoint/2010/main" val="419734342"/>
      </p:ext>
    </p:extLst>
  </p:cSld>
  <p:clrMap bg1="lt1" tx1="dk1" bg2="lt2" tx2="dk2" accent1="accent1" accent2="accent2" accent3="accent3" accent4="accent4" accent5="accent5" accent6="accent6" hlink="hlink" folHlink="folHlink"/>
  <p:sldLayoutIdLst>
    <p:sldLayoutId id="214748633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5" y="687479"/>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5" y="2228003"/>
            <a:ext cx="10653003"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41"/>
            <a:ext cx="2844800" cy="365125"/>
          </a:xfrm>
          <a:prstGeom prst="rect">
            <a:avLst/>
          </a:prstGeom>
        </p:spPr>
        <p:txBody>
          <a:bodyPr vert="horz" lIns="91440" tIns="45720" rIns="91440" bIns="45720" rtlCol="0" anchor="ctr"/>
          <a:lstStyle>
            <a:lvl1pPr algn="r">
              <a:defRPr sz="900">
                <a:solidFill>
                  <a:schemeClr val="accent2"/>
                </a:solidFill>
              </a:defRPr>
            </a:lvl1pPr>
          </a:lstStyle>
          <a:p>
            <a:fld id="{197451B7-0141-4DDB-8D9B-EE53D90E06FF}" type="datetime1">
              <a:rPr lang="en-US" smtClean="0"/>
              <a:t>3/7/2024</a:t>
            </a:fld>
            <a:endParaRPr lang="en-US" dirty="0"/>
          </a:p>
        </p:txBody>
      </p:sp>
      <p:sp>
        <p:nvSpPr>
          <p:cNvPr id="5" name="Footer Placeholder 4"/>
          <p:cNvSpPr>
            <a:spLocks noGrp="1"/>
          </p:cNvSpPr>
          <p:nvPr>
            <p:ph type="ftr" sz="quarter" idx="3"/>
          </p:nvPr>
        </p:nvSpPr>
        <p:spPr>
          <a:xfrm>
            <a:off x="774926" y="5951815"/>
            <a:ext cx="6494113"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400637" y="5956141"/>
            <a:ext cx="1027291" cy="365125"/>
          </a:xfrm>
          <a:prstGeom prst="rect">
            <a:avLst/>
          </a:prstGeom>
        </p:spPr>
        <p:txBody>
          <a:bodyPr vert="horz" lIns="91440" tIns="45720" rIns="91440" bIns="45720" rtlCol="0" anchor="ctr"/>
          <a:lstStyle>
            <a:lvl1pPr algn="r">
              <a:defRPr sz="900">
                <a:solidFill>
                  <a:schemeClr val="accent2"/>
                </a:solidFill>
              </a:defRPr>
            </a:lvl1pPr>
          </a:lstStyle>
          <a:p>
            <a:fld id="{DD3FF57B-5F25-B54A-A918-FB50C2689073}" type="slidenum">
              <a:rPr lang="en-US" smtClean="0"/>
              <a:pPr/>
              <a:t>‹#›</a:t>
            </a:fld>
            <a:endParaRPr lang="en-US" dirty="0"/>
          </a:p>
        </p:txBody>
      </p:sp>
      <p:sp>
        <p:nvSpPr>
          <p:cNvPr id="9" name="Rectangle 8"/>
          <p:cNvSpPr/>
          <p:nvPr/>
        </p:nvSpPr>
        <p:spPr>
          <a:xfrm>
            <a:off x="597458"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descr="DHSS Logo Red 3D"/>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093579" y="4915490"/>
            <a:ext cx="1351280" cy="1036320"/>
          </a:xfrm>
          <a:prstGeom prst="rect">
            <a:avLst/>
          </a:prstGeom>
          <a:noFill/>
          <a:ln>
            <a:noFill/>
          </a:ln>
        </p:spPr>
      </p:pic>
    </p:spTree>
    <p:extLst>
      <p:ext uri="{BB962C8B-B14F-4D97-AF65-F5344CB8AC3E}">
        <p14:creationId xmlns:p14="http://schemas.microsoft.com/office/powerpoint/2010/main" val="235837393"/>
      </p:ext>
    </p:extLst>
  </p:cSld>
  <p:clrMap bg1="lt1" tx1="dk1" bg2="lt2" tx2="dk2" accent1="accent1" accent2="accent2" accent3="accent3" accent4="accent4" accent5="accent5" accent6="accent6" hlink="hlink" folHlink="folHlink"/>
  <p:sldLayoutIdLst>
    <p:sldLayoutId id="2147485938" r:id="rId1"/>
    <p:sldLayoutId id="2147485939" r:id="rId2"/>
    <p:sldLayoutId id="2147485940" r:id="rId3"/>
    <p:sldLayoutId id="2147485941" r:id="rId4"/>
    <p:sldLayoutId id="2147485942" r:id="rId5"/>
    <p:sldLayoutId id="2147485943" r:id="rId6"/>
    <p:sldLayoutId id="2147485944" r:id="rId7"/>
    <p:sldLayoutId id="2147485945" r:id="rId8"/>
    <p:sldLayoutId id="2147485946" r:id="rId9"/>
  </p:sldLayoutIdLst>
  <p:hf sldNum="0" hdr="0" dt="0"/>
  <p:txStyles>
    <p:titleStyle>
      <a:lvl1pPr algn="l" defTabSz="457189"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5" y="687481"/>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5" y="2228003"/>
            <a:ext cx="10653003"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43"/>
            <a:ext cx="2844800" cy="365125"/>
          </a:xfrm>
          <a:prstGeom prst="rect">
            <a:avLst/>
          </a:prstGeom>
        </p:spPr>
        <p:txBody>
          <a:bodyPr vert="horz" lIns="91440" tIns="45720" rIns="91440" bIns="45720" rtlCol="0" anchor="ctr"/>
          <a:lstStyle>
            <a:lvl1pPr algn="r">
              <a:defRPr sz="675">
                <a:solidFill>
                  <a:schemeClr val="accent2"/>
                </a:solidFill>
              </a:defRPr>
            </a:lvl1pPr>
          </a:lstStyle>
          <a:p>
            <a:fld id="{197451B7-0141-4DDB-8D9B-EE53D90E06FF}" type="datetime1">
              <a:rPr lang="en-US" smtClean="0"/>
              <a:t>3/7/2024</a:t>
            </a:fld>
            <a:endParaRPr lang="en-US" dirty="0"/>
          </a:p>
        </p:txBody>
      </p:sp>
      <p:sp>
        <p:nvSpPr>
          <p:cNvPr id="5" name="Footer Placeholder 4"/>
          <p:cNvSpPr>
            <a:spLocks noGrp="1"/>
          </p:cNvSpPr>
          <p:nvPr>
            <p:ph type="ftr" sz="quarter" idx="3"/>
          </p:nvPr>
        </p:nvSpPr>
        <p:spPr>
          <a:xfrm>
            <a:off x="774927" y="5951817"/>
            <a:ext cx="6494113" cy="365125"/>
          </a:xfrm>
          <a:prstGeom prst="rect">
            <a:avLst/>
          </a:prstGeom>
        </p:spPr>
        <p:txBody>
          <a:bodyPr vert="horz" lIns="91440" tIns="45720" rIns="91440" bIns="45720" rtlCol="0" anchor="ctr"/>
          <a:lstStyle>
            <a:lvl1pPr algn="l">
              <a:defRPr sz="675"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400637" y="5956143"/>
            <a:ext cx="1027291" cy="365125"/>
          </a:xfrm>
          <a:prstGeom prst="rect">
            <a:avLst/>
          </a:prstGeom>
        </p:spPr>
        <p:txBody>
          <a:bodyPr vert="horz" lIns="91440" tIns="45720" rIns="91440" bIns="45720" rtlCol="0" anchor="ctr"/>
          <a:lstStyle>
            <a:lvl1pPr algn="r">
              <a:defRPr sz="675">
                <a:solidFill>
                  <a:schemeClr val="accent2"/>
                </a:solidFill>
              </a:defRPr>
            </a:lvl1pPr>
          </a:lstStyle>
          <a:p>
            <a:fld id="{DD3FF57B-5F25-B54A-A918-FB50C2689073}" type="slidenum">
              <a:rPr lang="en-US" smtClean="0"/>
              <a:pPr/>
              <a:t>‹#›</a:t>
            </a:fld>
            <a:endParaRPr lang="en-US" dirty="0"/>
          </a:p>
        </p:txBody>
      </p:sp>
      <p:sp>
        <p:nvSpPr>
          <p:cNvPr id="9" name="Rectangle 8"/>
          <p:cNvSpPr/>
          <p:nvPr/>
        </p:nvSpPr>
        <p:spPr>
          <a:xfrm>
            <a:off x="597460"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descr="DHSS Logo Red 3D"/>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093579" y="4915490"/>
            <a:ext cx="1351280" cy="1036320"/>
          </a:xfrm>
          <a:prstGeom prst="rect">
            <a:avLst/>
          </a:prstGeom>
          <a:noFill/>
          <a:ln>
            <a:noFill/>
          </a:ln>
        </p:spPr>
      </p:pic>
    </p:spTree>
    <p:extLst>
      <p:ext uri="{BB962C8B-B14F-4D97-AF65-F5344CB8AC3E}">
        <p14:creationId xmlns:p14="http://schemas.microsoft.com/office/powerpoint/2010/main" val="2480387403"/>
      </p:ext>
    </p:extLst>
  </p:cSld>
  <p:clrMap bg1="lt1" tx1="dk1" bg2="lt2" tx2="dk2" accent1="accent1" accent2="accent2" accent3="accent3" accent4="accent4" accent5="accent5" accent6="accent6" hlink="hlink" folHlink="folHlink"/>
  <p:sldLayoutIdLst>
    <p:sldLayoutId id="2147486031" r:id="rId1"/>
    <p:sldLayoutId id="2147486032" r:id="rId2"/>
    <p:sldLayoutId id="2147486033" r:id="rId3"/>
    <p:sldLayoutId id="2147486034" r:id="rId4"/>
    <p:sldLayoutId id="2147486035" r:id="rId5"/>
    <p:sldLayoutId id="2147486036" r:id="rId6"/>
    <p:sldLayoutId id="2147486037" r:id="rId7"/>
    <p:sldLayoutId id="2147486038" r:id="rId8"/>
    <p:sldLayoutId id="2147486039" r:id="rId9"/>
  </p:sldLayoutIdLst>
  <p:hf sldNum="0" hdr="0" dt="0"/>
  <p:txStyles>
    <p:titleStyle>
      <a:lvl1pPr algn="l" defTabSz="342891"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494" indent="-229494"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1351" kern="1200">
          <a:solidFill>
            <a:schemeClr val="tx2"/>
          </a:solidFill>
          <a:latin typeface="+mn-lt"/>
          <a:ea typeface="+mn-ea"/>
          <a:cs typeface="+mn-cs"/>
        </a:defRPr>
      </a:lvl1pPr>
      <a:lvl2pPr marL="472488" indent="-229494"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4983" indent="-202495"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1051" kern="1200">
          <a:solidFill>
            <a:schemeClr val="tx2"/>
          </a:solidFill>
          <a:latin typeface="+mn-lt"/>
          <a:ea typeface="+mn-ea"/>
          <a:cs typeface="+mn-cs"/>
        </a:defRPr>
      </a:lvl3pPr>
      <a:lvl4pPr marL="931477" indent="-175496"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470" indent="-175496"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4964" indent="-171446"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49959" indent="-171446"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4953" indent="-171446"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099948" indent="-171446" algn="l" defTabSz="342891" rtl="0" eaLnBrk="1" latinLnBrk="0" hangingPunct="1">
        <a:spcBef>
          <a:spcPct val="20000"/>
        </a:spcBef>
        <a:spcAft>
          <a:spcPts val="451"/>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01FE9F-6363-48F2-B092-804072073EB2}"/>
              </a:ext>
            </a:extLst>
          </p:cNvPr>
          <p:cNvSpPr>
            <a:spLocks noGrp="1"/>
          </p:cNvSpPr>
          <p:nvPr>
            <p:ph type="title"/>
          </p:nvPr>
        </p:nvSpPr>
        <p:spPr>
          <a:xfrm>
            <a:off x="838421" y="365129"/>
            <a:ext cx="1051516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83F9B9-32E3-4246-871B-F83BC9304164}"/>
              </a:ext>
            </a:extLst>
          </p:cNvPr>
          <p:cNvSpPr>
            <a:spLocks noGrp="1"/>
          </p:cNvSpPr>
          <p:nvPr>
            <p:ph type="body" idx="1"/>
          </p:nvPr>
        </p:nvSpPr>
        <p:spPr>
          <a:xfrm>
            <a:off x="838421" y="1825625"/>
            <a:ext cx="105151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475CD-8EFB-4CC4-99B2-76D7BA9598EF}"/>
              </a:ext>
            </a:extLst>
          </p:cNvPr>
          <p:cNvSpPr>
            <a:spLocks noGrp="1"/>
          </p:cNvSpPr>
          <p:nvPr>
            <p:ph type="dt" sz="half" idx="2"/>
          </p:nvPr>
        </p:nvSpPr>
        <p:spPr>
          <a:xfrm>
            <a:off x="838423" y="6356358"/>
            <a:ext cx="2742327"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474D5F9-0C04-4456-919C-CDEF84D75ACC}" type="datetimeFigureOut">
              <a:rPr lang="en-US" smtClean="0"/>
              <a:t>3/7/2024</a:t>
            </a:fld>
            <a:endParaRPr lang="en-US"/>
          </a:p>
        </p:txBody>
      </p:sp>
      <p:sp>
        <p:nvSpPr>
          <p:cNvPr id="5" name="Footer Placeholder 4">
            <a:extLst>
              <a:ext uri="{FF2B5EF4-FFF2-40B4-BE49-F238E27FC236}">
                <a16:creationId xmlns:a16="http://schemas.microsoft.com/office/drawing/2014/main" id="{0F7DE655-6E16-4A68-A056-646980149DA4}"/>
              </a:ext>
            </a:extLst>
          </p:cNvPr>
          <p:cNvSpPr>
            <a:spLocks noGrp="1"/>
          </p:cNvSpPr>
          <p:nvPr>
            <p:ph type="ftr" sz="quarter" idx="3"/>
          </p:nvPr>
        </p:nvSpPr>
        <p:spPr>
          <a:xfrm>
            <a:off x="4038064" y="6356358"/>
            <a:ext cx="4115872"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7E001D-B1DB-4D2B-9087-2EC73B2C0336}"/>
              </a:ext>
            </a:extLst>
          </p:cNvPr>
          <p:cNvSpPr>
            <a:spLocks noGrp="1"/>
          </p:cNvSpPr>
          <p:nvPr>
            <p:ph type="sldNum" sz="quarter" idx="4"/>
          </p:nvPr>
        </p:nvSpPr>
        <p:spPr>
          <a:xfrm>
            <a:off x="8611259" y="6356358"/>
            <a:ext cx="274232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F0ACC-2C2F-4DDF-8D80-73E3F5BDAF6B}" type="slidenum">
              <a:rPr lang="en-US" smtClean="0"/>
              <a:t>‹#›</a:t>
            </a:fld>
            <a:endParaRPr lang="en-US"/>
          </a:p>
        </p:txBody>
      </p:sp>
    </p:spTree>
    <p:extLst>
      <p:ext uri="{BB962C8B-B14F-4D97-AF65-F5344CB8AC3E}">
        <p14:creationId xmlns:p14="http://schemas.microsoft.com/office/powerpoint/2010/main" val="1839734579"/>
      </p:ext>
    </p:extLst>
  </p:cSld>
  <p:clrMap bg1="lt1" tx1="dk1" bg2="lt2" tx2="dk2" accent1="accent1" accent2="accent2" accent3="accent3" accent4="accent4" accent5="accent5" accent6="accent6" hlink="hlink" folHlink="folHlink"/>
  <p:sldLayoutIdLst>
    <p:sldLayoutId id="2147486172" r:id="rId1"/>
    <p:sldLayoutId id="2147486173" r:id="rId2"/>
    <p:sldLayoutId id="2147486174" r:id="rId3"/>
    <p:sldLayoutId id="2147486175" r:id="rId4"/>
    <p:sldLayoutId id="2147486176" r:id="rId5"/>
    <p:sldLayoutId id="2147486177" r:id="rId6"/>
    <p:sldLayoutId id="2147486178" r:id="rId7"/>
    <p:sldLayoutId id="2147486179" r:id="rId8"/>
    <p:sldLayoutId id="2147486180" r:id="rId9"/>
    <p:sldLayoutId id="2147486181" r:id="rId10"/>
    <p:sldLayoutId id="2147486182" r:id="rId11"/>
  </p:sldLayoutIdLst>
  <p:txStyles>
    <p:titleStyle>
      <a:lvl1pPr algn="l" defTabSz="685978"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4" indent="-171494" algn="l" defTabSz="685978" rtl="0" eaLnBrk="1" latinLnBrk="0" hangingPunct="1">
        <a:lnSpc>
          <a:spcPct val="90000"/>
        </a:lnSpc>
        <a:spcBef>
          <a:spcPts val="751"/>
        </a:spcBef>
        <a:buFont typeface="Arial" panose="020B0604020202020204" pitchFamily="34" charset="0"/>
        <a:buChar char="•"/>
        <a:defRPr sz="2101" kern="1200">
          <a:solidFill>
            <a:schemeClr val="tx1"/>
          </a:solidFill>
          <a:latin typeface="+mn-lt"/>
          <a:ea typeface="+mn-ea"/>
          <a:cs typeface="+mn-cs"/>
        </a:defRPr>
      </a:lvl1pPr>
      <a:lvl2pPr marL="514482" indent="-171494" algn="l" defTabSz="68597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3" indent="-171494" algn="l" defTabSz="68597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61" indent="-171494" algn="l" defTabSz="68597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448" indent="-171494" algn="l" defTabSz="68597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6437" indent="-171494" algn="l" defTabSz="68597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9426" indent="-171494" algn="l" defTabSz="68597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2414" indent="-171494" algn="l" defTabSz="68597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5402" indent="-171494" algn="l" defTabSz="68597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978" rtl="0" eaLnBrk="1" latinLnBrk="0" hangingPunct="1">
        <a:defRPr sz="1351" kern="1200">
          <a:solidFill>
            <a:schemeClr val="tx1"/>
          </a:solidFill>
          <a:latin typeface="+mn-lt"/>
          <a:ea typeface="+mn-ea"/>
          <a:cs typeface="+mn-cs"/>
        </a:defRPr>
      </a:lvl1pPr>
      <a:lvl2pPr marL="342989" algn="l" defTabSz="685978" rtl="0" eaLnBrk="1" latinLnBrk="0" hangingPunct="1">
        <a:defRPr sz="1351" kern="1200">
          <a:solidFill>
            <a:schemeClr val="tx1"/>
          </a:solidFill>
          <a:latin typeface="+mn-lt"/>
          <a:ea typeface="+mn-ea"/>
          <a:cs typeface="+mn-cs"/>
        </a:defRPr>
      </a:lvl2pPr>
      <a:lvl3pPr marL="685978" algn="l" defTabSz="685978" rtl="0" eaLnBrk="1" latinLnBrk="0" hangingPunct="1">
        <a:defRPr sz="1351" kern="1200">
          <a:solidFill>
            <a:schemeClr val="tx1"/>
          </a:solidFill>
          <a:latin typeface="+mn-lt"/>
          <a:ea typeface="+mn-ea"/>
          <a:cs typeface="+mn-cs"/>
        </a:defRPr>
      </a:lvl3pPr>
      <a:lvl4pPr marL="1028965" algn="l" defTabSz="685978" rtl="0" eaLnBrk="1" latinLnBrk="0" hangingPunct="1">
        <a:defRPr sz="1351" kern="1200">
          <a:solidFill>
            <a:schemeClr val="tx1"/>
          </a:solidFill>
          <a:latin typeface="+mn-lt"/>
          <a:ea typeface="+mn-ea"/>
          <a:cs typeface="+mn-cs"/>
        </a:defRPr>
      </a:lvl4pPr>
      <a:lvl5pPr marL="1371955" algn="l" defTabSz="685978" rtl="0" eaLnBrk="1" latinLnBrk="0" hangingPunct="1">
        <a:defRPr sz="1351" kern="1200">
          <a:solidFill>
            <a:schemeClr val="tx1"/>
          </a:solidFill>
          <a:latin typeface="+mn-lt"/>
          <a:ea typeface="+mn-ea"/>
          <a:cs typeface="+mn-cs"/>
        </a:defRPr>
      </a:lvl5pPr>
      <a:lvl6pPr marL="1714944" algn="l" defTabSz="685978" rtl="0" eaLnBrk="1" latinLnBrk="0" hangingPunct="1">
        <a:defRPr sz="1351" kern="1200">
          <a:solidFill>
            <a:schemeClr val="tx1"/>
          </a:solidFill>
          <a:latin typeface="+mn-lt"/>
          <a:ea typeface="+mn-ea"/>
          <a:cs typeface="+mn-cs"/>
        </a:defRPr>
      </a:lvl6pPr>
      <a:lvl7pPr marL="2057931" algn="l" defTabSz="685978" rtl="0" eaLnBrk="1" latinLnBrk="0" hangingPunct="1">
        <a:defRPr sz="1351" kern="1200">
          <a:solidFill>
            <a:schemeClr val="tx1"/>
          </a:solidFill>
          <a:latin typeface="+mn-lt"/>
          <a:ea typeface="+mn-ea"/>
          <a:cs typeface="+mn-cs"/>
        </a:defRPr>
      </a:lvl7pPr>
      <a:lvl8pPr marL="2400920" algn="l" defTabSz="685978" rtl="0" eaLnBrk="1" latinLnBrk="0" hangingPunct="1">
        <a:defRPr sz="1351" kern="1200">
          <a:solidFill>
            <a:schemeClr val="tx1"/>
          </a:solidFill>
          <a:latin typeface="+mn-lt"/>
          <a:ea typeface="+mn-ea"/>
          <a:cs typeface="+mn-cs"/>
        </a:defRPr>
      </a:lvl8pPr>
      <a:lvl9pPr marL="2743909" algn="l" defTabSz="685978"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1029" name="Rectangle 4">
            <a:extLst>
              <a:ext uri="{FF2B5EF4-FFF2-40B4-BE49-F238E27FC236}">
                <a16:creationId xmlns:a16="http://schemas.microsoft.com/office/drawing/2014/main" id="{30AC3C00-9213-42EA-9062-7AD4AAD6FD50}"/>
              </a:ext>
            </a:extLst>
          </p:cNvPr>
          <p:cNvSpPr>
            <a:spLocks noGrp="1" noChangeArrowheads="1"/>
          </p:cNvSpPr>
          <p:nvPr>
            <p:ph type="body" idx="1"/>
          </p:nvPr>
        </p:nvSpPr>
        <p:spPr bwMode="auto">
          <a:xfrm>
            <a:off x="844551" y="1574800"/>
            <a:ext cx="105029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Helvetica Neue" charset="0"/>
              </a:rPr>
              <a:t>Click to edit Master text styles</a:t>
            </a:r>
          </a:p>
          <a:p>
            <a:pPr lvl="1"/>
            <a:r>
              <a:rPr lang="en-US" altLang="en-US">
                <a:sym typeface="Helvetica Neue" charset="0"/>
              </a:rPr>
              <a:t>Second level</a:t>
            </a:r>
          </a:p>
          <a:p>
            <a:pPr lvl="2"/>
            <a:r>
              <a:rPr lang="en-US" altLang="en-US">
                <a:sym typeface="Helvetica Neue" charset="0"/>
              </a:rPr>
              <a:t>Third level</a:t>
            </a:r>
          </a:p>
          <a:p>
            <a:pPr lvl="3"/>
            <a:r>
              <a:rPr lang="en-US" altLang="en-US">
                <a:sym typeface="Helvetica Neue" charset="0"/>
              </a:rPr>
              <a:t>Fourth level</a:t>
            </a:r>
          </a:p>
          <a:p>
            <a:pPr lvl="4"/>
            <a:r>
              <a:rPr lang="en-US" altLang="en-US">
                <a:sym typeface="Helvetica Neue" charset="0"/>
              </a:rPr>
              <a:t>Fifth level</a:t>
            </a:r>
            <a:endParaRPr lang="en-US" altLang="en-US" dirty="0">
              <a:sym typeface="Helvetica Neue" charset="0"/>
            </a:endParaRPr>
          </a:p>
        </p:txBody>
      </p:sp>
      <p:sp>
        <p:nvSpPr>
          <p:cNvPr id="2" name="Rectangle 5">
            <a:extLst>
              <a:ext uri="{FF2B5EF4-FFF2-40B4-BE49-F238E27FC236}">
                <a16:creationId xmlns:a16="http://schemas.microsoft.com/office/drawing/2014/main" id="{83D01F65-A8B6-7C43-9E08-2E20695514B0}"/>
              </a:ext>
            </a:extLst>
          </p:cNvPr>
          <p:cNvSpPr>
            <a:spLocks noGrp="1"/>
          </p:cNvSpPr>
          <p:nvPr>
            <p:ph type="sldNum" sz="quarter" idx="2"/>
          </p:nvPr>
        </p:nvSpPr>
        <p:spPr bwMode="auto">
          <a:xfrm>
            <a:off x="5979321" y="6540500"/>
            <a:ext cx="226219" cy="2301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none" lIns="50800" tIns="50800" rIns="50800" bIns="50800" numCol="1" anchor="t" anchorCtr="0" compatLnSpc="1">
            <a:prstTxWarp prst="textNoShape">
              <a:avLst/>
            </a:prstTxWarp>
          </a:bodyPr>
          <a:lstStyle>
            <a:lvl1pPr algn="ctr" eaLnBrk="1">
              <a:defRPr sz="900" b="0">
                <a:latin typeface="+mj-lt"/>
                <a:ea typeface="ＭＳ Ｐゴシック" panose="020B0600070205080204" pitchFamily="34" charset="-128"/>
                <a:sym typeface="Helvetica Neue Light" panose="02000403000000020004" pitchFamily="2" charset="0"/>
              </a:defRPr>
            </a:lvl1pPr>
          </a:lstStyle>
          <a:p>
            <a:pPr>
              <a:defRPr/>
            </a:pPr>
            <a:fld id="{1E19F406-114C-4C5E-91B2-E3DE56C198AE}" type="slidenum">
              <a:rPr lang="en-US" altLang="en-US" smtClean="0"/>
              <a:pPr>
                <a:defRPr/>
              </a:pPr>
              <a:t>‹#›</a:t>
            </a:fld>
            <a:endParaRPr lang="en-US" altLang="en-US" dirty="0"/>
          </a:p>
        </p:txBody>
      </p:sp>
      <p:sp>
        <p:nvSpPr>
          <p:cNvPr id="1026" name="Rectangle 1">
            <a:extLst>
              <a:ext uri="{FF2B5EF4-FFF2-40B4-BE49-F238E27FC236}">
                <a16:creationId xmlns:a16="http://schemas.microsoft.com/office/drawing/2014/main" id="{623BBF10-000C-41DB-B626-DA5CEBA49C24}"/>
              </a:ext>
            </a:extLst>
          </p:cNvPr>
          <p:cNvSpPr>
            <a:spLocks noGrp="1" noChangeArrowheads="1"/>
          </p:cNvSpPr>
          <p:nvPr>
            <p:ph type="title"/>
          </p:nvPr>
        </p:nvSpPr>
        <p:spPr bwMode="auto">
          <a:xfrm>
            <a:off x="844551" y="177800"/>
            <a:ext cx="10502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Raleway" panose="020B0503030101060003" pitchFamily="34" charset="0"/>
              </a:rPr>
              <a:t>Click to edit Master title style</a:t>
            </a:r>
            <a:endParaRPr lang="en-US" altLang="en-US" dirty="0">
              <a:sym typeface="Raleway" panose="020B0503030101060003" pitchFamily="34" charset="0"/>
            </a:endParaRPr>
          </a:p>
        </p:txBody>
      </p:sp>
    </p:spTree>
    <p:extLst>
      <p:ext uri="{BB962C8B-B14F-4D97-AF65-F5344CB8AC3E}">
        <p14:creationId xmlns:p14="http://schemas.microsoft.com/office/powerpoint/2010/main" val="516263286"/>
      </p:ext>
    </p:extLst>
  </p:cSld>
  <p:clrMap bg1="lt1" tx1="dk1" bg2="lt2" tx2="dk2" accent1="accent1" accent2="accent2" accent3="accent3" accent4="accent4" accent5="accent5" accent6="accent6" hlink="hlink" folHlink="folHlink"/>
  <p:sldLayoutIdLst>
    <p:sldLayoutId id="2147486190" r:id="rId1"/>
    <p:sldLayoutId id="2147486191" r:id="rId2"/>
    <p:sldLayoutId id="2147486192" r:id="rId3"/>
    <p:sldLayoutId id="2147486193" r:id="rId4"/>
    <p:sldLayoutId id="2147486194" r:id="rId5"/>
  </p:sldLayoutIdLst>
  <p:txStyles>
    <p:titleStyle>
      <a:lvl1pPr algn="ctr" defTabSz="309555" rtl="0" eaLnBrk="1" fontAlgn="base" hangingPunct="1">
        <a:spcBef>
          <a:spcPct val="0"/>
        </a:spcBef>
        <a:spcAft>
          <a:spcPct val="0"/>
        </a:spcAft>
        <a:defRPr sz="4200" b="1">
          <a:solidFill>
            <a:schemeClr val="tx1"/>
          </a:solidFill>
          <a:latin typeface="+mj-lt"/>
          <a:ea typeface="MS PGothic" panose="020B0600070205080204" pitchFamily="34" charset="-128"/>
          <a:cs typeface="+mj-cs"/>
          <a:sym typeface="Raleway" panose="020B0503030101060003" pitchFamily="34" charset="0"/>
        </a:defRPr>
      </a:lvl1pPr>
      <a:lvl2pPr algn="ctr" defTabSz="309555" rtl="0" eaLnBrk="1" fontAlgn="base" hangingPunct="1">
        <a:spcBef>
          <a:spcPct val="0"/>
        </a:spcBef>
        <a:spcAft>
          <a:spcPct val="0"/>
        </a:spcAft>
        <a:defRPr sz="4200" b="1">
          <a:solidFill>
            <a:srgbClr val="5E5E5E"/>
          </a:solidFill>
          <a:latin typeface="Raleway" charset="0"/>
          <a:ea typeface="MS PGothic" panose="020B0600070205080204" pitchFamily="34" charset="-128"/>
          <a:cs typeface="Raleway" charset="0"/>
          <a:sym typeface="Raleway" panose="020B0503030101060003" pitchFamily="34" charset="0"/>
        </a:defRPr>
      </a:lvl2pPr>
      <a:lvl3pPr algn="ctr" defTabSz="309555" rtl="0" eaLnBrk="1" fontAlgn="base" hangingPunct="1">
        <a:spcBef>
          <a:spcPct val="0"/>
        </a:spcBef>
        <a:spcAft>
          <a:spcPct val="0"/>
        </a:spcAft>
        <a:defRPr sz="4200" b="1">
          <a:solidFill>
            <a:srgbClr val="5E5E5E"/>
          </a:solidFill>
          <a:latin typeface="Raleway" charset="0"/>
          <a:ea typeface="MS PGothic" panose="020B0600070205080204" pitchFamily="34" charset="-128"/>
          <a:cs typeface="Raleway" charset="0"/>
          <a:sym typeface="Raleway" panose="020B0503030101060003" pitchFamily="34" charset="0"/>
        </a:defRPr>
      </a:lvl3pPr>
      <a:lvl4pPr algn="ctr" defTabSz="309555" rtl="0" eaLnBrk="1" fontAlgn="base" hangingPunct="1">
        <a:spcBef>
          <a:spcPct val="0"/>
        </a:spcBef>
        <a:spcAft>
          <a:spcPct val="0"/>
        </a:spcAft>
        <a:defRPr sz="4200" b="1">
          <a:solidFill>
            <a:srgbClr val="5E5E5E"/>
          </a:solidFill>
          <a:latin typeface="Raleway" charset="0"/>
          <a:ea typeface="MS PGothic" panose="020B0600070205080204" pitchFamily="34" charset="-128"/>
          <a:cs typeface="Raleway" charset="0"/>
          <a:sym typeface="Raleway" panose="020B0503030101060003" pitchFamily="34" charset="0"/>
        </a:defRPr>
      </a:lvl4pPr>
      <a:lvl5pPr algn="ctr" defTabSz="309555" rtl="0" eaLnBrk="1" fontAlgn="base" hangingPunct="1">
        <a:spcBef>
          <a:spcPct val="0"/>
        </a:spcBef>
        <a:spcAft>
          <a:spcPct val="0"/>
        </a:spcAft>
        <a:defRPr sz="4200" b="1">
          <a:solidFill>
            <a:srgbClr val="5E5E5E"/>
          </a:solidFill>
          <a:latin typeface="Raleway" charset="0"/>
          <a:ea typeface="MS PGothic" panose="020B0600070205080204" pitchFamily="34" charset="-128"/>
          <a:cs typeface="Raleway" charset="0"/>
          <a:sym typeface="Raleway" panose="020B0503030101060003" pitchFamily="34" charset="0"/>
        </a:defRPr>
      </a:lvl5pPr>
      <a:lvl6pPr marL="171446" algn="ctr" defTabSz="309555" rtl="0" eaLnBrk="1" fontAlgn="base" hangingPunct="1">
        <a:spcBef>
          <a:spcPct val="0"/>
        </a:spcBef>
        <a:spcAft>
          <a:spcPct val="0"/>
        </a:spcAft>
        <a:defRPr sz="4200" b="1">
          <a:solidFill>
            <a:srgbClr val="5E5E5E"/>
          </a:solidFill>
          <a:latin typeface="Raleway" charset="0"/>
          <a:ea typeface="ＭＳ Ｐゴシック" charset="0"/>
          <a:cs typeface="Raleway" charset="0"/>
          <a:sym typeface="Raleway" charset="0"/>
        </a:defRPr>
      </a:lvl6pPr>
      <a:lvl7pPr marL="342891" algn="ctr" defTabSz="309555" rtl="0" eaLnBrk="1" fontAlgn="base" hangingPunct="1">
        <a:spcBef>
          <a:spcPct val="0"/>
        </a:spcBef>
        <a:spcAft>
          <a:spcPct val="0"/>
        </a:spcAft>
        <a:defRPr sz="4200" b="1">
          <a:solidFill>
            <a:srgbClr val="5E5E5E"/>
          </a:solidFill>
          <a:latin typeface="Raleway" charset="0"/>
          <a:ea typeface="ＭＳ Ｐゴシック" charset="0"/>
          <a:cs typeface="Raleway" charset="0"/>
          <a:sym typeface="Raleway" charset="0"/>
        </a:defRPr>
      </a:lvl7pPr>
      <a:lvl8pPr marL="514338" algn="ctr" defTabSz="309555" rtl="0" eaLnBrk="1" fontAlgn="base" hangingPunct="1">
        <a:spcBef>
          <a:spcPct val="0"/>
        </a:spcBef>
        <a:spcAft>
          <a:spcPct val="0"/>
        </a:spcAft>
        <a:defRPr sz="4200" b="1">
          <a:solidFill>
            <a:srgbClr val="5E5E5E"/>
          </a:solidFill>
          <a:latin typeface="Raleway" charset="0"/>
          <a:ea typeface="ＭＳ Ｐゴシック" charset="0"/>
          <a:cs typeface="Raleway" charset="0"/>
          <a:sym typeface="Raleway" charset="0"/>
        </a:defRPr>
      </a:lvl8pPr>
      <a:lvl9pPr marL="685783" algn="ctr" defTabSz="309555" rtl="0" eaLnBrk="1" fontAlgn="base" hangingPunct="1">
        <a:spcBef>
          <a:spcPct val="0"/>
        </a:spcBef>
        <a:spcAft>
          <a:spcPct val="0"/>
        </a:spcAft>
        <a:defRPr sz="4200" b="1">
          <a:solidFill>
            <a:srgbClr val="5E5E5E"/>
          </a:solidFill>
          <a:latin typeface="Raleway" charset="0"/>
          <a:ea typeface="ＭＳ Ｐゴシック" charset="0"/>
          <a:cs typeface="Raleway" charset="0"/>
          <a:sym typeface="Raleway" charset="0"/>
        </a:defRPr>
      </a:lvl9pPr>
    </p:titleStyle>
    <p:bodyStyle>
      <a:lvl1pPr marL="238119" indent="-238119" algn="l" defTabSz="309555" rtl="0" eaLnBrk="1" fontAlgn="base" hangingPunct="1">
        <a:spcBef>
          <a:spcPts val="2213"/>
        </a:spcBef>
        <a:spcAft>
          <a:spcPct val="0"/>
        </a:spcAft>
        <a:buSzPct val="125000"/>
        <a:buChar char="•"/>
        <a:defRPr sz="1951">
          <a:solidFill>
            <a:schemeClr val="tx1"/>
          </a:solidFill>
          <a:latin typeface="+mj-lt"/>
          <a:ea typeface="MS PGothic" panose="020B0600070205080204" pitchFamily="34" charset="-128"/>
          <a:cs typeface="+mn-cs"/>
          <a:sym typeface="Helvetica Neue" charset="0"/>
        </a:defRPr>
      </a:lvl1pPr>
      <a:lvl2pPr marL="476239" indent="-238119" algn="l" defTabSz="309555" rtl="0" eaLnBrk="1" fontAlgn="base" hangingPunct="1">
        <a:spcBef>
          <a:spcPts val="2213"/>
        </a:spcBef>
        <a:spcAft>
          <a:spcPct val="0"/>
        </a:spcAft>
        <a:buSzPct val="125000"/>
        <a:buChar char="•"/>
        <a:defRPr sz="1951">
          <a:solidFill>
            <a:schemeClr val="tx1"/>
          </a:solidFill>
          <a:latin typeface="+mj-lt"/>
          <a:ea typeface="Helvetica Neue" charset="0"/>
          <a:cs typeface="+mn-cs"/>
          <a:sym typeface="Helvetica Neue" charset="0"/>
        </a:defRPr>
      </a:lvl2pPr>
      <a:lvl3pPr marL="714357" indent="-238119" algn="l" defTabSz="309555" rtl="0" eaLnBrk="1" fontAlgn="base" hangingPunct="1">
        <a:spcBef>
          <a:spcPts val="2213"/>
        </a:spcBef>
        <a:spcAft>
          <a:spcPct val="0"/>
        </a:spcAft>
        <a:buSzPct val="125000"/>
        <a:buChar char="•"/>
        <a:defRPr sz="1951">
          <a:solidFill>
            <a:schemeClr val="tx1"/>
          </a:solidFill>
          <a:latin typeface="+mj-lt"/>
          <a:ea typeface="Helvetica Neue" charset="0"/>
          <a:cs typeface="+mn-cs"/>
          <a:sym typeface="Helvetica Neue" charset="0"/>
        </a:defRPr>
      </a:lvl3pPr>
      <a:lvl4pPr marL="952476" indent="-238119" algn="l" defTabSz="309555" rtl="0" eaLnBrk="1" fontAlgn="base" hangingPunct="1">
        <a:spcBef>
          <a:spcPts val="2213"/>
        </a:spcBef>
        <a:spcAft>
          <a:spcPct val="0"/>
        </a:spcAft>
        <a:buSzPct val="125000"/>
        <a:buChar char="•"/>
        <a:defRPr sz="1951">
          <a:solidFill>
            <a:schemeClr val="tx1"/>
          </a:solidFill>
          <a:latin typeface="+mj-lt"/>
          <a:ea typeface="Helvetica Neue" charset="0"/>
          <a:cs typeface="+mn-cs"/>
          <a:sym typeface="Helvetica Neue" charset="0"/>
        </a:defRPr>
      </a:lvl4pPr>
      <a:lvl5pPr marL="1190596" indent="-238119" algn="l" defTabSz="309555" rtl="0" eaLnBrk="1" fontAlgn="base" hangingPunct="1">
        <a:spcBef>
          <a:spcPts val="2213"/>
        </a:spcBef>
        <a:spcAft>
          <a:spcPct val="0"/>
        </a:spcAft>
        <a:buSzPct val="125000"/>
        <a:buChar char="•"/>
        <a:defRPr sz="1951">
          <a:solidFill>
            <a:schemeClr val="tx1"/>
          </a:solidFill>
          <a:latin typeface="+mj-lt"/>
          <a:ea typeface="Helvetica Neue" charset="0"/>
          <a:cs typeface="+mn-cs"/>
          <a:sym typeface="Helvetica Neue" charset="0"/>
        </a:defRPr>
      </a:lvl5pPr>
      <a:lvl6pPr marL="1362041" indent="-238119" algn="l" defTabSz="309555" rtl="0" eaLnBrk="1" fontAlgn="base" hangingPunct="1">
        <a:spcBef>
          <a:spcPts val="2213"/>
        </a:spcBef>
        <a:spcAft>
          <a:spcPct val="0"/>
        </a:spcAft>
        <a:buSzPct val="125000"/>
        <a:buChar char="•"/>
        <a:defRPr sz="1951">
          <a:solidFill>
            <a:srgbClr val="000000"/>
          </a:solidFill>
          <a:latin typeface="+mn-lt"/>
          <a:ea typeface="Helvetica Neue" charset="0"/>
          <a:cs typeface="+mn-cs"/>
          <a:sym typeface="Helvetica Neue" charset="0"/>
        </a:defRPr>
      </a:lvl6pPr>
      <a:lvl7pPr marL="1533487" indent="-238119" algn="l" defTabSz="309555" rtl="0" eaLnBrk="1" fontAlgn="base" hangingPunct="1">
        <a:spcBef>
          <a:spcPts val="2213"/>
        </a:spcBef>
        <a:spcAft>
          <a:spcPct val="0"/>
        </a:spcAft>
        <a:buSzPct val="125000"/>
        <a:buChar char="•"/>
        <a:defRPr sz="1951">
          <a:solidFill>
            <a:srgbClr val="000000"/>
          </a:solidFill>
          <a:latin typeface="+mn-lt"/>
          <a:ea typeface="Helvetica Neue" charset="0"/>
          <a:cs typeface="+mn-cs"/>
          <a:sym typeface="Helvetica Neue" charset="0"/>
        </a:defRPr>
      </a:lvl7pPr>
      <a:lvl8pPr marL="1704932" indent="-238119" algn="l" defTabSz="309555" rtl="0" eaLnBrk="1" fontAlgn="base" hangingPunct="1">
        <a:spcBef>
          <a:spcPts val="2213"/>
        </a:spcBef>
        <a:spcAft>
          <a:spcPct val="0"/>
        </a:spcAft>
        <a:buSzPct val="125000"/>
        <a:buChar char="•"/>
        <a:defRPr sz="1951">
          <a:solidFill>
            <a:srgbClr val="000000"/>
          </a:solidFill>
          <a:latin typeface="+mn-lt"/>
          <a:ea typeface="Helvetica Neue" charset="0"/>
          <a:cs typeface="+mn-cs"/>
          <a:sym typeface="Helvetica Neue" charset="0"/>
        </a:defRPr>
      </a:lvl8pPr>
      <a:lvl9pPr marL="1876378" indent="-238119" algn="l" defTabSz="309555" rtl="0" eaLnBrk="1" fontAlgn="base" hangingPunct="1">
        <a:spcBef>
          <a:spcPts val="2213"/>
        </a:spcBef>
        <a:spcAft>
          <a:spcPct val="0"/>
        </a:spcAft>
        <a:buSzPct val="125000"/>
        <a:buChar char="•"/>
        <a:defRPr sz="1951">
          <a:solidFill>
            <a:srgbClr val="000000"/>
          </a:solidFill>
          <a:latin typeface="+mn-lt"/>
          <a:ea typeface="Helvetica Neue" charset="0"/>
          <a:cs typeface="+mn-cs"/>
          <a:sym typeface="Helvetica Neue" charset="0"/>
        </a:defRPr>
      </a:lvl9pPr>
    </p:bodyStyle>
    <p:otherStyle>
      <a:defPPr>
        <a:defRPr lang="en-US"/>
      </a:defPPr>
      <a:lvl1pPr marL="0" algn="l" defTabSz="171446" rtl="0" eaLnBrk="1" latinLnBrk="0" hangingPunct="1">
        <a:defRPr sz="675" kern="1200">
          <a:solidFill>
            <a:schemeClr val="tx1"/>
          </a:solidFill>
          <a:latin typeface="+mn-lt"/>
          <a:ea typeface="+mn-ea"/>
          <a:cs typeface="+mn-cs"/>
        </a:defRPr>
      </a:lvl1pPr>
      <a:lvl2pPr marL="171446" algn="l" defTabSz="171446" rtl="0" eaLnBrk="1" latinLnBrk="0" hangingPunct="1">
        <a:defRPr sz="675" kern="1200">
          <a:solidFill>
            <a:schemeClr val="tx1"/>
          </a:solidFill>
          <a:latin typeface="+mn-lt"/>
          <a:ea typeface="+mn-ea"/>
          <a:cs typeface="+mn-cs"/>
        </a:defRPr>
      </a:lvl2pPr>
      <a:lvl3pPr marL="342891" algn="l" defTabSz="171446" rtl="0" eaLnBrk="1" latinLnBrk="0" hangingPunct="1">
        <a:defRPr sz="675" kern="1200">
          <a:solidFill>
            <a:schemeClr val="tx1"/>
          </a:solidFill>
          <a:latin typeface="+mn-lt"/>
          <a:ea typeface="+mn-ea"/>
          <a:cs typeface="+mn-cs"/>
        </a:defRPr>
      </a:lvl3pPr>
      <a:lvl4pPr marL="514338" algn="l" defTabSz="171446" rtl="0" eaLnBrk="1" latinLnBrk="0" hangingPunct="1">
        <a:defRPr sz="675" kern="1200">
          <a:solidFill>
            <a:schemeClr val="tx1"/>
          </a:solidFill>
          <a:latin typeface="+mn-lt"/>
          <a:ea typeface="+mn-ea"/>
          <a:cs typeface="+mn-cs"/>
        </a:defRPr>
      </a:lvl4pPr>
      <a:lvl5pPr marL="685783" algn="l" defTabSz="171446" rtl="0" eaLnBrk="1" latinLnBrk="0" hangingPunct="1">
        <a:defRPr sz="675" kern="1200">
          <a:solidFill>
            <a:schemeClr val="tx1"/>
          </a:solidFill>
          <a:latin typeface="+mn-lt"/>
          <a:ea typeface="+mn-ea"/>
          <a:cs typeface="+mn-cs"/>
        </a:defRPr>
      </a:lvl5pPr>
      <a:lvl6pPr marL="857229" algn="l" defTabSz="171446" rtl="0" eaLnBrk="1" latinLnBrk="0" hangingPunct="1">
        <a:defRPr sz="675" kern="1200">
          <a:solidFill>
            <a:schemeClr val="tx1"/>
          </a:solidFill>
          <a:latin typeface="+mn-lt"/>
          <a:ea typeface="+mn-ea"/>
          <a:cs typeface="+mn-cs"/>
        </a:defRPr>
      </a:lvl6pPr>
      <a:lvl7pPr marL="1028674" algn="l" defTabSz="171446" rtl="0" eaLnBrk="1" latinLnBrk="0" hangingPunct="1">
        <a:defRPr sz="675" kern="1200">
          <a:solidFill>
            <a:schemeClr val="tx1"/>
          </a:solidFill>
          <a:latin typeface="+mn-lt"/>
          <a:ea typeface="+mn-ea"/>
          <a:cs typeface="+mn-cs"/>
        </a:defRPr>
      </a:lvl7pPr>
      <a:lvl8pPr marL="1200121" algn="l" defTabSz="171446" rtl="0" eaLnBrk="1" latinLnBrk="0" hangingPunct="1">
        <a:defRPr sz="675" kern="1200">
          <a:solidFill>
            <a:schemeClr val="tx1"/>
          </a:solidFill>
          <a:latin typeface="+mn-lt"/>
          <a:ea typeface="+mn-ea"/>
          <a:cs typeface="+mn-cs"/>
        </a:defRPr>
      </a:lvl8pPr>
      <a:lvl9pPr marL="1371566" algn="l" defTabSz="171446" rtl="0" eaLnBrk="1" latinLnBrk="0" hangingPunct="1">
        <a:defRPr sz="6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Arc 6">
            <a:extLst>
              <a:ext uri="{FF2B5EF4-FFF2-40B4-BE49-F238E27FC236}">
                <a16:creationId xmlns:a16="http://schemas.microsoft.com/office/drawing/2014/main" id="{C0E6A146-0050-7E1C-880D-01C955A03DEA}"/>
              </a:ext>
            </a:extLst>
          </p:cNvPr>
          <p:cNvSpPr/>
          <p:nvPr userDrawn="1"/>
        </p:nvSpPr>
        <p:spPr>
          <a:xfrm rot="3909580">
            <a:off x="2061493" y="-465743"/>
            <a:ext cx="9036350" cy="8121029"/>
          </a:xfrm>
          <a:custGeom>
            <a:avLst/>
            <a:gdLst>
              <a:gd name="connsiteX0" fmla="*/ 5060473 w 10120946"/>
              <a:gd name="connsiteY0" fmla="*/ 0 h 10120946"/>
              <a:gd name="connsiteX1" fmla="*/ 10120946 w 10120946"/>
              <a:gd name="connsiteY1" fmla="*/ 5060473 h 10120946"/>
              <a:gd name="connsiteX2" fmla="*/ 5060473 w 10120946"/>
              <a:gd name="connsiteY2" fmla="*/ 5060473 h 10120946"/>
              <a:gd name="connsiteX3" fmla="*/ 5060473 w 10120946"/>
              <a:gd name="connsiteY3" fmla="*/ 0 h 10120946"/>
              <a:gd name="connsiteX0" fmla="*/ 5060473 w 10120946"/>
              <a:gd name="connsiteY0" fmla="*/ 0 h 10120946"/>
              <a:gd name="connsiteX1" fmla="*/ 10120946 w 10120946"/>
              <a:gd name="connsiteY1" fmla="*/ 5060473 h 10120946"/>
              <a:gd name="connsiteX0" fmla="*/ 321296 w 5381769"/>
              <a:gd name="connsiteY0" fmla="*/ 0 h 5060473"/>
              <a:gd name="connsiteX1" fmla="*/ 5381769 w 5381769"/>
              <a:gd name="connsiteY1" fmla="*/ 5060473 h 5060473"/>
              <a:gd name="connsiteX2" fmla="*/ 321296 w 5381769"/>
              <a:gd name="connsiteY2" fmla="*/ 5060473 h 5060473"/>
              <a:gd name="connsiteX3" fmla="*/ 321296 w 5381769"/>
              <a:gd name="connsiteY3" fmla="*/ 0 h 5060473"/>
              <a:gd name="connsiteX0" fmla="*/ 0 w 5381769"/>
              <a:gd name="connsiteY0" fmla="*/ 732936 h 5060473"/>
              <a:gd name="connsiteX1" fmla="*/ 5381769 w 5381769"/>
              <a:gd name="connsiteY1" fmla="*/ 5060473 h 5060473"/>
              <a:gd name="connsiteX0" fmla="*/ 321296 w 5381769"/>
              <a:gd name="connsiteY0" fmla="*/ 0 h 5060473"/>
              <a:gd name="connsiteX1" fmla="*/ 5381769 w 5381769"/>
              <a:gd name="connsiteY1" fmla="*/ 5060473 h 5060473"/>
              <a:gd name="connsiteX2" fmla="*/ 321296 w 5381769"/>
              <a:gd name="connsiteY2" fmla="*/ 5060473 h 5060473"/>
              <a:gd name="connsiteX3" fmla="*/ 321296 w 5381769"/>
              <a:gd name="connsiteY3" fmla="*/ 0 h 5060473"/>
              <a:gd name="connsiteX0" fmla="*/ 0 w 5381769"/>
              <a:gd name="connsiteY0" fmla="*/ 732936 h 5060473"/>
              <a:gd name="connsiteX1" fmla="*/ 5381769 w 5381769"/>
              <a:gd name="connsiteY1" fmla="*/ 5060473 h 5060473"/>
              <a:gd name="connsiteX0" fmla="*/ 321296 w 5381769"/>
              <a:gd name="connsiteY0" fmla="*/ 0 h 5060473"/>
              <a:gd name="connsiteX1" fmla="*/ 5381769 w 5381769"/>
              <a:gd name="connsiteY1" fmla="*/ 5060473 h 5060473"/>
              <a:gd name="connsiteX2" fmla="*/ 321296 w 5381769"/>
              <a:gd name="connsiteY2" fmla="*/ 5060473 h 5060473"/>
              <a:gd name="connsiteX3" fmla="*/ 321296 w 5381769"/>
              <a:gd name="connsiteY3" fmla="*/ 0 h 5060473"/>
              <a:gd name="connsiteX0" fmla="*/ 0 w 5381769"/>
              <a:gd name="connsiteY0" fmla="*/ 732936 h 5060473"/>
              <a:gd name="connsiteX1" fmla="*/ 4952316 w 5381769"/>
              <a:gd name="connsiteY1" fmla="*/ 4627758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5201386 w 5630839"/>
              <a:gd name="connsiteY1" fmla="*/ 4627758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 name="connsiteX0" fmla="*/ 570366 w 5630839"/>
              <a:gd name="connsiteY0" fmla="*/ 0 h 5060473"/>
              <a:gd name="connsiteX1" fmla="*/ 5630839 w 5630839"/>
              <a:gd name="connsiteY1" fmla="*/ 5060473 h 5060473"/>
              <a:gd name="connsiteX2" fmla="*/ 570366 w 5630839"/>
              <a:gd name="connsiteY2" fmla="*/ 5060473 h 5060473"/>
              <a:gd name="connsiteX3" fmla="*/ 570366 w 5630839"/>
              <a:gd name="connsiteY3" fmla="*/ 0 h 5060473"/>
              <a:gd name="connsiteX0" fmla="*/ 0 w 5630839"/>
              <a:gd name="connsiteY0" fmla="*/ 3136695 h 5060473"/>
              <a:gd name="connsiteX1" fmla="*/ 3924885 w 5630839"/>
              <a:gd name="connsiteY1" fmla="*/ 4936505 h 5060473"/>
            </a:gdLst>
            <a:ahLst/>
            <a:cxnLst>
              <a:cxn ang="0">
                <a:pos x="connsiteX0" y="connsiteY0"/>
              </a:cxn>
              <a:cxn ang="0">
                <a:pos x="connsiteX1" y="connsiteY1"/>
              </a:cxn>
            </a:cxnLst>
            <a:rect l="l" t="t" r="r" b="b"/>
            <a:pathLst>
              <a:path w="5630839" h="5060473" stroke="0" extrusionOk="0">
                <a:moveTo>
                  <a:pt x="570366" y="0"/>
                </a:moveTo>
                <a:cubicBezTo>
                  <a:pt x="3365188" y="0"/>
                  <a:pt x="5630839" y="2265651"/>
                  <a:pt x="5630839" y="5060473"/>
                </a:cubicBezTo>
                <a:lnTo>
                  <a:pt x="570366" y="5060473"/>
                </a:lnTo>
                <a:lnTo>
                  <a:pt x="570366" y="0"/>
                </a:lnTo>
                <a:close/>
              </a:path>
              <a:path w="5630839" h="5060473" fill="none">
                <a:moveTo>
                  <a:pt x="0" y="3136695"/>
                </a:moveTo>
                <a:cubicBezTo>
                  <a:pt x="1851370" y="1404438"/>
                  <a:pt x="4137033" y="3121561"/>
                  <a:pt x="3924885" y="4936505"/>
                </a:cubicBezTo>
              </a:path>
            </a:pathLst>
          </a:custGeom>
          <a:ln w="76200">
            <a:solidFill>
              <a:srgbClr val="4EC2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descr="Shape, arrow&#10;&#10;Description automatically generated">
            <a:extLst>
              <a:ext uri="{FF2B5EF4-FFF2-40B4-BE49-F238E27FC236}">
                <a16:creationId xmlns:a16="http://schemas.microsoft.com/office/drawing/2014/main" id="{C073A19B-1E9B-08DA-E4DF-1AA255A369CE}"/>
              </a:ext>
            </a:extLst>
          </p:cNvPr>
          <p:cNvPicPr>
            <a:picLocks noChangeAspect="1"/>
          </p:cNvPicPr>
          <p:nvPr userDrawn="1"/>
        </p:nvPicPr>
        <p:blipFill>
          <a:blip r:embed="rId4"/>
          <a:stretch>
            <a:fillRect/>
          </a:stretch>
        </p:blipFill>
        <p:spPr>
          <a:xfrm rot="10800000">
            <a:off x="1" y="1"/>
            <a:ext cx="5186244" cy="6858000"/>
          </a:xfrm>
          <a:prstGeom prst="rect">
            <a:avLst/>
          </a:prstGeom>
        </p:spPr>
      </p:pic>
      <p:pic>
        <p:nvPicPr>
          <p:cNvPr id="8" name="Picture 7">
            <a:extLst>
              <a:ext uri="{FF2B5EF4-FFF2-40B4-BE49-F238E27FC236}">
                <a16:creationId xmlns:a16="http://schemas.microsoft.com/office/drawing/2014/main" id="{74EA6932-BEF6-575A-62D3-39C59E000AA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47172" y="6099863"/>
            <a:ext cx="3516229" cy="300166"/>
          </a:xfrm>
          <a:prstGeom prst="rect">
            <a:avLst/>
          </a:prstGeom>
        </p:spPr>
      </p:pic>
      <p:pic>
        <p:nvPicPr>
          <p:cNvPr id="10" name="Picture 9" descr="Icon&#10;&#10;Description automatically generated">
            <a:extLst>
              <a:ext uri="{FF2B5EF4-FFF2-40B4-BE49-F238E27FC236}">
                <a16:creationId xmlns:a16="http://schemas.microsoft.com/office/drawing/2014/main" id="{3BA663A4-7ACC-11C7-B27E-987504D0F7B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64423" y="5783715"/>
            <a:ext cx="874211" cy="882584"/>
          </a:xfrm>
          <a:prstGeom prst="rect">
            <a:avLst/>
          </a:prstGeom>
        </p:spPr>
      </p:pic>
      <p:pic>
        <p:nvPicPr>
          <p:cNvPr id="12" name="Picture 11" descr="Shape, circle&#10;&#10;Description automatically generated">
            <a:extLst>
              <a:ext uri="{FF2B5EF4-FFF2-40B4-BE49-F238E27FC236}">
                <a16:creationId xmlns:a16="http://schemas.microsoft.com/office/drawing/2014/main" id="{9D308D84-7956-33CE-19AF-A0FB51C59044}"/>
              </a:ext>
            </a:extLst>
          </p:cNvPr>
          <p:cNvPicPr>
            <a:picLocks noChangeAspect="1"/>
          </p:cNvPicPr>
          <p:nvPr userDrawn="1"/>
        </p:nvPicPr>
        <p:blipFill>
          <a:blip r:embed="rId7"/>
          <a:stretch>
            <a:fillRect/>
          </a:stretch>
        </p:blipFill>
        <p:spPr>
          <a:xfrm>
            <a:off x="759587" y="896320"/>
            <a:ext cx="4635500" cy="4635500"/>
          </a:xfrm>
          <a:prstGeom prst="rect">
            <a:avLst/>
          </a:prstGeom>
          <a:effectLst>
            <a:outerShdw blurRad="50800" dist="38100" dir="2700000" algn="tl" rotWithShape="0">
              <a:prstClr val="black">
                <a:alpha val="40000"/>
              </a:prstClr>
            </a:outerShdw>
          </a:effectLst>
        </p:spPr>
      </p:pic>
      <p:cxnSp>
        <p:nvCxnSpPr>
          <p:cNvPr id="13" name="Straight Connector 12">
            <a:extLst>
              <a:ext uri="{FF2B5EF4-FFF2-40B4-BE49-F238E27FC236}">
                <a16:creationId xmlns:a16="http://schemas.microsoft.com/office/drawing/2014/main" id="{5F3ACC4A-527A-8716-9318-FDA89A00F4F8}"/>
              </a:ext>
            </a:extLst>
          </p:cNvPr>
          <p:cNvCxnSpPr>
            <a:cxnSpLocks/>
          </p:cNvCxnSpPr>
          <p:nvPr userDrawn="1"/>
        </p:nvCxnSpPr>
        <p:spPr>
          <a:xfrm>
            <a:off x="2238626" y="4267048"/>
            <a:ext cx="1677423"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2855F6-55AD-4208-1205-46F0F57FFF9D}"/>
              </a:ext>
            </a:extLst>
          </p:cNvPr>
          <p:cNvCxnSpPr>
            <a:cxnSpLocks/>
          </p:cNvCxnSpPr>
          <p:nvPr userDrawn="1"/>
        </p:nvCxnSpPr>
        <p:spPr>
          <a:xfrm>
            <a:off x="2238626" y="2189586"/>
            <a:ext cx="1677423" cy="0"/>
          </a:xfrm>
          <a:prstGeom prst="line">
            <a:avLst/>
          </a:prstGeom>
          <a:ln w="76200">
            <a:solidFill>
              <a:srgbClr val="95C8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920488"/>
      </p:ext>
    </p:extLst>
  </p:cSld>
  <p:clrMap bg1="lt1" tx1="dk1" bg2="lt2" tx2="dk2" accent1="accent1" accent2="accent2" accent3="accent3" accent4="accent4" accent5="accent5" accent6="accent6" hlink="hlink" folHlink="folHlink"/>
  <p:sldLayoutIdLst>
    <p:sldLayoutId id="2147486198" r:id="rId1"/>
    <p:sldLayoutId id="2147486270"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028619-06BE-BD84-7F7A-761D4863A9F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0"/>
            <a:ext cx="12192000" cy="1203668"/>
          </a:xfrm>
          <a:prstGeom prst="rect">
            <a:avLst/>
          </a:prstGeom>
        </p:spPr>
      </p:pic>
      <p:pic>
        <p:nvPicPr>
          <p:cNvPr id="8" name="Picture 7">
            <a:extLst>
              <a:ext uri="{FF2B5EF4-FFF2-40B4-BE49-F238E27FC236}">
                <a16:creationId xmlns:a16="http://schemas.microsoft.com/office/drawing/2014/main" id="{D6300D1D-4BC3-A6EA-0B27-6588B0D950C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447172" y="6099863"/>
            <a:ext cx="3516229" cy="300166"/>
          </a:xfrm>
          <a:prstGeom prst="rect">
            <a:avLst/>
          </a:prstGeom>
        </p:spPr>
      </p:pic>
      <p:pic>
        <p:nvPicPr>
          <p:cNvPr id="9" name="Picture 8" descr="Icon&#10;&#10;Description automatically generated">
            <a:extLst>
              <a:ext uri="{FF2B5EF4-FFF2-40B4-BE49-F238E27FC236}">
                <a16:creationId xmlns:a16="http://schemas.microsoft.com/office/drawing/2014/main" id="{5C190DCF-A987-3522-C7AE-DEB5CD3AB2B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64423" y="5783715"/>
            <a:ext cx="874211" cy="882584"/>
          </a:xfrm>
          <a:prstGeom prst="rect">
            <a:avLst/>
          </a:prstGeom>
        </p:spPr>
      </p:pic>
    </p:spTree>
    <p:extLst>
      <p:ext uri="{BB962C8B-B14F-4D97-AF65-F5344CB8AC3E}">
        <p14:creationId xmlns:p14="http://schemas.microsoft.com/office/powerpoint/2010/main" val="1005940357"/>
      </p:ext>
    </p:extLst>
  </p:cSld>
  <p:clrMap bg1="lt1" tx1="dk1" bg2="lt2" tx2="dk2" accent1="accent1" accent2="accent2" accent3="accent3" accent4="accent4" accent5="accent5" accent6="accent6" hlink="hlink" folHlink="folHlink"/>
  <p:sldLayoutIdLst>
    <p:sldLayoutId id="2147486201" r:id="rId1"/>
    <p:sldLayoutId id="2147486202" r:id="rId2"/>
    <p:sldLayoutId id="2147486203" r:id="rId3"/>
    <p:sldLayoutId id="2147486204" r:id="rId4"/>
    <p:sldLayoutId id="2147486205"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51D8BEA6-87A1-CC5B-1A88-9CCC61A664DD}"/>
              </a:ext>
            </a:extLst>
          </p:cNvPr>
          <p:cNvPicPr>
            <a:picLocks noChangeAspect="1"/>
          </p:cNvPicPr>
          <p:nvPr userDrawn="1"/>
        </p:nvPicPr>
        <p:blipFill>
          <a:blip r:embed="rId4"/>
          <a:stretch>
            <a:fillRect/>
          </a:stretch>
        </p:blipFill>
        <p:spPr>
          <a:xfrm>
            <a:off x="7005757" y="0"/>
            <a:ext cx="5186244" cy="6858000"/>
          </a:xfrm>
          <a:prstGeom prst="rect">
            <a:avLst/>
          </a:prstGeom>
        </p:spPr>
      </p:pic>
      <p:sp>
        <p:nvSpPr>
          <p:cNvPr id="9" name="Oval 8">
            <a:extLst>
              <a:ext uri="{FF2B5EF4-FFF2-40B4-BE49-F238E27FC236}">
                <a16:creationId xmlns:a16="http://schemas.microsoft.com/office/drawing/2014/main" id="{8C4A0482-CCF4-9FCD-5D73-FBA38C5DB93B}"/>
              </a:ext>
            </a:extLst>
          </p:cNvPr>
          <p:cNvSpPr/>
          <p:nvPr userDrawn="1"/>
        </p:nvSpPr>
        <p:spPr>
          <a:xfrm>
            <a:off x="6768928" y="1319444"/>
            <a:ext cx="4563381" cy="4563381"/>
          </a:xfrm>
          <a:prstGeom prst="ellipse">
            <a:avLst/>
          </a:prstGeom>
          <a:solidFill>
            <a:srgbClr val="4EC2C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259774029"/>
      </p:ext>
    </p:extLst>
  </p:cSld>
  <p:clrMap bg1="lt1" tx1="dk1" bg2="lt2" tx2="dk2" accent1="accent1" accent2="accent2" accent3="accent3" accent4="accent4" accent5="accent5" accent6="accent6" hlink="hlink" folHlink="folHlink"/>
  <p:sldLayoutIdLst>
    <p:sldLayoutId id="2147486207" r:id="rId1"/>
    <p:sldLayoutId id="2147486208"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923" y="687475"/>
            <a:ext cx="10653003"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74923" y="2228003"/>
            <a:ext cx="10653003"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12436" y="5956137"/>
            <a:ext cx="2844800" cy="365125"/>
          </a:xfrm>
          <a:prstGeom prst="rect">
            <a:avLst/>
          </a:prstGeom>
        </p:spPr>
        <p:txBody>
          <a:bodyPr vert="horz" lIns="91440" tIns="45720" rIns="91440" bIns="45720" rtlCol="0" anchor="ctr"/>
          <a:lstStyle>
            <a:lvl1pPr algn="r">
              <a:defRPr sz="900">
                <a:solidFill>
                  <a:schemeClr val="accent2"/>
                </a:solidFill>
              </a:defRPr>
            </a:lvl1pPr>
          </a:lstStyle>
          <a:p>
            <a:fld id="{197451B7-0141-4DDB-8D9B-EE53D90E06FF}" type="datetime1">
              <a:rPr lang="en-US" smtClean="0"/>
              <a:t>3/7/2024</a:t>
            </a:fld>
            <a:endParaRPr lang="en-US" dirty="0"/>
          </a:p>
        </p:txBody>
      </p:sp>
      <p:sp>
        <p:nvSpPr>
          <p:cNvPr id="5" name="Footer Placeholder 4"/>
          <p:cNvSpPr>
            <a:spLocks noGrp="1"/>
          </p:cNvSpPr>
          <p:nvPr>
            <p:ph type="ftr" sz="quarter" idx="3"/>
          </p:nvPr>
        </p:nvSpPr>
        <p:spPr>
          <a:xfrm>
            <a:off x="774924" y="5951811"/>
            <a:ext cx="6494113"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400635" y="5956137"/>
            <a:ext cx="1027291" cy="365125"/>
          </a:xfrm>
          <a:prstGeom prst="rect">
            <a:avLst/>
          </a:prstGeom>
        </p:spPr>
        <p:txBody>
          <a:bodyPr vert="horz" lIns="91440" tIns="45720" rIns="91440" bIns="45720" rtlCol="0" anchor="ctr"/>
          <a:lstStyle>
            <a:lvl1pPr algn="r">
              <a:defRPr sz="900">
                <a:solidFill>
                  <a:schemeClr val="accent2"/>
                </a:solidFill>
              </a:defRPr>
            </a:lvl1pPr>
          </a:lstStyle>
          <a:p>
            <a:fld id="{DD3FF57B-5F25-B54A-A918-FB50C2689073}" type="slidenum">
              <a:rPr lang="en-US" smtClean="0"/>
              <a:pPr/>
              <a:t>‹#›</a:t>
            </a:fld>
            <a:endParaRPr lang="en-US" dirty="0"/>
          </a:p>
        </p:txBody>
      </p:sp>
      <p:sp>
        <p:nvSpPr>
          <p:cNvPr id="9" name="Rectangle 8"/>
          <p:cNvSpPr/>
          <p:nvPr/>
        </p:nvSpPr>
        <p:spPr>
          <a:xfrm>
            <a:off x="597456" y="441325"/>
            <a:ext cx="3626545"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7968001" y="441325"/>
            <a:ext cx="36144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88801" y="441325"/>
            <a:ext cx="36144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descr="DHSS Logo Red 3D"/>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093579" y="4915490"/>
            <a:ext cx="1351280" cy="1036320"/>
          </a:xfrm>
          <a:prstGeom prst="rect">
            <a:avLst/>
          </a:prstGeom>
          <a:noFill/>
          <a:ln>
            <a:noFill/>
          </a:ln>
        </p:spPr>
      </p:pic>
    </p:spTree>
    <p:extLst>
      <p:ext uri="{BB962C8B-B14F-4D97-AF65-F5344CB8AC3E}">
        <p14:creationId xmlns:p14="http://schemas.microsoft.com/office/powerpoint/2010/main" val="1423145572"/>
      </p:ext>
    </p:extLst>
  </p:cSld>
  <p:clrMap bg1="lt1" tx1="dk1" bg2="lt2" tx2="dk2" accent1="accent1" accent2="accent2" accent3="accent3" accent4="accent4" accent5="accent5" accent6="accent6" hlink="hlink" folHlink="folHlink"/>
  <p:sldLayoutIdLst>
    <p:sldLayoutId id="2147486222" r:id="rId1"/>
    <p:sldLayoutId id="2147486223" r:id="rId2"/>
    <p:sldLayoutId id="2147486224" r:id="rId3"/>
    <p:sldLayoutId id="2147486225" r:id="rId4"/>
    <p:sldLayoutId id="2147486226" r:id="rId5"/>
    <p:sldLayoutId id="2147486227" r:id="rId6"/>
    <p:sldLayoutId id="2147486228" r:id="rId7"/>
    <p:sldLayoutId id="2147486229" r:id="rId8"/>
    <p:sldLayoutId id="2147486230" r:id="rId9"/>
    <p:sldLayoutId id="2147486231" r:id="rId10"/>
  </p:sldLayoutIdLst>
  <p:hf sldNum="0"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HCC@delaware.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hyperlink" Target="mailto:Stephanie.Traynor@delaware.gov" TargetMode="External"/><Relationship Id="rId2" Type="http://schemas.openxmlformats.org/officeDocument/2006/relationships/hyperlink" Target="mailto:Aileen.Fink@delaware.gov" TargetMode="External"/><Relationship Id="rId1" Type="http://schemas.openxmlformats.org/officeDocument/2006/relationships/slideLayout" Target="../slideLayouts/slideLayout94.xml"/><Relationship Id="rId5" Type="http://schemas.openxmlformats.org/officeDocument/2006/relationships/hyperlink" Target="mailto:Jocelyn.Langrehr@delaware.gov" TargetMode="External"/><Relationship Id="rId4" Type="http://schemas.openxmlformats.org/officeDocument/2006/relationships/hyperlink" Target="mailto:Rochelle.Lazorchak@delaware.g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99.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136048-4F0E-4883-9531-0C698F7A6F7D}"/>
              </a:ext>
            </a:extLst>
          </p:cNvPr>
          <p:cNvSpPr txBox="1"/>
          <p:nvPr/>
        </p:nvSpPr>
        <p:spPr>
          <a:xfrm>
            <a:off x="2892402" y="3043300"/>
            <a:ext cx="6407195" cy="1323439"/>
          </a:xfrm>
          <a:prstGeom prst="rect">
            <a:avLst/>
          </a:prstGeom>
          <a:pattFill prst="pct75">
            <a:fgClr>
              <a:srgbClr val="CCECFF"/>
            </a:fgClr>
            <a:bgClr>
              <a:schemeClr val="bg1"/>
            </a:bgClr>
          </a:pattFill>
        </p:spPr>
        <p:txBody>
          <a:bodyPr wrap="square" rtlCol="0">
            <a:spAutoFit/>
          </a:bodyPr>
          <a:lstStyle/>
          <a:p>
            <a:pPr algn="ctr"/>
            <a:r>
              <a:rPr lang="en-US" sz="1600" b="1" dirty="0">
                <a:solidFill>
                  <a:schemeClr val="accent6"/>
                </a:solidFill>
                <a:latin typeface="+mn-lt"/>
                <a:cs typeface="Calibri" panose="020F0502020204030204" pitchFamily="34" charset="0"/>
              </a:rPr>
              <a:t>Public Attendees </a:t>
            </a:r>
            <a:r>
              <a:rPr lang="en-US" sz="1600" dirty="0">
                <a:solidFill>
                  <a:schemeClr val="accent6"/>
                </a:solidFill>
                <a:latin typeface="+mn-lt"/>
                <a:cs typeface="Calibri" panose="020F0502020204030204" pitchFamily="34" charset="0"/>
              </a:rPr>
              <a:t>– Please type your name and affiliated organization in the chat box or send in an email to </a:t>
            </a:r>
            <a:r>
              <a:rPr lang="en-US" sz="1600" dirty="0">
                <a:solidFill>
                  <a:schemeClr val="accent6"/>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DHCC@delaware.gov</a:t>
            </a:r>
            <a:r>
              <a:rPr lang="en-US" sz="1600" dirty="0">
                <a:solidFill>
                  <a:schemeClr val="accent6"/>
                </a:solidFill>
                <a:latin typeface="+mn-lt"/>
                <a:cs typeface="Calibri" panose="020F0502020204030204" pitchFamily="34" charset="0"/>
              </a:rPr>
              <a:t> to help us record who attended the meeting.</a:t>
            </a:r>
          </a:p>
          <a:p>
            <a:pPr algn="ctr"/>
            <a:endParaRPr lang="en-US" sz="1600" dirty="0">
              <a:solidFill>
                <a:schemeClr val="accent6"/>
              </a:solidFill>
              <a:latin typeface="+mn-lt"/>
              <a:cs typeface="Calibri" panose="020F0502020204030204" pitchFamily="34" charset="0"/>
            </a:endParaRPr>
          </a:p>
          <a:p>
            <a:pPr algn="ctr"/>
            <a:r>
              <a:rPr lang="en-US" sz="1600" b="1" dirty="0">
                <a:solidFill>
                  <a:schemeClr val="accent6"/>
                </a:solidFill>
                <a:latin typeface="+mn-lt"/>
                <a:cs typeface="Calibri" panose="020F0502020204030204" pitchFamily="34" charset="0"/>
              </a:rPr>
              <a:t>This meeting will be recorded for minutes.</a:t>
            </a:r>
          </a:p>
        </p:txBody>
      </p:sp>
      <p:sp>
        <p:nvSpPr>
          <p:cNvPr id="3" name="Title 2">
            <a:extLst>
              <a:ext uri="{FF2B5EF4-FFF2-40B4-BE49-F238E27FC236}">
                <a16:creationId xmlns:a16="http://schemas.microsoft.com/office/drawing/2014/main" id="{59903AB2-03A4-4B98-A1FA-CAF0A4C70612}"/>
              </a:ext>
            </a:extLst>
          </p:cNvPr>
          <p:cNvSpPr>
            <a:spLocks noGrp="1"/>
          </p:cNvSpPr>
          <p:nvPr>
            <p:ph type="ctrTitle"/>
          </p:nvPr>
        </p:nvSpPr>
        <p:spPr>
          <a:xfrm>
            <a:off x="1712290" y="1221730"/>
            <a:ext cx="8269507" cy="1931251"/>
          </a:xfrm>
        </p:spPr>
        <p:txBody>
          <a:bodyPr>
            <a:normAutofit/>
          </a:bodyPr>
          <a:lstStyle/>
          <a:p>
            <a:pPr algn="ctr"/>
            <a:r>
              <a:rPr lang="en-US" sz="3200" dirty="0"/>
              <a:t>Delaware Health Care Commission Meeting</a:t>
            </a:r>
            <a:br>
              <a:rPr lang="en-US" sz="3200" dirty="0"/>
            </a:br>
            <a:r>
              <a:rPr lang="en-US" sz="3200" dirty="0"/>
              <a:t>March 7</a:t>
            </a:r>
            <a:r>
              <a:rPr lang="en-US" sz="3200"/>
              <a:t>, 2024</a:t>
            </a:r>
            <a:br>
              <a:rPr lang="en-US" dirty="0"/>
            </a:br>
            <a:endParaRPr lang="en-US" dirty="0"/>
          </a:p>
        </p:txBody>
      </p:sp>
    </p:spTree>
    <p:extLst>
      <p:ext uri="{BB962C8B-B14F-4D97-AF65-F5344CB8AC3E}">
        <p14:creationId xmlns:p14="http://schemas.microsoft.com/office/powerpoint/2010/main" val="1302109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playing football&#10;&#10;Description automatically generated with medium confidence">
            <a:extLst>
              <a:ext uri="{FF2B5EF4-FFF2-40B4-BE49-F238E27FC236}">
                <a16:creationId xmlns:a16="http://schemas.microsoft.com/office/drawing/2014/main" id="{9AE7BA66-1166-EA8B-1BDB-BD2E70884ADB}"/>
              </a:ext>
            </a:extLst>
          </p:cNvPr>
          <p:cNvPicPr>
            <a:picLocks noGrp="1" noChangeAspect="1"/>
          </p:cNvPicPr>
          <p:nvPr>
            <p:ph type="pic" sz="quarter" idx="16"/>
          </p:nvPr>
        </p:nvPicPr>
        <p:blipFill rotWithShape="1">
          <a:blip r:embed="rId2"/>
          <a:srcRect l="12366" t="24051" r="37063" b="64"/>
          <a:stretch/>
        </p:blipFill>
        <p:spPr>
          <a:xfrm>
            <a:off x="806537" y="895189"/>
            <a:ext cx="4408081" cy="4409158"/>
          </a:xfrm>
        </p:spPr>
      </p:pic>
      <p:sp>
        <p:nvSpPr>
          <p:cNvPr id="3" name="Text Placeholder 2">
            <a:extLst>
              <a:ext uri="{FF2B5EF4-FFF2-40B4-BE49-F238E27FC236}">
                <a16:creationId xmlns:a16="http://schemas.microsoft.com/office/drawing/2014/main" id="{CE6B857C-BFC4-D46E-C51D-9FC8BDEE3FE8}"/>
              </a:ext>
            </a:extLst>
          </p:cNvPr>
          <p:cNvSpPr>
            <a:spLocks noGrp="1"/>
          </p:cNvSpPr>
          <p:nvPr>
            <p:ph type="body" sz="quarter" idx="12"/>
          </p:nvPr>
        </p:nvSpPr>
        <p:spPr>
          <a:xfrm>
            <a:off x="6096000" y="642399"/>
            <a:ext cx="6242821" cy="822840"/>
          </a:xfrm>
        </p:spPr>
        <p:txBody>
          <a:bodyPr lIns="91440" tIns="45720" rIns="91440" bIns="45720" anchor="ctr" anchorCtr="0"/>
          <a:lstStyle/>
          <a:p>
            <a:r>
              <a:rPr lang="en-US" dirty="0">
                <a:latin typeface="Arial"/>
                <a:cs typeface="Arial"/>
              </a:rPr>
              <a:t>Division of Prevention and Behavioral Health Services </a:t>
            </a:r>
            <a:endParaRPr lang="en-US" dirty="0"/>
          </a:p>
        </p:txBody>
      </p:sp>
      <p:sp>
        <p:nvSpPr>
          <p:cNvPr id="4" name="Text Placeholder 3">
            <a:extLst>
              <a:ext uri="{FF2B5EF4-FFF2-40B4-BE49-F238E27FC236}">
                <a16:creationId xmlns:a16="http://schemas.microsoft.com/office/drawing/2014/main" id="{9DC22D4E-92E5-CAF3-0820-1F40BA13C18F}"/>
              </a:ext>
            </a:extLst>
          </p:cNvPr>
          <p:cNvSpPr>
            <a:spLocks noGrp="1"/>
          </p:cNvSpPr>
          <p:nvPr>
            <p:ph type="body" sz="quarter" idx="13"/>
          </p:nvPr>
        </p:nvSpPr>
        <p:spPr>
          <a:xfrm>
            <a:off x="6345044" y="1874504"/>
            <a:ext cx="5747896" cy="4079483"/>
          </a:xfrm>
        </p:spPr>
        <p:txBody>
          <a:bodyPr/>
          <a:lstStyle/>
          <a:p>
            <a:r>
              <a:rPr lang="en-US" sz="2000" b="1" dirty="0">
                <a:solidFill>
                  <a:srgbClr val="038099"/>
                </a:solidFill>
              </a:rPr>
              <a:t>Our Mission</a:t>
            </a:r>
          </a:p>
          <a:p>
            <a:r>
              <a:rPr lang="en-US" sz="2000" dirty="0"/>
              <a:t>To develop and support a family-driven, youth-guided, trauma-informed prevention and behavioral health system of care</a:t>
            </a:r>
          </a:p>
          <a:p>
            <a:endParaRPr lang="en-US" sz="2000" dirty="0"/>
          </a:p>
          <a:p>
            <a:r>
              <a:rPr lang="en-US" sz="2000" b="1" dirty="0">
                <a:solidFill>
                  <a:srgbClr val="038099"/>
                </a:solidFill>
              </a:rPr>
              <a:t>Our Vision</a:t>
            </a:r>
          </a:p>
          <a:p>
            <a:r>
              <a:rPr lang="en-US" sz="2000" dirty="0"/>
              <a:t>Resilient children and families living in supportive communities</a:t>
            </a:r>
          </a:p>
          <a:p>
            <a:endParaRPr lang="en-US" sz="2000" dirty="0">
              <a:solidFill>
                <a:srgbClr val="00839A"/>
              </a:solidFill>
            </a:endParaRPr>
          </a:p>
          <a:p>
            <a:r>
              <a:rPr lang="en-US" sz="2000" b="1" dirty="0">
                <a:solidFill>
                  <a:srgbClr val="00839A"/>
                </a:solidFill>
              </a:rPr>
              <a:t>Our Framework</a:t>
            </a:r>
          </a:p>
          <a:p>
            <a:r>
              <a:rPr lang="en-US" sz="2000" dirty="0"/>
              <a:t>Systems of Care and Trauma Informed Approach</a:t>
            </a:r>
          </a:p>
        </p:txBody>
      </p:sp>
      <p:sp>
        <p:nvSpPr>
          <p:cNvPr id="2" name="Slide Number Placeholder 1">
            <a:extLst>
              <a:ext uri="{FF2B5EF4-FFF2-40B4-BE49-F238E27FC236}">
                <a16:creationId xmlns:a16="http://schemas.microsoft.com/office/drawing/2014/main" id="{8D9065F3-ECBD-52B3-039D-4334BBDC620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3086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CB462-DC93-525F-CCF4-2947EE05D2DF}"/>
              </a:ext>
            </a:extLst>
          </p:cNvPr>
          <p:cNvSpPr>
            <a:spLocks noGrp="1"/>
          </p:cNvSpPr>
          <p:nvPr>
            <p:ph type="body" sz="quarter" idx="12"/>
          </p:nvPr>
        </p:nvSpPr>
        <p:spPr>
          <a:xfrm>
            <a:off x="591929" y="1058795"/>
            <a:ext cx="6418471" cy="935950"/>
          </a:xfrm>
        </p:spPr>
        <p:txBody>
          <a:bodyPr/>
          <a:lstStyle/>
          <a:p>
            <a:r>
              <a:rPr lang="en-US" dirty="0"/>
              <a:t>DPBHS Services and Eligibility</a:t>
            </a:r>
          </a:p>
        </p:txBody>
      </p:sp>
      <p:sp>
        <p:nvSpPr>
          <p:cNvPr id="3" name="Text Placeholder 2">
            <a:extLst>
              <a:ext uri="{FF2B5EF4-FFF2-40B4-BE49-F238E27FC236}">
                <a16:creationId xmlns:a16="http://schemas.microsoft.com/office/drawing/2014/main" id="{62493084-E368-8DBB-04A9-DA1179AE9181}"/>
              </a:ext>
            </a:extLst>
          </p:cNvPr>
          <p:cNvSpPr>
            <a:spLocks noGrp="1"/>
          </p:cNvSpPr>
          <p:nvPr>
            <p:ph type="body" sz="quarter" idx="14"/>
          </p:nvPr>
        </p:nvSpPr>
        <p:spPr>
          <a:xfrm>
            <a:off x="591929" y="1989552"/>
            <a:ext cx="11214447" cy="4324774"/>
          </a:xfrm>
        </p:spPr>
        <p:txBody>
          <a:bodyPr/>
          <a:lstStyle/>
          <a:p>
            <a:r>
              <a:rPr lang="en-US" sz="2000" dirty="0">
                <a:effectLst/>
                <a:latin typeface="+mn-lt"/>
                <a:ea typeface="Calibri" panose="020F0502020204030204" pitchFamily="34" charset="0"/>
                <a:cs typeface="Times New Roman" panose="02020603050405020304" pitchFamily="18" charset="0"/>
              </a:rPr>
              <a:t>DPBHS provides </a:t>
            </a:r>
            <a:r>
              <a:rPr lang="en-US" sz="2000" b="1" dirty="0">
                <a:effectLst/>
                <a:latin typeface="+mn-lt"/>
                <a:ea typeface="Calibri" panose="020F0502020204030204" pitchFamily="34" charset="0"/>
                <a:cs typeface="Times New Roman" panose="02020603050405020304" pitchFamily="18" charset="0"/>
              </a:rPr>
              <a:t>voluntary</a:t>
            </a:r>
            <a:r>
              <a:rPr lang="en-US" sz="2000" dirty="0">
                <a:effectLst/>
                <a:latin typeface="+mn-lt"/>
                <a:ea typeface="Calibri" panose="020F0502020204030204" pitchFamily="34" charset="0"/>
                <a:cs typeface="Times New Roman" panose="02020603050405020304" pitchFamily="18" charset="0"/>
              </a:rPr>
              <a:t> behavioral health </a:t>
            </a:r>
            <a:r>
              <a:rPr lang="en-US" sz="2000" b="1" dirty="0">
                <a:effectLst/>
                <a:latin typeface="+mn-lt"/>
                <a:ea typeface="Calibri" panose="020F0502020204030204" pitchFamily="34" charset="0"/>
                <a:cs typeface="Times New Roman" panose="02020603050405020304" pitchFamily="18" charset="0"/>
              </a:rPr>
              <a:t>prevention, early intervention and treatment services </a:t>
            </a:r>
            <a:r>
              <a:rPr lang="en-US" sz="2000" dirty="0">
                <a:effectLst/>
                <a:latin typeface="+mn-lt"/>
                <a:ea typeface="Calibri" panose="020F0502020204030204" pitchFamily="34" charset="0"/>
                <a:cs typeface="Times New Roman" panose="02020603050405020304" pitchFamily="18" charset="0"/>
              </a:rPr>
              <a:t>for </a:t>
            </a:r>
            <a:r>
              <a:rPr lang="en-US" sz="2000" b="1" dirty="0">
                <a:effectLst/>
                <a:latin typeface="+mn-lt"/>
                <a:ea typeface="Calibri" panose="020F0502020204030204" pitchFamily="34" charset="0"/>
                <a:cs typeface="Times New Roman" panose="02020603050405020304" pitchFamily="18" charset="0"/>
              </a:rPr>
              <a:t>Delaware</a:t>
            </a:r>
            <a:r>
              <a:rPr lang="en-US" sz="2000" dirty="0">
                <a:effectLst/>
                <a:latin typeface="+mn-lt"/>
                <a:ea typeface="Calibri" panose="020F0502020204030204" pitchFamily="34" charset="0"/>
                <a:cs typeface="Times New Roman" panose="02020603050405020304" pitchFamily="18" charset="0"/>
              </a:rPr>
              <a:t> children. </a:t>
            </a:r>
          </a:p>
          <a:p>
            <a:pPr marL="342900" marR="0" lvl="0" indent="-342900">
              <a:lnSpc>
                <a:spcPct val="107000"/>
              </a:lnSpc>
              <a:spcBef>
                <a:spcPts val="0"/>
              </a:spcBef>
              <a:spcAft>
                <a:spcPts val="0"/>
              </a:spcAft>
              <a:buFont typeface="Symbol" panose="05050102010706020507" pitchFamily="18" charset="2"/>
              <a:buChar char=""/>
            </a:pPr>
            <a:r>
              <a:rPr lang="en-US" sz="2000" b="1" dirty="0">
                <a:effectLst/>
                <a:latin typeface="+mn-lt"/>
                <a:ea typeface="Calibri" panose="020F0502020204030204" pitchFamily="34" charset="0"/>
                <a:cs typeface="Times New Roman" panose="02020603050405020304" pitchFamily="18" charset="0"/>
              </a:rPr>
              <a:t>Prevention</a:t>
            </a:r>
            <a:r>
              <a:rPr lang="en-US" sz="2000" dirty="0">
                <a:effectLst/>
                <a:latin typeface="+mn-lt"/>
                <a:ea typeface="Calibri" panose="020F0502020204030204" pitchFamily="34" charset="0"/>
                <a:cs typeface="Times New Roman" panose="02020603050405020304" pitchFamily="18" charset="0"/>
              </a:rPr>
              <a:t> services available to all Delaware youth.</a:t>
            </a:r>
          </a:p>
          <a:p>
            <a:pPr marL="342900" indent="-342900">
              <a:lnSpc>
                <a:spcPct val="107000"/>
              </a:lnSpc>
              <a:spcBef>
                <a:spcPts val="0"/>
              </a:spcBef>
              <a:buFont typeface="Symbol" panose="05050102010706020507" pitchFamily="18" charset="2"/>
              <a:buChar char=""/>
            </a:pPr>
            <a:r>
              <a:rPr lang="en-US" sz="2000" b="1" dirty="0">
                <a:effectLst/>
                <a:latin typeface="+mn-lt"/>
                <a:ea typeface="Calibri" panose="020F0502020204030204" pitchFamily="34" charset="0"/>
                <a:cs typeface="Times New Roman" panose="02020603050405020304" pitchFamily="18" charset="0"/>
              </a:rPr>
              <a:t>Early intervention </a:t>
            </a:r>
            <a:r>
              <a:rPr lang="en-US" sz="2000" dirty="0">
                <a:effectLst/>
                <a:latin typeface="+mn-lt"/>
                <a:ea typeface="Calibri" panose="020F0502020204030204" pitchFamily="34" charset="0"/>
                <a:cs typeface="Times New Roman" panose="02020603050405020304" pitchFamily="18" charset="0"/>
              </a:rPr>
              <a:t>for Delaware children by referral from early learning centers and schools.</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mn-lt"/>
                <a:ea typeface="Calibri" panose="020F0502020204030204" pitchFamily="34" charset="0"/>
                <a:cs typeface="Times New Roman" panose="02020603050405020304" pitchFamily="18" charset="0"/>
              </a:rPr>
              <a:t>Crisis intervention available to all children in Delaware (mobile crisis - MRSS).</a:t>
            </a:r>
          </a:p>
          <a:p>
            <a:pPr marL="342900" marR="0" lvl="0" indent="-342900">
              <a:lnSpc>
                <a:spcPct val="107000"/>
              </a:lnSpc>
              <a:spcBef>
                <a:spcPts val="0"/>
              </a:spcBef>
              <a:spcAft>
                <a:spcPts val="800"/>
              </a:spcAft>
              <a:buFont typeface="Symbol" panose="05050102010706020507" pitchFamily="18" charset="2"/>
              <a:buChar char=""/>
            </a:pPr>
            <a:r>
              <a:rPr lang="en-US" sz="2000" b="1" dirty="0">
                <a:effectLst/>
                <a:latin typeface="+mn-lt"/>
                <a:ea typeface="Calibri" panose="020F0502020204030204" pitchFamily="34" charset="0"/>
                <a:cs typeface="Times New Roman" panose="02020603050405020304" pitchFamily="18" charset="0"/>
              </a:rPr>
              <a:t>Treatment</a:t>
            </a:r>
            <a:r>
              <a:rPr lang="en-US" sz="2000" dirty="0">
                <a:effectLst/>
                <a:latin typeface="+mn-lt"/>
                <a:ea typeface="Calibri" panose="020F0502020204030204" pitchFamily="34" charset="0"/>
                <a:cs typeface="Times New Roman" panose="02020603050405020304" pitchFamily="18" charset="0"/>
              </a:rPr>
              <a:t> services for Delaware children covered by Medicaid or uninsured.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42FD7621-E110-9DCD-9A77-A274DE873988}"/>
              </a:ext>
            </a:extLst>
          </p:cNvPr>
          <p:cNvSpPr>
            <a:spLocks noGrp="1"/>
          </p:cNvSpPr>
          <p:nvPr>
            <p:ph type="body" sz="quarter" idx="15"/>
          </p:nvPr>
        </p:nvSpPr>
        <p:spPr>
          <a:xfrm>
            <a:off x="591930" y="4514850"/>
            <a:ext cx="11314668" cy="1680210"/>
          </a:xfrm>
        </p:spPr>
        <p:txBody>
          <a:bodyPr/>
          <a:lstStyle/>
          <a:p>
            <a:pPr marL="0" indent="0">
              <a:buNone/>
            </a:pPr>
            <a:r>
              <a:rPr lang="en-US" sz="2000" dirty="0">
                <a:effectLst/>
                <a:latin typeface="+mn-lt"/>
                <a:ea typeface="Calibri" panose="020F0502020204030204" pitchFamily="34" charset="0"/>
                <a:cs typeface="Times New Roman" panose="02020603050405020304" pitchFamily="18" charset="0"/>
              </a:rPr>
              <a:t>Most treatment services are provided through contracts with in-state and out-of-state providers. Contracted providers can decline to accept referrals.  Exceptions are </a:t>
            </a:r>
            <a:r>
              <a:rPr lang="en-US" sz="2000" dirty="0">
                <a:latin typeface="+mn-lt"/>
                <a:ea typeface="Calibri" panose="020F0502020204030204" pitchFamily="34" charset="0"/>
                <a:cs typeface="Times New Roman" panose="02020603050405020304" pitchFamily="18" charset="0"/>
              </a:rPr>
              <a:t>two DSCYF run facilities:</a:t>
            </a:r>
            <a:endParaRPr lang="en-US" sz="2000" b="1" dirty="0">
              <a:effectLst/>
              <a:latin typeface="+mn-lt"/>
              <a:ea typeface="Calibri" panose="020F0502020204030204" pitchFamily="34" charset="0"/>
              <a:cs typeface="Times New Roman" panose="02020603050405020304" pitchFamily="18" charset="0"/>
            </a:endParaRPr>
          </a:p>
          <a:p>
            <a:pPr marL="800100" lvl="1" indent="-342900">
              <a:lnSpc>
                <a:spcPct val="107000"/>
              </a:lnSpc>
              <a:spcBef>
                <a:spcPts val="0"/>
              </a:spcBef>
              <a:spcAft>
                <a:spcPts val="800"/>
              </a:spcAft>
              <a:buFont typeface="Symbol" panose="05050102010706020507" pitchFamily="18" charset="2"/>
              <a:buChar char=""/>
            </a:pPr>
            <a:r>
              <a:rPr lang="en-US" sz="2000" b="1" dirty="0">
                <a:latin typeface="+mn-lt"/>
                <a:ea typeface="Calibri" panose="020F0502020204030204" pitchFamily="34" charset="0"/>
                <a:cs typeface="Times New Roman" panose="02020603050405020304" pitchFamily="18" charset="0"/>
              </a:rPr>
              <a:t>Silver Lake Treatment Consortium (Odessa House and Middletown Manor)</a:t>
            </a:r>
          </a:p>
          <a:p>
            <a:pPr marL="800100" lvl="1" indent="-342900">
              <a:lnSpc>
                <a:spcPct val="107000"/>
              </a:lnSpc>
              <a:spcBef>
                <a:spcPts val="0"/>
              </a:spcBef>
              <a:spcAft>
                <a:spcPts val="800"/>
              </a:spcAft>
              <a:buFont typeface="Symbol" panose="05050102010706020507" pitchFamily="18" charset="2"/>
              <a:buChar char=""/>
            </a:pPr>
            <a:r>
              <a:rPr lang="en-US" sz="2000" b="1" dirty="0">
                <a:effectLst/>
                <a:latin typeface="+mn-lt"/>
                <a:ea typeface="Calibri" panose="020F0502020204030204" pitchFamily="34" charset="0"/>
                <a:cs typeface="Times New Roman" panose="02020603050405020304" pitchFamily="18" charset="0"/>
              </a:rPr>
              <a:t>Terry Children’s Center (Crisis Bed &amp; Diagnostic</a:t>
            </a:r>
            <a:r>
              <a:rPr lang="en-US" sz="2000" b="1" dirty="0">
                <a:latin typeface="+mn-lt"/>
                <a:ea typeface="Calibri" panose="020F0502020204030204" pitchFamily="34" charset="0"/>
                <a:cs typeface="Times New Roman" panose="02020603050405020304" pitchFamily="18" charset="0"/>
              </a:rPr>
              <a:t> Stabilization Programs)</a:t>
            </a:r>
            <a:endParaRPr lang="en-US" sz="2000" dirty="0">
              <a:effectLst/>
              <a:latin typeface="+mn-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4CA5DBA-403E-E81D-DDDF-B6350FCDB3B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0725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CB462-DC93-525F-CCF4-2947EE05D2DF}"/>
              </a:ext>
            </a:extLst>
          </p:cNvPr>
          <p:cNvSpPr>
            <a:spLocks noGrp="1"/>
          </p:cNvSpPr>
          <p:nvPr>
            <p:ph type="body" sz="quarter" idx="12"/>
          </p:nvPr>
        </p:nvSpPr>
        <p:spPr>
          <a:xfrm>
            <a:off x="591929" y="1070225"/>
            <a:ext cx="9852633" cy="935950"/>
          </a:xfrm>
        </p:spPr>
        <p:txBody>
          <a:bodyPr/>
          <a:lstStyle/>
          <a:p>
            <a:r>
              <a:rPr lang="en-US" dirty="0"/>
              <a:t>DPBHS Prevention Services</a:t>
            </a:r>
          </a:p>
        </p:txBody>
      </p:sp>
      <p:sp>
        <p:nvSpPr>
          <p:cNvPr id="3" name="Text Placeholder 2">
            <a:extLst>
              <a:ext uri="{FF2B5EF4-FFF2-40B4-BE49-F238E27FC236}">
                <a16:creationId xmlns:a16="http://schemas.microsoft.com/office/drawing/2014/main" id="{62493084-E368-8DBB-04A9-DA1179AE9181}"/>
              </a:ext>
            </a:extLst>
          </p:cNvPr>
          <p:cNvSpPr>
            <a:spLocks noGrp="1"/>
          </p:cNvSpPr>
          <p:nvPr>
            <p:ph type="body" sz="quarter" idx="14"/>
          </p:nvPr>
        </p:nvSpPr>
        <p:spPr>
          <a:xfrm>
            <a:off x="953311" y="2006175"/>
            <a:ext cx="9591471" cy="4588935"/>
          </a:xfrm>
        </p:spPr>
        <p:txBody>
          <a:bodyPr/>
          <a:lstStyle/>
          <a:p>
            <a:pPr marR="0" lvl="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Prevention services provided directly by DPBHS includes:</a:t>
            </a:r>
          </a:p>
          <a:p>
            <a:pPr marL="342900" marR="0" lvl="0" indent="-342900">
              <a:lnSpc>
                <a:spcPct val="107000"/>
              </a:lnSpc>
              <a:spcBef>
                <a:spcPts val="0"/>
              </a:spcBef>
              <a:spcAft>
                <a:spcPts val="0"/>
              </a:spcAft>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Intensive Family Consultation (IFC)</a:t>
            </a:r>
          </a:p>
          <a:p>
            <a:pPr marL="342900" marR="0" lvl="0" indent="-342900">
              <a:lnSpc>
                <a:spcPct val="107000"/>
              </a:lnSpc>
              <a:spcBef>
                <a:spcPts val="0"/>
              </a:spcBef>
              <a:spcAft>
                <a:spcPts val="0"/>
              </a:spcAft>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Birth to Three (B23)</a:t>
            </a:r>
          </a:p>
          <a:p>
            <a:pPr marL="342900" marR="0" lvl="0" indent="-342900">
              <a:lnSpc>
                <a:spcPct val="107000"/>
              </a:lnSpc>
              <a:spcBef>
                <a:spcPts val="0"/>
              </a:spcBef>
              <a:spcAft>
                <a:spcPts val="0"/>
              </a:spcAft>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Building Bridges Conference (April 29</a:t>
            </a:r>
            <a:r>
              <a:rPr lang="en-US" sz="2000" baseline="30000" dirty="0">
                <a:latin typeface="+mn-lt"/>
                <a:ea typeface="Calibri" panose="020F0502020204030204" pitchFamily="34" charset="0"/>
                <a:cs typeface="Times New Roman" panose="02020603050405020304" pitchFamily="18" charset="0"/>
              </a:rPr>
              <a:t>th</a:t>
            </a:r>
            <a:r>
              <a:rPr lang="en-US" sz="2000" dirty="0">
                <a:latin typeface="+mn-lt"/>
                <a:ea typeface="Calibri" panose="020F0502020204030204" pitchFamily="34" charset="0"/>
                <a:cs typeface="Times New Roman" panose="02020603050405020304" pitchFamily="18" charset="0"/>
              </a:rPr>
              <a:t> and 30</a:t>
            </a:r>
            <a:r>
              <a:rPr lang="en-US" sz="2000" baseline="30000" dirty="0">
                <a:latin typeface="+mn-lt"/>
                <a:ea typeface="Calibri" panose="020F0502020204030204" pitchFamily="34" charset="0"/>
                <a:cs typeface="Times New Roman" panose="02020603050405020304" pitchFamily="18" charset="0"/>
              </a:rPr>
              <a:t>th</a:t>
            </a:r>
            <a:r>
              <a:rPr lang="en-US" sz="2000" dirty="0">
                <a:latin typeface="+mn-l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Prevention Helpline, community outreach</a:t>
            </a:r>
          </a:p>
          <a:p>
            <a:pPr marR="0" lvl="0">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dirty="0">
                <a:latin typeface="+mn-lt"/>
                <a:ea typeface="Calibri" panose="020F0502020204030204" pitchFamily="34" charset="0"/>
                <a:cs typeface="Times New Roman" panose="02020603050405020304" pitchFamily="18" charset="0"/>
              </a:rPr>
              <a:t>Most prevention services are offered by contracted providers, primarily funded through b</a:t>
            </a:r>
            <a:r>
              <a:rPr lang="en-US" sz="2000" dirty="0">
                <a:effectLst/>
                <a:latin typeface="+mn-lt"/>
                <a:ea typeface="Calibri" panose="020F0502020204030204" pitchFamily="34" charset="0"/>
                <a:cs typeface="Times New Roman" panose="02020603050405020304" pitchFamily="18" charset="0"/>
              </a:rPr>
              <a:t>lock grants and SOR funding. Programming includes:</a:t>
            </a:r>
          </a:p>
          <a:p>
            <a:pPr marL="342900" marR="0" lvl="0" indent="-342900">
              <a:lnSpc>
                <a:spcPct val="107000"/>
              </a:lnSpc>
              <a:spcBef>
                <a:spcPts val="0"/>
              </a:spcBef>
              <a:spcAft>
                <a:spcPts val="0"/>
              </a:spcAft>
              <a:buFont typeface="Symbol" panose="05050102010706020507" pitchFamily="18" charset="2"/>
              <a:buChar char=""/>
            </a:pPr>
            <a:r>
              <a:rPr lang="en-US" sz="2000" dirty="0">
                <a:latin typeface="+mn-lt"/>
                <a:ea typeface="Calibri" panose="020F0502020204030204" pitchFamily="34" charset="0"/>
                <a:cs typeface="Times New Roman" panose="02020603050405020304" pitchFamily="18" charset="0"/>
              </a:rPr>
              <a:t>Youth Response Unit (YRU) and Trauma Response for Youth (TRY)</a:t>
            </a:r>
          </a:p>
          <a:p>
            <a:pPr marL="342900" indent="-342900">
              <a:lnSpc>
                <a:spcPct val="107000"/>
              </a:lnSpc>
              <a:spcBef>
                <a:spcPts val="0"/>
              </a:spcBef>
              <a:buFont typeface="Symbol" panose="05050102010706020507" pitchFamily="18" charset="2"/>
              <a:buChar char=""/>
            </a:pPr>
            <a:r>
              <a:rPr lang="en-US" sz="2000" dirty="0">
                <a:latin typeface="+mn-lt"/>
                <a:ea typeface="Calibri" panose="020F0502020204030204" pitchFamily="34" charset="0"/>
                <a:cs typeface="Times New Roman" panose="02020603050405020304" pitchFamily="18" charset="0"/>
              </a:rPr>
              <a:t>Helping Hands and Promoting Safe and Stable Families (PSSF)</a:t>
            </a:r>
          </a:p>
          <a:p>
            <a:pPr marL="342900" marR="0" lvl="0" indent="-342900">
              <a:lnSpc>
                <a:spcPct val="107000"/>
              </a:lnSpc>
              <a:spcBef>
                <a:spcPts val="0"/>
              </a:spcBef>
              <a:spcAft>
                <a:spcPts val="0"/>
              </a:spcAft>
              <a:buFont typeface="Symbol" panose="05050102010706020507" pitchFamily="18" charset="2"/>
              <a:buChar char=""/>
            </a:pPr>
            <a:r>
              <a:rPr lang="en-US" sz="2000" dirty="0">
                <a:latin typeface="+mn-lt"/>
                <a:ea typeface="Calibri" panose="020F0502020204030204" pitchFamily="34" charset="0"/>
                <a:cs typeface="Times New Roman" panose="02020603050405020304" pitchFamily="18" charset="0"/>
              </a:rPr>
              <a:t>Out of school time and extended hours prevention programming</a:t>
            </a:r>
          </a:p>
          <a:p>
            <a:pPr marL="342900" marR="0" lvl="0" indent="-342900">
              <a:lnSpc>
                <a:spcPct val="107000"/>
              </a:lnSpc>
              <a:spcBef>
                <a:spcPts val="0"/>
              </a:spcBef>
              <a:spcAft>
                <a:spcPts val="0"/>
              </a:spcAft>
              <a:buFont typeface="Symbol" panose="05050102010706020507" pitchFamily="18" charset="2"/>
              <a:buChar char=""/>
            </a:pPr>
            <a:r>
              <a:rPr lang="en-US" sz="2000" dirty="0">
                <a:latin typeface="+mn-lt"/>
                <a:ea typeface="Calibri" panose="020F0502020204030204" pitchFamily="34" charset="0"/>
                <a:cs typeface="Times New Roman" panose="02020603050405020304" pitchFamily="18" charset="0"/>
              </a:rPr>
              <a:t>Coaches versus Overdoses, SPORT, </a:t>
            </a:r>
            <a:r>
              <a:rPr lang="en-US" sz="2000" dirty="0" err="1">
                <a:latin typeface="+mn-lt"/>
                <a:ea typeface="Calibri" panose="020F0502020204030204" pitchFamily="34" charset="0"/>
                <a:cs typeface="Times New Roman" panose="02020603050405020304" pitchFamily="18" charset="0"/>
              </a:rPr>
              <a:t>Botvin</a:t>
            </a:r>
            <a:r>
              <a:rPr lang="en-US" sz="2000" dirty="0">
                <a:latin typeface="+mn-lt"/>
                <a:ea typeface="Calibri" panose="020F0502020204030204" pitchFamily="34" charset="0"/>
                <a:cs typeface="Times New Roman" panose="02020603050405020304" pitchFamily="18" charset="0"/>
              </a:rPr>
              <a:t>, Guiding Good Choices</a:t>
            </a:r>
          </a:p>
          <a:p>
            <a:pPr marL="342900" indent="-342900">
              <a:lnSpc>
                <a:spcPct val="107000"/>
              </a:lnSpc>
              <a:spcBef>
                <a:spcPts val="0"/>
              </a:spcBef>
              <a:buFont typeface="Symbol" panose="05050102010706020507" pitchFamily="18" charset="2"/>
              <a:buChar char=""/>
            </a:pPr>
            <a:r>
              <a:rPr lang="en-US" sz="2000" dirty="0">
                <a:latin typeface="+mn-lt"/>
                <a:ea typeface="Calibri" panose="020F0502020204030204" pitchFamily="34" charset="0"/>
                <a:cs typeface="Times New Roman" panose="02020603050405020304" pitchFamily="18" charset="0"/>
              </a:rPr>
              <a:t>Stand Together pilot</a:t>
            </a:r>
          </a:p>
          <a:p>
            <a:pPr marL="342900" marR="0" lvl="0" indent="-342900">
              <a:lnSpc>
                <a:spcPct val="107000"/>
              </a:lnSpc>
              <a:spcBef>
                <a:spcPts val="0"/>
              </a:spcBef>
              <a:spcAft>
                <a:spcPts val="0"/>
              </a:spcAft>
              <a:buFont typeface="Symbol" panose="05050102010706020507" pitchFamily="18" charset="2"/>
              <a:buChar char=""/>
            </a:pPr>
            <a:endParaRPr lang="en-US" sz="2000" dirty="0">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mn-lt"/>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94CA5DBA-403E-E81D-DDDF-B6350FCDB3B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5502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CB462-DC93-525F-CCF4-2947EE05D2DF}"/>
              </a:ext>
            </a:extLst>
          </p:cNvPr>
          <p:cNvSpPr>
            <a:spLocks noGrp="1"/>
          </p:cNvSpPr>
          <p:nvPr>
            <p:ph type="body" sz="quarter" idx="12"/>
          </p:nvPr>
        </p:nvSpPr>
        <p:spPr>
          <a:xfrm>
            <a:off x="591929" y="1070225"/>
            <a:ext cx="9852633" cy="935950"/>
          </a:xfrm>
        </p:spPr>
        <p:txBody>
          <a:bodyPr/>
          <a:lstStyle/>
          <a:p>
            <a:r>
              <a:rPr lang="en-US" dirty="0"/>
              <a:t>DPBHS Early Intervention Services</a:t>
            </a:r>
          </a:p>
        </p:txBody>
      </p:sp>
      <p:sp>
        <p:nvSpPr>
          <p:cNvPr id="3" name="Text Placeholder 2">
            <a:extLst>
              <a:ext uri="{FF2B5EF4-FFF2-40B4-BE49-F238E27FC236}">
                <a16:creationId xmlns:a16="http://schemas.microsoft.com/office/drawing/2014/main" id="{62493084-E368-8DBB-04A9-DA1179AE9181}"/>
              </a:ext>
            </a:extLst>
          </p:cNvPr>
          <p:cNvSpPr>
            <a:spLocks noGrp="1"/>
          </p:cNvSpPr>
          <p:nvPr>
            <p:ph type="body" sz="quarter" idx="14"/>
          </p:nvPr>
        </p:nvSpPr>
        <p:spPr>
          <a:xfrm>
            <a:off x="953311" y="2006175"/>
            <a:ext cx="10122359" cy="4248615"/>
          </a:xfrm>
        </p:spPr>
        <p:txBody>
          <a:bodyPr/>
          <a:lstStyle/>
          <a:p>
            <a:pPr marR="0" lvl="0">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Early intervention services are offered in schools throughout the state.</a:t>
            </a:r>
          </a:p>
          <a:p>
            <a:pPr marL="342900" indent="-342900">
              <a:lnSpc>
                <a:spcPct val="107000"/>
              </a:lnSpc>
              <a:spcBef>
                <a:spcPts val="0"/>
              </a:spcBef>
              <a:buFont typeface="Symbol" panose="05050102010706020507" pitchFamily="18" charset="2"/>
              <a:buChar char=""/>
            </a:pPr>
            <a:endParaRPr lang="en-US" sz="2000" dirty="0">
              <a:effectLst/>
              <a:latin typeface="+mn-lt"/>
              <a:ea typeface="Calibri" panose="020F050202020403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2000" b="1" dirty="0">
                <a:effectLst/>
                <a:latin typeface="+mn-lt"/>
                <a:ea typeface="Calibri" panose="020F0502020204030204" pitchFamily="34" charset="0"/>
                <a:cs typeface="Times New Roman" panose="02020603050405020304" pitchFamily="18" charset="0"/>
              </a:rPr>
              <a:t>Early Childhood Mental Health Consultants (ECMHC’s) </a:t>
            </a:r>
            <a:r>
              <a:rPr lang="en-US" sz="2000" dirty="0">
                <a:effectLst/>
                <a:latin typeface="+mn-lt"/>
                <a:ea typeface="Calibri" panose="020F0502020204030204" pitchFamily="34" charset="0"/>
                <a:cs typeface="Times New Roman" panose="02020603050405020304" pitchFamily="18" charset="0"/>
              </a:rPr>
              <a:t>– </a:t>
            </a:r>
            <a:r>
              <a:rPr lang="en-US" sz="2000" dirty="0">
                <a:latin typeface="+mn-lt"/>
                <a:ea typeface="Calibri" panose="020F0502020204030204" pitchFamily="34" charset="0"/>
                <a:cs typeface="Times New Roman" panose="02020603050405020304" pitchFamily="18" charset="0"/>
              </a:rPr>
              <a:t>14 licensed clinicians; youth/families served are r</a:t>
            </a:r>
            <a:r>
              <a:rPr lang="en-US" sz="2000" dirty="0">
                <a:effectLst/>
                <a:latin typeface="+mn-lt"/>
                <a:ea typeface="Calibri" panose="020F0502020204030204" pitchFamily="34" charset="0"/>
                <a:cs typeface="Times New Roman" panose="02020603050405020304" pitchFamily="18" charset="0"/>
              </a:rPr>
              <a:t>eferred by early learning centers and schools</a:t>
            </a:r>
          </a:p>
          <a:p>
            <a:pPr>
              <a:lnSpc>
                <a:spcPct val="107000"/>
              </a:lnSpc>
              <a:spcBef>
                <a:spcPts val="0"/>
              </a:spcBef>
            </a:pPr>
            <a:endParaRPr lang="en-US" sz="2000" dirty="0">
              <a:effectLst/>
              <a:latin typeface="+mn-lt"/>
              <a:ea typeface="Calibri" panose="020F050202020403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2000" b="1" dirty="0">
                <a:latin typeface="+mn-lt"/>
                <a:ea typeface="Calibri" panose="020F0502020204030204" pitchFamily="34" charset="0"/>
                <a:cs typeface="Times New Roman" panose="02020603050405020304" pitchFamily="18" charset="0"/>
              </a:rPr>
              <a:t>Family and Student Interventionists (FSI’s)</a:t>
            </a:r>
            <a:r>
              <a:rPr lang="en-US" sz="2000" dirty="0">
                <a:latin typeface="+mn-lt"/>
                <a:ea typeface="Calibri" panose="020F0502020204030204" pitchFamily="34" charset="0"/>
                <a:cs typeface="Times New Roman" panose="02020603050405020304" pitchFamily="18" charset="0"/>
              </a:rPr>
              <a:t> –in 54 elementary schools</a:t>
            </a:r>
          </a:p>
          <a:p>
            <a:pPr marL="800100" lvl="1" indent="-342900">
              <a:lnSpc>
                <a:spcPct val="107000"/>
              </a:lnSpc>
              <a:spcBef>
                <a:spcPts val="0"/>
              </a:spcBef>
              <a:buFont typeface="Symbol" panose="05050102010706020507" pitchFamily="18" charset="2"/>
              <a:buChar char=""/>
            </a:pPr>
            <a:r>
              <a:rPr lang="en-US" sz="2000" dirty="0">
                <a:latin typeface="+mn-lt"/>
                <a:ea typeface="Calibri" panose="020F0502020204030204" pitchFamily="34" charset="0"/>
                <a:cs typeface="Times New Roman" panose="02020603050405020304" pitchFamily="18" charset="0"/>
              </a:rPr>
              <a:t>Positive Actions for case management and social/emotional learning</a:t>
            </a:r>
          </a:p>
          <a:p>
            <a:pPr marL="800100" lvl="1" indent="-342900">
              <a:lnSpc>
                <a:spcPct val="107000"/>
              </a:lnSpc>
              <a:spcBef>
                <a:spcPts val="0"/>
              </a:spcBef>
              <a:buFont typeface="Symbol" panose="05050102010706020507" pitchFamily="18" charset="2"/>
              <a:buChar char=""/>
            </a:pPr>
            <a:r>
              <a:rPr lang="en-US" sz="2000" dirty="0">
                <a:effectLst/>
                <a:latin typeface="+mn-lt"/>
                <a:ea typeface="Calibri" panose="020F0502020204030204" pitchFamily="34" charset="0"/>
                <a:cs typeface="Times New Roman" panose="02020603050405020304" pitchFamily="18" charset="0"/>
              </a:rPr>
              <a:t>Summer programming (450 youth served last summer over four weeks)</a:t>
            </a:r>
          </a:p>
          <a:p>
            <a:pPr lvl="1">
              <a:lnSpc>
                <a:spcPct val="107000"/>
              </a:lnSpc>
              <a:spcBef>
                <a:spcPts val="0"/>
              </a:spcBef>
            </a:pPr>
            <a:endParaRPr lang="en-US" sz="2000" b="1" dirty="0">
              <a:effectLst/>
              <a:latin typeface="+mn-lt"/>
              <a:ea typeface="Calibri" panose="020F050202020403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2000" b="1" dirty="0">
                <a:latin typeface="+mn-lt"/>
                <a:ea typeface="Calibri" panose="020F0502020204030204" pitchFamily="34" charset="0"/>
                <a:cs typeface="Times New Roman" panose="02020603050405020304" pitchFamily="18" charset="0"/>
              </a:rPr>
              <a:t>Behavioral Health Consultants (BHC’s) </a:t>
            </a:r>
            <a:r>
              <a:rPr lang="en-US" sz="2000" dirty="0">
                <a:latin typeface="+mn-lt"/>
                <a:ea typeface="Calibri" panose="020F0502020204030204" pitchFamily="34" charset="0"/>
                <a:cs typeface="Times New Roman" panose="02020603050405020304" pitchFamily="18" charset="0"/>
              </a:rPr>
              <a:t>– in 31 middle schools</a:t>
            </a:r>
            <a:endParaRPr lang="en-US" sz="2000" dirty="0">
              <a:effectLst/>
              <a:latin typeface="+mn-lt"/>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94CA5DBA-403E-E81D-DDDF-B6350FCDB3B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6262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797D8E-ECA5-4970-4591-D3E00AC2A51B}"/>
              </a:ext>
            </a:extLst>
          </p:cNvPr>
          <p:cNvSpPr>
            <a:spLocks noGrp="1"/>
          </p:cNvSpPr>
          <p:nvPr>
            <p:ph type="body" sz="quarter" idx="12"/>
          </p:nvPr>
        </p:nvSpPr>
        <p:spPr>
          <a:xfrm>
            <a:off x="610035" y="642399"/>
            <a:ext cx="7491756" cy="935950"/>
          </a:xfrm>
        </p:spPr>
        <p:txBody>
          <a:bodyPr/>
          <a:lstStyle/>
          <a:p>
            <a:r>
              <a:rPr lang="en-US" sz="2800" dirty="0"/>
              <a:t>Early Intervention: </a:t>
            </a:r>
          </a:p>
          <a:p>
            <a:r>
              <a:rPr lang="en-US" sz="2800" dirty="0"/>
              <a:t>Number of Youth &amp; Families Served</a:t>
            </a:r>
          </a:p>
        </p:txBody>
      </p:sp>
      <p:sp>
        <p:nvSpPr>
          <p:cNvPr id="5" name="Slide Number Placeholder 4">
            <a:extLst>
              <a:ext uri="{FF2B5EF4-FFF2-40B4-BE49-F238E27FC236}">
                <a16:creationId xmlns:a16="http://schemas.microsoft.com/office/drawing/2014/main" id="{43D1E677-7B38-296E-F077-61F502C38B3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Placeholder 16" descr="A picture containing logo&#10;&#10;Description automatically generated">
            <a:extLst>
              <a:ext uri="{FF2B5EF4-FFF2-40B4-BE49-F238E27FC236}">
                <a16:creationId xmlns:a16="http://schemas.microsoft.com/office/drawing/2014/main" id="{110C718D-5191-CEC8-E929-71BEC1F2C206}"/>
              </a:ext>
            </a:extLst>
          </p:cNvPr>
          <p:cNvPicPr>
            <a:picLocks noGrp="1" noChangeAspect="1"/>
          </p:cNvPicPr>
          <p:nvPr>
            <p:ph type="pic" sz="quarter" idx="16"/>
          </p:nvPr>
        </p:nvPicPr>
        <p:blipFill rotWithShape="1">
          <a:blip r:embed="rId3"/>
          <a:srcRect l="19460" t="-3042" r="15424" b="46074"/>
          <a:stretch/>
        </p:blipFill>
        <p:spPr>
          <a:xfrm>
            <a:off x="7118555" y="1417465"/>
            <a:ext cx="4365963" cy="4367029"/>
          </a:xfrm>
        </p:spPr>
      </p:pic>
      <p:graphicFrame>
        <p:nvGraphicFramePr>
          <p:cNvPr id="2" name="Table 1">
            <a:extLst>
              <a:ext uri="{FF2B5EF4-FFF2-40B4-BE49-F238E27FC236}">
                <a16:creationId xmlns:a16="http://schemas.microsoft.com/office/drawing/2014/main" id="{FC500217-9E11-CB67-336F-2E7D370CABA4}"/>
              </a:ext>
            </a:extLst>
          </p:cNvPr>
          <p:cNvGraphicFramePr>
            <a:graphicFrameLocks noGrp="1"/>
          </p:cNvGraphicFramePr>
          <p:nvPr/>
        </p:nvGraphicFramePr>
        <p:xfrm>
          <a:off x="610035" y="2035662"/>
          <a:ext cx="6061243" cy="4389185"/>
        </p:xfrm>
        <a:graphic>
          <a:graphicData uri="http://schemas.openxmlformats.org/drawingml/2006/table">
            <a:tbl>
              <a:tblPr firstRow="1" firstCol="1" bandRow="1">
                <a:tableStyleId>{5C22544A-7EE6-4342-B048-85BDC9FD1C3A}</a:tableStyleId>
              </a:tblPr>
              <a:tblGrid>
                <a:gridCol w="986323">
                  <a:extLst>
                    <a:ext uri="{9D8B030D-6E8A-4147-A177-3AD203B41FA5}">
                      <a16:colId xmlns:a16="http://schemas.microsoft.com/office/drawing/2014/main" val="1899814423"/>
                    </a:ext>
                  </a:extLst>
                </a:gridCol>
                <a:gridCol w="1040130">
                  <a:extLst>
                    <a:ext uri="{9D8B030D-6E8A-4147-A177-3AD203B41FA5}">
                      <a16:colId xmlns:a16="http://schemas.microsoft.com/office/drawing/2014/main" val="4198254900"/>
                    </a:ext>
                  </a:extLst>
                </a:gridCol>
                <a:gridCol w="1424448">
                  <a:extLst>
                    <a:ext uri="{9D8B030D-6E8A-4147-A177-3AD203B41FA5}">
                      <a16:colId xmlns:a16="http://schemas.microsoft.com/office/drawing/2014/main" val="2559757298"/>
                    </a:ext>
                  </a:extLst>
                </a:gridCol>
                <a:gridCol w="1250172">
                  <a:extLst>
                    <a:ext uri="{9D8B030D-6E8A-4147-A177-3AD203B41FA5}">
                      <a16:colId xmlns:a16="http://schemas.microsoft.com/office/drawing/2014/main" val="735996400"/>
                    </a:ext>
                  </a:extLst>
                </a:gridCol>
                <a:gridCol w="1360170">
                  <a:extLst>
                    <a:ext uri="{9D8B030D-6E8A-4147-A177-3AD203B41FA5}">
                      <a16:colId xmlns:a16="http://schemas.microsoft.com/office/drawing/2014/main" val="558602405"/>
                    </a:ext>
                  </a:extLst>
                </a:gridCol>
              </a:tblGrid>
              <a:tr h="292155">
                <a:tc>
                  <a:txBody>
                    <a:bodyPr/>
                    <a:lstStyle/>
                    <a:p>
                      <a:pPr marL="0" marR="0">
                        <a:lnSpc>
                          <a:spcPct val="107000"/>
                        </a:lnSpc>
                        <a:spcBef>
                          <a:spcPts val="0"/>
                        </a:spcBef>
                        <a:spcAft>
                          <a:spcPts val="0"/>
                        </a:spcAft>
                      </a:pPr>
                      <a:r>
                        <a:rPr lang="en-US" sz="1600" kern="100">
                          <a:effectLst/>
                        </a:rPr>
                        <a:t>Program</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Youth Served</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Referral Reasons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w/Youth &amp; Family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w/School Staff</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61192"/>
                  </a:ext>
                </a:extLst>
              </a:tr>
              <a:tr h="1209198">
                <a:tc>
                  <a:txBody>
                    <a:bodyPr/>
                    <a:lstStyle/>
                    <a:p>
                      <a:pPr marL="0" marR="0">
                        <a:lnSpc>
                          <a:spcPct val="107000"/>
                        </a:lnSpc>
                        <a:spcBef>
                          <a:spcPts val="0"/>
                        </a:spcBef>
                        <a:spcAft>
                          <a:spcPts val="0"/>
                        </a:spcAft>
                      </a:pPr>
                      <a:r>
                        <a:rPr lang="en-US" sz="1600" kern="100">
                          <a:effectLst/>
                        </a:rPr>
                        <a:t>ECMHCs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137 early learning centers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Aggression, defiance, developmental concerns, emotional regulation, teacher stress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239 child-specific</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206 classroom- focused; 207 trainings to 1,049 staff</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1282701"/>
                  </a:ext>
                </a:extLst>
              </a:tr>
              <a:tr h="597836">
                <a:tc>
                  <a:txBody>
                    <a:bodyPr/>
                    <a:lstStyle/>
                    <a:p>
                      <a:pPr marL="0" marR="0">
                        <a:lnSpc>
                          <a:spcPct val="107000"/>
                        </a:lnSpc>
                        <a:spcBef>
                          <a:spcPts val="0"/>
                        </a:spcBef>
                        <a:spcAft>
                          <a:spcPts val="0"/>
                        </a:spcAft>
                      </a:pPr>
                      <a:r>
                        <a:rPr lang="en-US" sz="1600" kern="100">
                          <a:effectLst/>
                        </a:rPr>
                        <a:t>FSIs/K5</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1,008</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Behavior, emotional concerns, family issues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79,697 (25% to families)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6060319"/>
                  </a:ext>
                </a:extLst>
              </a:tr>
              <a:tr h="597836">
                <a:tc>
                  <a:txBody>
                    <a:bodyPr/>
                    <a:lstStyle/>
                    <a:p>
                      <a:pPr marL="0" marR="0">
                        <a:lnSpc>
                          <a:spcPct val="107000"/>
                        </a:lnSpc>
                        <a:spcBef>
                          <a:spcPts val="0"/>
                        </a:spcBef>
                        <a:spcAft>
                          <a:spcPts val="0"/>
                        </a:spcAft>
                      </a:pPr>
                      <a:r>
                        <a:rPr lang="en-US" sz="1600" kern="100">
                          <a:effectLst/>
                        </a:rPr>
                        <a:t>BHCs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598</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Relational (peers/family), depression, anxiety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6,096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2,386</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7320822"/>
                  </a:ext>
                </a:extLst>
              </a:tr>
            </a:tbl>
          </a:graphicData>
        </a:graphic>
      </p:graphicFrame>
    </p:spTree>
    <p:extLst>
      <p:ext uri="{BB962C8B-B14F-4D97-AF65-F5344CB8AC3E}">
        <p14:creationId xmlns:p14="http://schemas.microsoft.com/office/powerpoint/2010/main" val="393012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CB462-DC93-525F-CCF4-2947EE05D2DF}"/>
              </a:ext>
            </a:extLst>
          </p:cNvPr>
          <p:cNvSpPr>
            <a:spLocks noGrp="1"/>
          </p:cNvSpPr>
          <p:nvPr>
            <p:ph type="body" sz="quarter" idx="12"/>
          </p:nvPr>
        </p:nvSpPr>
        <p:spPr>
          <a:xfrm>
            <a:off x="591928" y="1070225"/>
            <a:ext cx="8574931" cy="935950"/>
          </a:xfrm>
        </p:spPr>
        <p:txBody>
          <a:bodyPr/>
          <a:lstStyle/>
          <a:p>
            <a:r>
              <a:rPr lang="en-US" dirty="0"/>
              <a:t>DPBHS Treatment Continuum of Services</a:t>
            </a:r>
          </a:p>
        </p:txBody>
      </p:sp>
      <p:sp>
        <p:nvSpPr>
          <p:cNvPr id="3" name="Text Placeholder 2">
            <a:extLst>
              <a:ext uri="{FF2B5EF4-FFF2-40B4-BE49-F238E27FC236}">
                <a16:creationId xmlns:a16="http://schemas.microsoft.com/office/drawing/2014/main" id="{62493084-E368-8DBB-04A9-DA1179AE9181}"/>
              </a:ext>
            </a:extLst>
          </p:cNvPr>
          <p:cNvSpPr>
            <a:spLocks noGrp="1"/>
          </p:cNvSpPr>
          <p:nvPr>
            <p:ph type="body" sz="quarter" idx="14"/>
          </p:nvPr>
        </p:nvSpPr>
        <p:spPr>
          <a:xfrm>
            <a:off x="692149" y="2177335"/>
            <a:ext cx="9852633" cy="1655364"/>
          </a:xfrm>
        </p:spPr>
        <p:txBody>
          <a:bodyPr/>
          <a:lstStyle/>
          <a:p>
            <a:pPr>
              <a:lnSpc>
                <a:spcPct val="107000"/>
              </a:lnSpc>
              <a:spcBef>
                <a:spcPts val="0"/>
              </a:spcBef>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4CA5DBA-403E-E81D-DDDF-B6350FCDB3B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D0FC066-A4D7-0E9E-C5AF-29E8D27E53A0}"/>
              </a:ext>
            </a:extLst>
          </p:cNvPr>
          <p:cNvSpPr txBox="1"/>
          <p:nvPr/>
        </p:nvSpPr>
        <p:spPr>
          <a:xfrm>
            <a:off x="554990" y="2261292"/>
            <a:ext cx="8611870" cy="2964209"/>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Community-based, intensive outpatient treatment services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Partial-hospital programs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Inpatient psychiatric hospitals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Residential Treatment</a:t>
            </a: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Out-of-state psychiatric residential treatment facilities (PRTF)</a:t>
            </a: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In-state residential treatment facilities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Crisis-bed program</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Mobile Response and Stabilization Service (MRSS)</a:t>
            </a:r>
          </a:p>
        </p:txBody>
      </p:sp>
      <p:graphicFrame>
        <p:nvGraphicFramePr>
          <p:cNvPr id="4" name="Table 3">
            <a:extLst>
              <a:ext uri="{FF2B5EF4-FFF2-40B4-BE49-F238E27FC236}">
                <a16:creationId xmlns:a16="http://schemas.microsoft.com/office/drawing/2014/main" id="{B9E3544F-AE80-CB6B-61B1-400F8CDA5158}"/>
              </a:ext>
            </a:extLst>
          </p:cNvPr>
          <p:cNvGraphicFramePr>
            <a:graphicFrameLocks noGrp="1"/>
          </p:cNvGraphicFramePr>
          <p:nvPr/>
        </p:nvGraphicFramePr>
        <p:xfrm>
          <a:off x="9063989" y="1851660"/>
          <a:ext cx="2354580" cy="3676020"/>
        </p:xfrm>
        <a:graphic>
          <a:graphicData uri="http://schemas.openxmlformats.org/drawingml/2006/table">
            <a:tbl>
              <a:tblPr firstRow="1" firstCol="1" bandRow="1">
                <a:tableStyleId>{5C22544A-7EE6-4342-B048-85BDC9FD1C3A}</a:tableStyleId>
              </a:tblPr>
              <a:tblGrid>
                <a:gridCol w="2354580">
                  <a:extLst>
                    <a:ext uri="{9D8B030D-6E8A-4147-A177-3AD203B41FA5}">
                      <a16:colId xmlns:a16="http://schemas.microsoft.com/office/drawing/2014/main" val="1767035262"/>
                    </a:ext>
                  </a:extLst>
                </a:gridCol>
              </a:tblGrid>
              <a:tr h="502920">
                <a:tc>
                  <a:txBody>
                    <a:bodyPr/>
                    <a:lstStyle/>
                    <a:p>
                      <a:pPr marL="0" marR="0" algn="ctr">
                        <a:lnSpc>
                          <a:spcPct val="107000"/>
                        </a:lnSpc>
                        <a:spcBef>
                          <a:spcPts val="0"/>
                        </a:spcBef>
                        <a:spcAft>
                          <a:spcPts val="0"/>
                        </a:spcAft>
                      </a:pPr>
                      <a:r>
                        <a:rPr lang="en-US" sz="2000" kern="100" dirty="0">
                          <a:effectLst/>
                        </a:rPr>
                        <a:t>Claims Paid FY23</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7851008"/>
                  </a:ext>
                </a:extLst>
              </a:tr>
              <a:tr h="352850">
                <a:tc>
                  <a:txBody>
                    <a:bodyPr/>
                    <a:lstStyle/>
                    <a:p>
                      <a:pPr marL="0" marR="0" algn="r">
                        <a:lnSpc>
                          <a:spcPct val="107000"/>
                        </a:lnSpc>
                        <a:spcBef>
                          <a:spcPts val="0"/>
                        </a:spcBef>
                        <a:spcAft>
                          <a:spcPts val="0"/>
                        </a:spcAft>
                      </a:pPr>
                      <a:r>
                        <a:rPr lang="en-US" sz="2000" kern="100" dirty="0">
                          <a:effectLst/>
                        </a:rPr>
                        <a:t>$8,012,711</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0412469"/>
                  </a:ext>
                </a:extLst>
              </a:tr>
              <a:tr h="352850">
                <a:tc>
                  <a:txBody>
                    <a:bodyPr/>
                    <a:lstStyle/>
                    <a:p>
                      <a:pPr marL="0" marR="0" algn="r">
                        <a:lnSpc>
                          <a:spcPct val="107000"/>
                        </a:lnSpc>
                        <a:spcBef>
                          <a:spcPts val="0"/>
                        </a:spcBef>
                        <a:spcAft>
                          <a:spcPts val="0"/>
                        </a:spcAft>
                      </a:pPr>
                      <a:r>
                        <a:rPr lang="en-US" sz="2000" kern="100" dirty="0">
                          <a:effectLst/>
                        </a:rPr>
                        <a:t>$1,128,193</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2675043"/>
                  </a:ext>
                </a:extLst>
              </a:tr>
              <a:tr h="711620">
                <a:tc>
                  <a:txBody>
                    <a:bodyPr/>
                    <a:lstStyle/>
                    <a:p>
                      <a:pPr marL="0" marR="0" algn="r">
                        <a:lnSpc>
                          <a:spcPct val="107000"/>
                        </a:lnSpc>
                        <a:spcBef>
                          <a:spcPts val="0"/>
                        </a:spcBef>
                        <a:spcAft>
                          <a:spcPts val="0"/>
                        </a:spcAft>
                      </a:pPr>
                      <a:r>
                        <a:rPr lang="en-US" sz="2000" kern="100" dirty="0">
                          <a:effectLst/>
                        </a:rPr>
                        <a:t>$13,608,515</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0289575"/>
                  </a:ext>
                </a:extLst>
              </a:tr>
              <a:tr h="354330">
                <a:tc>
                  <a:txBody>
                    <a:bodyPr/>
                    <a:lstStyle/>
                    <a:p>
                      <a:pPr marL="0" marR="0" algn="r">
                        <a:lnSpc>
                          <a:spcPct val="107000"/>
                        </a:lnSpc>
                        <a:spcBef>
                          <a:spcPts val="0"/>
                        </a:spcBef>
                        <a:spcAft>
                          <a:spcPts val="0"/>
                        </a:spcAft>
                      </a:pPr>
                      <a:r>
                        <a:rPr lang="en-US" sz="2000" kern="100" dirty="0">
                          <a:effectLst/>
                        </a:rPr>
                        <a:t>$1,964,908</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9083313"/>
                  </a:ext>
                </a:extLst>
              </a:tr>
              <a:tr h="342900">
                <a:tc>
                  <a:txBody>
                    <a:bodyPr/>
                    <a:lstStyle/>
                    <a:p>
                      <a:pPr marL="0" marR="0" algn="r">
                        <a:lnSpc>
                          <a:spcPct val="107000"/>
                        </a:lnSpc>
                        <a:spcBef>
                          <a:spcPts val="0"/>
                        </a:spcBef>
                        <a:spcAft>
                          <a:spcPts val="0"/>
                        </a:spcAft>
                      </a:pPr>
                      <a:r>
                        <a:rPr lang="en-US" sz="2000" kern="100" dirty="0">
                          <a:effectLst/>
                        </a:rPr>
                        <a:t>$1,852,679</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2793722"/>
                  </a:ext>
                </a:extLst>
              </a:tr>
              <a:tr h="352850">
                <a:tc>
                  <a:txBody>
                    <a:bodyPr/>
                    <a:lstStyle/>
                    <a:p>
                      <a:pPr marL="0" marR="0" algn="r">
                        <a:lnSpc>
                          <a:spcPct val="107000"/>
                        </a:lnSpc>
                        <a:spcBef>
                          <a:spcPts val="0"/>
                        </a:spcBef>
                        <a:spcAft>
                          <a:spcPts val="0"/>
                        </a:spcAft>
                      </a:pPr>
                      <a:r>
                        <a:rPr lang="en-US" sz="2000" kern="100" dirty="0">
                          <a:effectLst/>
                        </a:rPr>
                        <a:t>$363,214</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90413574"/>
                  </a:ext>
                </a:extLst>
              </a:tr>
              <a:tr h="352850">
                <a:tc>
                  <a:txBody>
                    <a:bodyPr/>
                    <a:lstStyle/>
                    <a:p>
                      <a:pPr marL="0" marR="0" algn="r">
                        <a:lnSpc>
                          <a:spcPct val="107000"/>
                        </a:lnSpc>
                        <a:spcBef>
                          <a:spcPts val="0"/>
                        </a:spcBef>
                        <a:spcAft>
                          <a:spcPts val="0"/>
                        </a:spcAft>
                      </a:pPr>
                      <a:r>
                        <a:rPr lang="en-US" sz="2000" kern="100" dirty="0">
                          <a:effectLst/>
                        </a:rPr>
                        <a:t>$3,187,790</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6187093"/>
                  </a:ext>
                </a:extLst>
              </a:tr>
              <a:tr h="352850">
                <a:tc>
                  <a:txBody>
                    <a:bodyPr/>
                    <a:lstStyle/>
                    <a:p>
                      <a:pPr marL="0" marR="0" algn="r">
                        <a:lnSpc>
                          <a:spcPct val="107000"/>
                        </a:lnSpc>
                        <a:spcBef>
                          <a:spcPts val="0"/>
                        </a:spcBef>
                        <a:spcAft>
                          <a:spcPts val="0"/>
                        </a:spcAft>
                      </a:pPr>
                      <a:r>
                        <a:rPr lang="en-US" sz="2000" kern="100" dirty="0">
                          <a:effectLst/>
                        </a:rPr>
                        <a:t>$30,118,010</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8934687"/>
                  </a:ext>
                </a:extLst>
              </a:tr>
            </a:tbl>
          </a:graphicData>
        </a:graphic>
      </p:graphicFrame>
    </p:spTree>
    <p:extLst>
      <p:ext uri="{BB962C8B-B14F-4D97-AF65-F5344CB8AC3E}">
        <p14:creationId xmlns:p14="http://schemas.microsoft.com/office/powerpoint/2010/main" val="463783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797D8E-ECA5-4970-4591-D3E00AC2A51B}"/>
              </a:ext>
            </a:extLst>
          </p:cNvPr>
          <p:cNvSpPr>
            <a:spLocks noGrp="1"/>
          </p:cNvSpPr>
          <p:nvPr>
            <p:ph type="body" sz="quarter" idx="12"/>
          </p:nvPr>
        </p:nvSpPr>
        <p:spPr>
          <a:xfrm>
            <a:off x="610035" y="642399"/>
            <a:ext cx="7491756" cy="935950"/>
          </a:xfrm>
        </p:spPr>
        <p:txBody>
          <a:bodyPr/>
          <a:lstStyle/>
          <a:p>
            <a:r>
              <a:rPr lang="en-US" sz="2800" dirty="0"/>
              <a:t>Treatment:</a:t>
            </a:r>
          </a:p>
          <a:p>
            <a:r>
              <a:rPr lang="en-US" sz="2800" dirty="0"/>
              <a:t>Number of Youth &amp; Families Served</a:t>
            </a:r>
          </a:p>
        </p:txBody>
      </p:sp>
      <p:sp>
        <p:nvSpPr>
          <p:cNvPr id="5" name="Slide Number Placeholder 4">
            <a:extLst>
              <a:ext uri="{FF2B5EF4-FFF2-40B4-BE49-F238E27FC236}">
                <a16:creationId xmlns:a16="http://schemas.microsoft.com/office/drawing/2014/main" id="{43D1E677-7B38-296E-F077-61F502C38B3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Placeholder 16" descr="A picture containing logo&#10;&#10;Description automatically generated">
            <a:extLst>
              <a:ext uri="{FF2B5EF4-FFF2-40B4-BE49-F238E27FC236}">
                <a16:creationId xmlns:a16="http://schemas.microsoft.com/office/drawing/2014/main" id="{110C718D-5191-CEC8-E929-71BEC1F2C206}"/>
              </a:ext>
            </a:extLst>
          </p:cNvPr>
          <p:cNvPicPr>
            <a:picLocks noGrp="1" noChangeAspect="1"/>
          </p:cNvPicPr>
          <p:nvPr>
            <p:ph type="pic" sz="quarter" idx="16"/>
          </p:nvPr>
        </p:nvPicPr>
        <p:blipFill rotWithShape="1">
          <a:blip r:embed="rId3"/>
          <a:srcRect l="19460" t="-3042" r="15424" b="46074"/>
          <a:stretch/>
        </p:blipFill>
        <p:spPr>
          <a:xfrm>
            <a:off x="7173884" y="1397459"/>
            <a:ext cx="4408081" cy="4409158"/>
          </a:xfrm>
        </p:spPr>
      </p:pic>
      <p:graphicFrame>
        <p:nvGraphicFramePr>
          <p:cNvPr id="4" name="Table 3">
            <a:extLst>
              <a:ext uri="{FF2B5EF4-FFF2-40B4-BE49-F238E27FC236}">
                <a16:creationId xmlns:a16="http://schemas.microsoft.com/office/drawing/2014/main" id="{46FEEC4F-680C-F5FB-5FC4-B9CC39739E73}"/>
              </a:ext>
            </a:extLst>
          </p:cNvPr>
          <p:cNvGraphicFramePr>
            <a:graphicFrameLocks noGrp="1"/>
          </p:cNvGraphicFramePr>
          <p:nvPr/>
        </p:nvGraphicFramePr>
        <p:xfrm>
          <a:off x="667185" y="2080248"/>
          <a:ext cx="5767905" cy="4397696"/>
        </p:xfrm>
        <a:graphic>
          <a:graphicData uri="http://schemas.openxmlformats.org/drawingml/2006/table">
            <a:tbl>
              <a:tblPr firstRow="1" firstCol="1" bandRow="1">
                <a:tableStyleId>{5C22544A-7EE6-4342-B048-85BDC9FD1C3A}</a:tableStyleId>
              </a:tblPr>
              <a:tblGrid>
                <a:gridCol w="2898975">
                  <a:extLst>
                    <a:ext uri="{9D8B030D-6E8A-4147-A177-3AD203B41FA5}">
                      <a16:colId xmlns:a16="http://schemas.microsoft.com/office/drawing/2014/main" val="1835383878"/>
                    </a:ext>
                  </a:extLst>
                </a:gridCol>
                <a:gridCol w="1451610">
                  <a:extLst>
                    <a:ext uri="{9D8B030D-6E8A-4147-A177-3AD203B41FA5}">
                      <a16:colId xmlns:a16="http://schemas.microsoft.com/office/drawing/2014/main" val="1026005954"/>
                    </a:ext>
                  </a:extLst>
                </a:gridCol>
                <a:gridCol w="1417320">
                  <a:extLst>
                    <a:ext uri="{9D8B030D-6E8A-4147-A177-3AD203B41FA5}">
                      <a16:colId xmlns:a16="http://schemas.microsoft.com/office/drawing/2014/main" val="817967274"/>
                    </a:ext>
                  </a:extLst>
                </a:gridCol>
              </a:tblGrid>
              <a:tr h="554393">
                <a:tc>
                  <a:txBody>
                    <a:bodyPr/>
                    <a:lstStyle/>
                    <a:p>
                      <a:pPr marL="0" marR="0" algn="ctr">
                        <a:lnSpc>
                          <a:spcPct val="107000"/>
                        </a:lnSpc>
                        <a:spcBef>
                          <a:spcPts val="0"/>
                        </a:spcBef>
                        <a:spcAft>
                          <a:spcPts val="0"/>
                        </a:spcAft>
                      </a:pPr>
                      <a:r>
                        <a:rPr lang="en-US" sz="2000" kern="100">
                          <a:effectLst/>
                        </a:rPr>
                        <a:t>Type of Service</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FY22</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a:effectLst/>
                        </a:rPr>
                        <a:t>FY23</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7908282"/>
                  </a:ext>
                </a:extLst>
              </a:tr>
              <a:tr h="463453">
                <a:tc>
                  <a:txBody>
                    <a:bodyPr/>
                    <a:lstStyle/>
                    <a:p>
                      <a:pPr marL="0" marR="0" algn="ctr">
                        <a:lnSpc>
                          <a:spcPct val="107000"/>
                        </a:lnSpc>
                        <a:spcBef>
                          <a:spcPts val="0"/>
                        </a:spcBef>
                        <a:spcAft>
                          <a:spcPts val="0"/>
                        </a:spcAft>
                      </a:pPr>
                      <a:r>
                        <a:rPr lang="en-US" sz="2000" kern="100" dirty="0">
                          <a:effectLst/>
                        </a:rPr>
                        <a:t>Across All Services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dirty="0">
                          <a:effectLst/>
                        </a:rPr>
                        <a:t>3707</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a:effectLst/>
                        </a:rPr>
                        <a:t>3641</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0353687"/>
                  </a:ext>
                </a:extLst>
              </a:tr>
              <a:tr h="441083">
                <a:tc>
                  <a:txBody>
                    <a:bodyPr/>
                    <a:lstStyle/>
                    <a:p>
                      <a:pPr marL="0" marR="0" algn="ctr">
                        <a:lnSpc>
                          <a:spcPct val="107000"/>
                        </a:lnSpc>
                        <a:spcBef>
                          <a:spcPts val="0"/>
                        </a:spcBef>
                        <a:spcAft>
                          <a:spcPts val="0"/>
                        </a:spcAft>
                      </a:pPr>
                      <a:r>
                        <a:rPr lang="en-US" sz="2000" kern="100" dirty="0">
                          <a:effectLst/>
                        </a:rPr>
                        <a:t>Community-based Treatment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dirty="0">
                          <a:effectLst/>
                        </a:rPr>
                        <a:t>1460</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dirty="0">
                          <a:effectLst/>
                        </a:rPr>
                        <a:t>1513</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7683624"/>
                  </a:ext>
                </a:extLst>
              </a:tr>
              <a:tr h="441083">
                <a:tc>
                  <a:txBody>
                    <a:bodyPr/>
                    <a:lstStyle/>
                    <a:p>
                      <a:pPr marL="0" marR="0" algn="ctr">
                        <a:lnSpc>
                          <a:spcPct val="107000"/>
                        </a:lnSpc>
                        <a:spcBef>
                          <a:spcPts val="0"/>
                        </a:spcBef>
                        <a:spcAft>
                          <a:spcPts val="0"/>
                        </a:spcAft>
                      </a:pPr>
                      <a:r>
                        <a:rPr lang="en-US" sz="2000" kern="100" dirty="0">
                          <a:effectLst/>
                        </a:rPr>
                        <a:t>Inpatient Hospital</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968</a:t>
                      </a:r>
                    </a:p>
                  </a:txBody>
                  <a:tcPr marL="68580" marR="68580" marT="0" marB="0"/>
                </a:tc>
                <a:tc>
                  <a:txBody>
                    <a:bodyPr/>
                    <a:lstStyle/>
                    <a:p>
                      <a:pPr marL="0" marR="0" algn="ctr">
                        <a:lnSpc>
                          <a:spcPct val="107000"/>
                        </a:lnSpc>
                        <a:spcBef>
                          <a:spcPts val="0"/>
                        </a:spcBef>
                        <a:spcAft>
                          <a:spcPts val="0"/>
                        </a:spcAft>
                      </a:pPr>
                      <a:r>
                        <a:rPr lang="en-US" sz="2000" b="1" kern="100" dirty="0">
                          <a:effectLst/>
                        </a:rPr>
                        <a:t>1075</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4392938"/>
                  </a:ext>
                </a:extLst>
              </a:tr>
              <a:tr h="441083">
                <a:tc>
                  <a:txBody>
                    <a:bodyPr/>
                    <a:lstStyle/>
                    <a:p>
                      <a:pPr marL="0" marR="0" algn="ctr">
                        <a:lnSpc>
                          <a:spcPct val="107000"/>
                        </a:lnSpc>
                        <a:spcBef>
                          <a:spcPts val="0"/>
                        </a:spcBef>
                        <a:spcAft>
                          <a:spcPts val="0"/>
                        </a:spcAft>
                      </a:pPr>
                      <a:r>
                        <a:rPr lang="en-US" sz="2000" kern="100" dirty="0">
                          <a:effectLst/>
                        </a:rPr>
                        <a:t>Residential</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dirty="0">
                          <a:effectLst/>
                        </a:rPr>
                        <a:t>101</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a:effectLst/>
                        </a:rPr>
                        <a:t>73</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3902587"/>
                  </a:ext>
                </a:extLst>
              </a:tr>
              <a:tr h="515002">
                <a:tc>
                  <a:txBody>
                    <a:bodyPr/>
                    <a:lstStyle/>
                    <a:p>
                      <a:pPr marL="0" marR="0" algn="ctr">
                        <a:lnSpc>
                          <a:spcPct val="107000"/>
                        </a:lnSpc>
                        <a:spcBef>
                          <a:spcPts val="0"/>
                        </a:spcBef>
                        <a:spcAft>
                          <a:spcPts val="0"/>
                        </a:spcAft>
                      </a:pPr>
                      <a:r>
                        <a:rPr lang="en-US" sz="2000" kern="100" dirty="0">
                          <a:effectLst/>
                        </a:rPr>
                        <a:t>PRTF/Out-of-state Residential</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a:effectLst/>
                        </a:rPr>
                        <a:t>60</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dirty="0">
                          <a:effectLst/>
                        </a:rPr>
                        <a:t>38</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7372473"/>
                  </a:ext>
                </a:extLst>
              </a:tr>
              <a:tr h="441083">
                <a:tc>
                  <a:txBody>
                    <a:bodyPr/>
                    <a:lstStyle/>
                    <a:p>
                      <a:pPr marL="0" marR="0" algn="ctr">
                        <a:lnSpc>
                          <a:spcPct val="107000"/>
                        </a:lnSpc>
                        <a:spcBef>
                          <a:spcPts val="0"/>
                        </a:spcBef>
                        <a:spcAft>
                          <a:spcPts val="0"/>
                        </a:spcAft>
                      </a:pPr>
                      <a:r>
                        <a:rPr lang="en-US" sz="2000" kern="100" dirty="0">
                          <a:effectLst/>
                        </a:rPr>
                        <a:t>In-state Residential</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a:effectLst/>
                        </a:rPr>
                        <a:t>41</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a:effectLst/>
                        </a:rPr>
                        <a:t>41</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3339145"/>
                  </a:ext>
                </a:extLst>
              </a:tr>
              <a:tr h="379321">
                <a:tc>
                  <a:txBody>
                    <a:bodyPr/>
                    <a:lstStyle/>
                    <a:p>
                      <a:pPr marL="0" marR="0" algn="ctr">
                        <a:lnSpc>
                          <a:spcPct val="107000"/>
                        </a:lnSpc>
                        <a:spcBef>
                          <a:spcPts val="0"/>
                        </a:spcBef>
                        <a:spcAft>
                          <a:spcPts val="0"/>
                        </a:spcAft>
                      </a:pPr>
                      <a:r>
                        <a:rPr lang="en-US" sz="2000" kern="100" dirty="0">
                          <a:effectLst/>
                        </a:rPr>
                        <a:t>Crisis Bed Program</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dirty="0">
                          <a:effectLst/>
                        </a:rPr>
                        <a:t>25</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dirty="0">
                          <a:effectLst/>
                        </a:rPr>
                        <a:t>16</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8058028"/>
                  </a:ext>
                </a:extLst>
              </a:tr>
              <a:tr h="401692">
                <a:tc>
                  <a:txBody>
                    <a:bodyPr/>
                    <a:lstStyle/>
                    <a:p>
                      <a:pPr marL="0" marR="0" algn="ctr">
                        <a:lnSpc>
                          <a:spcPct val="107000"/>
                        </a:lnSpc>
                        <a:spcBef>
                          <a:spcPts val="0"/>
                        </a:spcBef>
                        <a:spcAft>
                          <a:spcPts val="0"/>
                        </a:spcAft>
                      </a:pPr>
                      <a:r>
                        <a:rPr lang="en-US" sz="2000" kern="100" dirty="0">
                          <a:effectLst/>
                        </a:rPr>
                        <a:t>MRSS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2620</a:t>
                      </a:r>
                    </a:p>
                  </a:txBody>
                  <a:tcPr marL="68580" marR="68580" marT="0" marB="0"/>
                </a:tc>
                <a:tc>
                  <a:txBody>
                    <a:bodyPr/>
                    <a:lstStyle/>
                    <a:p>
                      <a:pPr marL="0" marR="0" algn="ctr">
                        <a:lnSpc>
                          <a:spcPct val="107000"/>
                        </a:lnSpc>
                        <a:spcBef>
                          <a:spcPts val="0"/>
                        </a:spcBef>
                        <a:spcAft>
                          <a:spcPts val="0"/>
                        </a:spcAft>
                      </a:pPr>
                      <a:r>
                        <a:rPr lang="en-US" sz="2000" b="1" kern="100" dirty="0">
                          <a:effectLst/>
                        </a:rPr>
                        <a:t>2276</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8739231"/>
                  </a:ext>
                </a:extLst>
              </a:tr>
            </a:tbl>
          </a:graphicData>
        </a:graphic>
      </p:graphicFrame>
    </p:spTree>
    <p:extLst>
      <p:ext uri="{BB962C8B-B14F-4D97-AF65-F5344CB8AC3E}">
        <p14:creationId xmlns:p14="http://schemas.microsoft.com/office/powerpoint/2010/main" val="1311755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CB462-DC93-525F-CCF4-2947EE05D2DF}"/>
              </a:ext>
            </a:extLst>
          </p:cNvPr>
          <p:cNvSpPr>
            <a:spLocks noGrp="1"/>
          </p:cNvSpPr>
          <p:nvPr>
            <p:ph type="body" sz="quarter" idx="12"/>
          </p:nvPr>
        </p:nvSpPr>
        <p:spPr>
          <a:xfrm>
            <a:off x="591929" y="1049405"/>
            <a:ext cx="10079535" cy="935950"/>
          </a:xfrm>
        </p:spPr>
        <p:txBody>
          <a:bodyPr/>
          <a:lstStyle/>
          <a:p>
            <a:r>
              <a:rPr lang="en-US" dirty="0"/>
              <a:t>DPBHS Current Expansions and Initiatives</a:t>
            </a:r>
          </a:p>
        </p:txBody>
      </p:sp>
      <p:sp>
        <p:nvSpPr>
          <p:cNvPr id="3" name="Text Placeholder 2">
            <a:extLst>
              <a:ext uri="{FF2B5EF4-FFF2-40B4-BE49-F238E27FC236}">
                <a16:creationId xmlns:a16="http://schemas.microsoft.com/office/drawing/2014/main" id="{62493084-E368-8DBB-04A9-DA1179AE9181}"/>
              </a:ext>
            </a:extLst>
          </p:cNvPr>
          <p:cNvSpPr>
            <a:spLocks noGrp="1"/>
          </p:cNvSpPr>
          <p:nvPr>
            <p:ph type="body" sz="quarter" idx="14"/>
          </p:nvPr>
        </p:nvSpPr>
        <p:spPr>
          <a:xfrm>
            <a:off x="692149" y="2006175"/>
            <a:ext cx="11255789" cy="3802420"/>
          </a:xfrm>
        </p:spPr>
        <p:txBody>
          <a:bodyPr/>
          <a:lstStyle/>
          <a:p>
            <a:pPr marL="342900" indent="-342900">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Expansion of Trauma Response for Youth (TRY)</a:t>
            </a:r>
          </a:p>
          <a:p>
            <a:pPr marL="342900" indent="-342900">
              <a:buFont typeface="Arial" panose="020B0604020202020204" pitchFamily="34" charset="0"/>
              <a:buChar char="•"/>
            </a:pPr>
            <a:r>
              <a:rPr lang="en-US" sz="2400" dirty="0">
                <a:latin typeface="+mn-lt"/>
                <a:ea typeface="Calibri" panose="020F0502020204030204" pitchFamily="34" charset="0"/>
                <a:cs typeface="Times New Roman" panose="02020603050405020304" pitchFamily="18" charset="0"/>
              </a:rPr>
              <a:t>Stand Together pilot</a:t>
            </a:r>
          </a:p>
          <a:p>
            <a:pPr marL="342900" indent="-342900">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Expansion of yout</a:t>
            </a:r>
            <a:r>
              <a:rPr lang="en-US" sz="2400" dirty="0">
                <a:latin typeface="+mn-lt"/>
                <a:ea typeface="Calibri" panose="020F0502020204030204" pitchFamily="34" charset="0"/>
                <a:cs typeface="Times New Roman" panose="02020603050405020304" pitchFamily="18" charset="0"/>
              </a:rPr>
              <a:t>h peer support</a:t>
            </a:r>
          </a:p>
          <a:p>
            <a:pPr marL="342900" indent="-342900">
              <a:buFont typeface="Arial" panose="020B0604020202020204" pitchFamily="34" charset="0"/>
              <a:buChar char="•"/>
            </a:pPr>
            <a:r>
              <a:rPr lang="en-US" sz="2400" dirty="0">
                <a:latin typeface="+mn-lt"/>
                <a:ea typeface="Calibri" panose="020F0502020204030204" pitchFamily="34" charset="0"/>
                <a:cs typeface="Times New Roman" panose="02020603050405020304" pitchFamily="18" charset="0"/>
              </a:rPr>
              <a:t>Addition of new service providers</a:t>
            </a:r>
          </a:p>
          <a:p>
            <a:pPr marL="342900" indent="-342900">
              <a:buFont typeface="Arial" panose="020B0604020202020204" pitchFamily="34" charset="0"/>
              <a:buChar char="•"/>
            </a:pPr>
            <a:r>
              <a:rPr lang="en-US" sz="2400" dirty="0">
                <a:latin typeface="+mn-lt"/>
                <a:ea typeface="Calibri" panose="020F0502020204030204" pitchFamily="34" charset="0"/>
                <a:cs typeface="Times New Roman" panose="02020603050405020304" pitchFamily="18" charset="0"/>
              </a:rPr>
              <a:t>Training in new evidence-based practices (EBPs) to staff and provider network</a:t>
            </a:r>
          </a:p>
          <a:p>
            <a:pPr marL="342900" indent="-342900">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Substance use treatment needs assessment</a:t>
            </a:r>
          </a:p>
          <a:p>
            <a:pPr marL="342900" indent="-342900">
              <a:buFont typeface="Arial" panose="020B0604020202020204" pitchFamily="34" charset="0"/>
              <a:buChar char="•"/>
            </a:pPr>
            <a:r>
              <a:rPr lang="en-US" sz="2400" dirty="0">
                <a:effectLst/>
                <a:latin typeface="+mn-lt"/>
                <a:ea typeface="Calibri" panose="020F0502020204030204" pitchFamily="34" charset="0"/>
                <a:cs typeface="Times New Roman" panose="02020603050405020304" pitchFamily="18" charset="0"/>
              </a:rPr>
              <a:t>Expansion of crisis beds</a:t>
            </a:r>
          </a:p>
          <a:p>
            <a:pPr marL="342900" indent="-342900">
              <a:buFont typeface="Arial" panose="020B0604020202020204" pitchFamily="34" charset="0"/>
              <a:buChar char="•"/>
            </a:pPr>
            <a:r>
              <a:rPr lang="en-US" sz="2400" dirty="0">
                <a:latin typeface="+mn-lt"/>
                <a:ea typeface="Calibri" panose="020F0502020204030204" pitchFamily="34" charset="0"/>
                <a:cs typeface="Times New Roman" panose="02020603050405020304" pitchFamily="18" charset="0"/>
              </a:rPr>
              <a:t>Diagnostic and stabilization program and Wharton Hall renovation</a:t>
            </a:r>
          </a:p>
          <a:p>
            <a:endParaRPr lang="en-US" sz="2400" dirty="0">
              <a:effectLst/>
              <a:latin typeface="+mn-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4CA5DBA-403E-E81D-DDDF-B6350FCDB3B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5831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7034DE-BD1D-A57F-A576-1A4D74A562B9}"/>
              </a:ext>
            </a:extLst>
          </p:cNvPr>
          <p:cNvSpPr>
            <a:spLocks noGrp="1"/>
          </p:cNvSpPr>
          <p:nvPr>
            <p:ph type="body" sz="quarter" idx="12"/>
          </p:nvPr>
        </p:nvSpPr>
        <p:spPr>
          <a:xfrm>
            <a:off x="591929" y="1070225"/>
            <a:ext cx="6697871" cy="935950"/>
          </a:xfrm>
        </p:spPr>
        <p:txBody>
          <a:bodyPr/>
          <a:lstStyle/>
          <a:p>
            <a:r>
              <a:rPr lang="en-US" dirty="0"/>
              <a:t>Diagnostic and Stabilization Unit</a:t>
            </a:r>
          </a:p>
        </p:txBody>
      </p:sp>
      <p:sp>
        <p:nvSpPr>
          <p:cNvPr id="3" name="Text Placeholder 2">
            <a:extLst>
              <a:ext uri="{FF2B5EF4-FFF2-40B4-BE49-F238E27FC236}">
                <a16:creationId xmlns:a16="http://schemas.microsoft.com/office/drawing/2014/main" id="{FDBD9AC8-5FE8-5852-6494-EE3CA3FB637F}"/>
              </a:ext>
            </a:extLst>
          </p:cNvPr>
          <p:cNvSpPr>
            <a:spLocks noGrp="1"/>
          </p:cNvSpPr>
          <p:nvPr>
            <p:ph type="body" sz="quarter" idx="14"/>
          </p:nvPr>
        </p:nvSpPr>
        <p:spPr>
          <a:xfrm>
            <a:off x="868680" y="2095500"/>
            <a:ext cx="5920740" cy="4409157"/>
          </a:xfrm>
        </p:spPr>
        <p:txBody>
          <a:bodyPr/>
          <a:lstStyle/>
          <a:p>
            <a:r>
              <a:rPr lang="en-US" sz="1800" dirty="0">
                <a:ea typeface="Calibri" panose="020F0502020204030204" pitchFamily="34" charset="0"/>
                <a:cs typeface="Times New Roman" panose="02020603050405020304" pitchFamily="18" charset="0"/>
              </a:rPr>
              <a:t>Programming at the Terry </a:t>
            </a:r>
            <a:r>
              <a:rPr lang="en-US" dirty="0">
                <a:ea typeface="Calibri" panose="020F0502020204030204" pitchFamily="34" charset="0"/>
                <a:cs typeface="Times New Roman" panose="02020603050405020304" pitchFamily="18" charset="0"/>
              </a:rPr>
              <a:t>Children </a:t>
            </a:r>
            <a:r>
              <a:rPr lang="en-US" sz="1800" dirty="0">
                <a:ea typeface="Calibri" panose="020F0502020204030204" pitchFamily="34" charset="0"/>
                <a:cs typeface="Times New Roman" panose="02020603050405020304" pitchFamily="18" charset="0"/>
              </a:rPr>
              <a:t>Center is currently transitioning to that of the Diagnostic and Stabilization </a:t>
            </a:r>
            <a:r>
              <a:rPr lang="en-US" dirty="0">
                <a:ea typeface="Calibri" panose="020F0502020204030204" pitchFamily="34" charset="0"/>
                <a:cs typeface="Times New Roman" panose="02020603050405020304" pitchFamily="18" charset="0"/>
              </a:rPr>
              <a:t>Unit</a:t>
            </a:r>
            <a:r>
              <a:rPr lang="en-US" sz="1800" dirty="0">
                <a:ea typeface="Calibri" panose="020F0502020204030204" pitchFamily="34" charset="0"/>
                <a:cs typeface="Times New Roman" panose="02020603050405020304" pitchFamily="18" charset="0"/>
              </a:rPr>
              <a:t>. </a:t>
            </a:r>
          </a:p>
          <a:p>
            <a:r>
              <a:rPr lang="en-US" dirty="0">
                <a:ea typeface="Calibri" panose="020F0502020204030204" pitchFamily="34" charset="0"/>
                <a:cs typeface="Times New Roman" panose="02020603050405020304" pitchFamily="18" charset="0"/>
              </a:rPr>
              <a:t>Building (</a:t>
            </a:r>
            <a:r>
              <a:rPr lang="en-US" sz="1800" dirty="0">
                <a:ea typeface="Calibri" panose="020F0502020204030204" pitchFamily="34" charset="0"/>
                <a:cs typeface="Times New Roman" panose="02020603050405020304" pitchFamily="18" charset="0"/>
              </a:rPr>
              <a:t>Wharton Hall) on the DSCYF administrative campus is under renovation with completion anticipated in early </a:t>
            </a:r>
            <a:r>
              <a:rPr lang="en-US" dirty="0">
                <a:ea typeface="Calibri" panose="020F0502020204030204" pitchFamily="34" charset="0"/>
                <a:cs typeface="Times New Roman" panose="02020603050405020304" pitchFamily="18" charset="0"/>
              </a:rPr>
              <a:t>2025.</a:t>
            </a:r>
            <a:endParaRPr lang="en-US" sz="1800" dirty="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US" sz="1800" dirty="0">
                <a:ea typeface="Calibri" panose="020F0502020204030204" pitchFamily="34" charset="0"/>
                <a:cs typeface="Times New Roman" panose="02020603050405020304" pitchFamily="18" charset="0"/>
              </a:rPr>
              <a:t>10 crisis beds serving youth ages 7 to 17</a:t>
            </a:r>
          </a:p>
          <a:p>
            <a:pPr>
              <a:buFont typeface="Wingdings" panose="05000000000000000000" pitchFamily="2" charset="2"/>
              <a:buChar char="§"/>
            </a:pPr>
            <a:r>
              <a:rPr lang="en-US" sz="1800" dirty="0">
                <a:ea typeface="Calibri" panose="020F0502020204030204" pitchFamily="34" charset="0"/>
                <a:cs typeface="Times New Roman" panose="02020603050405020304" pitchFamily="18" charset="0"/>
              </a:rPr>
              <a:t>6 diagnostic assessment and stabilization beds serving youth ages 12 to 17</a:t>
            </a:r>
          </a:p>
          <a:p>
            <a:pPr lvl="1">
              <a:buFont typeface="Wingdings" panose="05000000000000000000" pitchFamily="2" charset="2"/>
              <a:buChar char="§"/>
            </a:pPr>
            <a:r>
              <a:rPr lang="en-US" sz="1800" dirty="0">
                <a:ea typeface="Calibri" panose="020F0502020204030204" pitchFamily="34" charset="0"/>
                <a:cs typeface="Times New Roman" panose="02020603050405020304" pitchFamily="18" charset="0"/>
              </a:rPr>
              <a:t>Will provide additional psychological evaluation, behavioral assessment,  and stabilization of high-risk behaviors with the goal of transitioning back to a home environment</a:t>
            </a:r>
          </a:p>
          <a:p>
            <a:r>
              <a:rPr lang="en-US" sz="1800" dirty="0">
                <a:ea typeface="Calibri" panose="020F0502020204030204" pitchFamily="34" charset="0"/>
                <a:cs typeface="Times New Roman" panose="02020603050405020304" pitchFamily="18" charset="0"/>
              </a:rPr>
              <a:t>Adding 24/7 nursing care and behavioral analyst</a:t>
            </a:r>
          </a:p>
          <a:p>
            <a:endParaRPr lang="en-US" dirty="0"/>
          </a:p>
        </p:txBody>
      </p:sp>
      <p:pic>
        <p:nvPicPr>
          <p:cNvPr id="7" name="Picture Placeholder 6" descr="A picture containing sky, outdoor&#10;&#10;Description automatically generated">
            <a:extLst>
              <a:ext uri="{FF2B5EF4-FFF2-40B4-BE49-F238E27FC236}">
                <a16:creationId xmlns:a16="http://schemas.microsoft.com/office/drawing/2014/main" id="{6F440736-9805-B47B-9915-8269C4BC72F7}"/>
              </a:ext>
            </a:extLst>
          </p:cNvPr>
          <p:cNvPicPr>
            <a:picLocks noGrp="1" noChangeAspect="1"/>
          </p:cNvPicPr>
          <p:nvPr>
            <p:ph type="pic" sz="quarter" idx="16"/>
          </p:nvPr>
        </p:nvPicPr>
        <p:blipFill rotWithShape="1">
          <a:blip r:embed="rId3"/>
          <a:srcRect l="6712" r="51280"/>
          <a:stretch/>
        </p:blipFill>
        <p:spPr>
          <a:xfrm>
            <a:off x="7173884" y="1389146"/>
            <a:ext cx="4408081" cy="4409158"/>
          </a:xfrm>
        </p:spPr>
      </p:pic>
      <p:sp>
        <p:nvSpPr>
          <p:cNvPr id="5" name="Slide Number Placeholder 4">
            <a:extLst>
              <a:ext uri="{FF2B5EF4-FFF2-40B4-BE49-F238E27FC236}">
                <a16:creationId xmlns:a16="http://schemas.microsoft.com/office/drawing/2014/main" id="{8C18FE70-D113-D7D8-C0BB-BC209472B84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4934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266270-19A3-F8CF-F5DA-84EFAD5FD09A}"/>
              </a:ext>
            </a:extLst>
          </p:cNvPr>
          <p:cNvSpPr>
            <a:spLocks noGrp="1"/>
          </p:cNvSpPr>
          <p:nvPr>
            <p:ph type="body" sz="quarter" idx="12"/>
          </p:nvPr>
        </p:nvSpPr>
        <p:spPr>
          <a:xfrm>
            <a:off x="591929" y="1070225"/>
            <a:ext cx="10308135" cy="935950"/>
          </a:xfrm>
        </p:spPr>
        <p:txBody>
          <a:bodyPr/>
          <a:lstStyle/>
          <a:p>
            <a:r>
              <a:rPr lang="en-US" dirty="0"/>
              <a:t>DSCYF PREVENTION CAMPAIGN</a:t>
            </a:r>
          </a:p>
        </p:txBody>
      </p:sp>
      <p:sp>
        <p:nvSpPr>
          <p:cNvPr id="3" name="Text Placeholder 2">
            <a:extLst>
              <a:ext uri="{FF2B5EF4-FFF2-40B4-BE49-F238E27FC236}">
                <a16:creationId xmlns:a16="http://schemas.microsoft.com/office/drawing/2014/main" id="{D2B08D82-6377-733E-2404-832172C0AAD5}"/>
              </a:ext>
            </a:extLst>
          </p:cNvPr>
          <p:cNvSpPr>
            <a:spLocks noGrp="1"/>
          </p:cNvSpPr>
          <p:nvPr>
            <p:ph type="body" sz="quarter" idx="14"/>
          </p:nvPr>
        </p:nvSpPr>
        <p:spPr>
          <a:xfrm>
            <a:off x="591929" y="1912656"/>
            <a:ext cx="6574681" cy="4581662"/>
          </a:xfrm>
        </p:spPr>
        <p:txBody>
          <a:bodyPr/>
          <a:lstStyle/>
          <a:p>
            <a:r>
              <a:rPr lang="en-US" dirty="0"/>
              <a:t>2023</a:t>
            </a:r>
          </a:p>
          <a:p>
            <a:r>
              <a:rPr lang="en-US" dirty="0"/>
              <a:t>8-month campaign produced:</a:t>
            </a:r>
          </a:p>
          <a:p>
            <a:pPr marL="285750" indent="-285750">
              <a:buFont typeface="Arial" panose="020B0604020202020204" pitchFamily="34" charset="0"/>
              <a:buChar char="•"/>
            </a:pPr>
            <a:r>
              <a:rPr lang="en-US" dirty="0"/>
              <a:t>17.7 million impressions</a:t>
            </a:r>
          </a:p>
          <a:p>
            <a:pPr marL="285750" indent="-285750">
              <a:buFont typeface="Arial" panose="020B0604020202020204" pitchFamily="34" charset="0"/>
              <a:buChar char="•"/>
            </a:pPr>
            <a:r>
              <a:rPr lang="en-US" dirty="0"/>
              <a:t>28,000 unique visits to the campaign website, </a:t>
            </a:r>
            <a:r>
              <a:rPr lang="en-US" b="1" dirty="0"/>
              <a:t>de.gov/</a:t>
            </a:r>
            <a:r>
              <a:rPr lang="en-US" b="1" dirty="0" err="1"/>
              <a:t>notalone</a:t>
            </a:r>
            <a:endParaRPr lang="en-US" b="1" dirty="0"/>
          </a:p>
          <a:p>
            <a:endParaRPr lang="en-US" dirty="0"/>
          </a:p>
          <a:p>
            <a:r>
              <a:rPr lang="en-US" dirty="0"/>
              <a:t>2024 </a:t>
            </a:r>
          </a:p>
          <a:p>
            <a:pPr marL="285750" indent="-285750">
              <a:buFont typeface="Arial" panose="020B0604020202020204" pitchFamily="34" charset="0"/>
              <a:buChar char="•"/>
            </a:pPr>
            <a:r>
              <a:rPr lang="en-US" dirty="0"/>
              <a:t>Strategic marketing to reach BIPOC youth and families </a:t>
            </a:r>
          </a:p>
          <a:p>
            <a:pPr marL="285750" indent="-285750">
              <a:buFont typeface="Arial" panose="020B0604020202020204" pitchFamily="34" charset="0"/>
              <a:buChar char="•"/>
            </a:pPr>
            <a:r>
              <a:rPr lang="en-US" dirty="0"/>
              <a:t>Include content focused on reducing access to lethal means</a:t>
            </a:r>
          </a:p>
        </p:txBody>
      </p:sp>
      <p:sp>
        <p:nvSpPr>
          <p:cNvPr id="5" name="Slide Number Placeholder 4">
            <a:extLst>
              <a:ext uri="{FF2B5EF4-FFF2-40B4-BE49-F238E27FC236}">
                <a16:creationId xmlns:a16="http://schemas.microsoft.com/office/drawing/2014/main" id="{905A4592-5386-B1F8-F287-070DF9216CF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3D07555-A334-112C-7E98-7175125821AA}"/>
              </a:ext>
            </a:extLst>
          </p:cNvPr>
          <p:cNvPicPr>
            <a:picLocks noChangeAspect="1"/>
          </p:cNvPicPr>
          <p:nvPr/>
        </p:nvPicPr>
        <p:blipFill>
          <a:blip r:embed="rId3"/>
          <a:stretch>
            <a:fillRect/>
          </a:stretch>
        </p:blipFill>
        <p:spPr>
          <a:xfrm>
            <a:off x="7343369" y="1634490"/>
            <a:ext cx="3840982" cy="3840982"/>
          </a:xfrm>
          <a:prstGeom prst="rect">
            <a:avLst/>
          </a:prstGeom>
          <a:ln>
            <a:solidFill>
              <a:schemeClr val="accent1"/>
            </a:solidFill>
          </a:ln>
        </p:spPr>
      </p:pic>
    </p:spTree>
    <p:extLst>
      <p:ext uri="{BB962C8B-B14F-4D97-AF65-F5344CB8AC3E}">
        <p14:creationId xmlns:p14="http://schemas.microsoft.com/office/powerpoint/2010/main" val="13749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13E8-C6FD-4EB6-BE5F-E098D3A08B15}"/>
              </a:ext>
            </a:extLst>
          </p:cNvPr>
          <p:cNvSpPr>
            <a:spLocks noGrp="1"/>
          </p:cNvSpPr>
          <p:nvPr>
            <p:ph type="title"/>
          </p:nvPr>
        </p:nvSpPr>
        <p:spPr/>
        <p:txBody>
          <a:bodyPr/>
          <a:lstStyle/>
          <a:p>
            <a:r>
              <a:rPr lang="en-US" b="1" dirty="0"/>
              <a:t>AGENDA</a:t>
            </a:r>
          </a:p>
        </p:txBody>
      </p:sp>
      <p:sp>
        <p:nvSpPr>
          <p:cNvPr id="3" name="Content Placeholder 2">
            <a:extLst>
              <a:ext uri="{FF2B5EF4-FFF2-40B4-BE49-F238E27FC236}">
                <a16:creationId xmlns:a16="http://schemas.microsoft.com/office/drawing/2014/main" id="{E33C59E2-18EE-473A-AE95-98E7FFFFED6B}"/>
              </a:ext>
            </a:extLst>
          </p:cNvPr>
          <p:cNvSpPr>
            <a:spLocks noGrp="1"/>
          </p:cNvSpPr>
          <p:nvPr>
            <p:ph idx="1"/>
          </p:nvPr>
        </p:nvSpPr>
        <p:spPr>
          <a:xfrm>
            <a:off x="872197" y="1410512"/>
            <a:ext cx="9668767" cy="4879174"/>
          </a:xfrm>
        </p:spPr>
        <p:txBody>
          <a:bodyPr>
            <a:normAutofit fontScale="92500" lnSpcReduction="10000"/>
          </a:bodyPr>
          <a:lstStyle/>
          <a:p>
            <a:pPr marL="0" indent="0">
              <a:spcBef>
                <a:spcPts val="0"/>
              </a:spcBef>
              <a:spcAft>
                <a:spcPts val="0"/>
              </a:spcAft>
              <a:buNone/>
            </a:pPr>
            <a:r>
              <a:rPr lang="en-US" b="1" dirty="0">
                <a:effectLst/>
                <a:latin typeface="+mn-lt"/>
                <a:ea typeface="Times New Roman" panose="02020603050405020304" pitchFamily="18" charset="0"/>
              </a:rPr>
              <a:t>I:	CALL TO ORDER </a:t>
            </a:r>
          </a:p>
          <a:p>
            <a:pPr marL="0" indent="0">
              <a:spcBef>
                <a:spcPts val="0"/>
              </a:spcBef>
              <a:spcAft>
                <a:spcPts val="0"/>
              </a:spcAft>
              <a:buNone/>
            </a:pPr>
            <a:endParaRPr lang="en-US" dirty="0">
              <a:effectLst/>
              <a:latin typeface="+mn-lt"/>
              <a:ea typeface="Times New Roman" panose="02020603050405020304" pitchFamily="18" charset="0"/>
            </a:endParaRPr>
          </a:p>
          <a:p>
            <a:pPr marL="0" indent="0">
              <a:spcBef>
                <a:spcPts val="0"/>
              </a:spcBef>
              <a:spcAft>
                <a:spcPts val="0"/>
              </a:spcAft>
              <a:buNone/>
            </a:pPr>
            <a:r>
              <a:rPr lang="en-US" dirty="0">
                <a:effectLst/>
                <a:latin typeface="+mn-lt"/>
                <a:ea typeface="Times New Roman" panose="02020603050405020304" pitchFamily="18" charset="0"/>
              </a:rPr>
              <a:t> </a:t>
            </a:r>
          </a:p>
          <a:p>
            <a:pPr marL="0" indent="0">
              <a:spcBef>
                <a:spcPts val="0"/>
              </a:spcBef>
              <a:spcAft>
                <a:spcPts val="0"/>
              </a:spcAft>
              <a:buNone/>
            </a:pPr>
            <a:r>
              <a:rPr lang="en-US" b="1" dirty="0">
                <a:effectLst/>
                <a:latin typeface="+mn-lt"/>
                <a:ea typeface="Times New Roman" panose="02020603050405020304" pitchFamily="18" charset="0"/>
              </a:rPr>
              <a:t>II:	BOARD BUSINESS </a:t>
            </a:r>
            <a:endParaRPr lang="en-US" dirty="0">
              <a:effectLst/>
              <a:latin typeface="+mn-lt"/>
              <a:ea typeface="Times New Roman" panose="02020603050405020304" pitchFamily="18" charset="0"/>
            </a:endParaRPr>
          </a:p>
          <a:p>
            <a:pPr marL="762942" lvl="1" indent="-342900">
              <a:lnSpc>
                <a:spcPct val="115000"/>
              </a:lnSpc>
              <a:spcBef>
                <a:spcPts val="0"/>
              </a:spcBef>
              <a:spcAft>
                <a:spcPts val="1000"/>
              </a:spcAft>
              <a:buFont typeface="Symbol" panose="05050102010706020507" pitchFamily="18" charset="2"/>
              <a:buChar char=""/>
            </a:pPr>
            <a:r>
              <a:rPr lang="en-US" dirty="0">
                <a:effectLst/>
                <a:latin typeface="+mn-lt"/>
                <a:ea typeface="Times New Roman" panose="02020603050405020304" pitchFamily="18" charset="0"/>
                <a:cs typeface="Calibri" panose="020F0502020204030204" pitchFamily="34" charset="0"/>
              </a:rPr>
              <a:t>ACTION ITEM:  Approve February 1, 2024, DHCC Meeting Minutes</a:t>
            </a:r>
          </a:p>
          <a:p>
            <a:pPr marL="420042" lvl="1" indent="0">
              <a:lnSpc>
                <a:spcPct val="115000"/>
              </a:lnSpc>
              <a:spcBef>
                <a:spcPts val="0"/>
              </a:spcBef>
              <a:spcAft>
                <a:spcPts val="1000"/>
              </a:spcAft>
              <a:buNone/>
            </a:pPr>
            <a:endParaRPr lang="en-US" dirty="0">
              <a:effectLst/>
              <a:latin typeface="+mn-lt"/>
              <a:ea typeface="Times New Roman" panose="02020603050405020304" pitchFamily="18" charset="0"/>
              <a:cs typeface="Times New Roman" panose="02020603050405020304" pitchFamily="18" charset="0"/>
            </a:endParaRPr>
          </a:p>
          <a:p>
            <a:pPr marL="0" indent="0">
              <a:spcBef>
                <a:spcPts val="0"/>
              </a:spcBef>
              <a:spcAft>
                <a:spcPts val="0"/>
              </a:spcAft>
              <a:buNone/>
            </a:pPr>
            <a:r>
              <a:rPr lang="en-US" b="1" dirty="0">
                <a:effectLst/>
                <a:latin typeface="+mn-lt"/>
                <a:ea typeface="Times New Roman" panose="02020603050405020304" pitchFamily="18" charset="0"/>
              </a:rPr>
              <a:t>III:	UPDATES</a:t>
            </a:r>
            <a:endParaRPr lang="en-US" dirty="0">
              <a:effectLst/>
              <a:latin typeface="+mn-lt"/>
              <a:ea typeface="Times New Roman" panose="02020603050405020304" pitchFamily="18" charset="0"/>
            </a:endParaRPr>
          </a:p>
          <a:p>
            <a:pPr marL="762942" lvl="1" indent="-342900">
              <a:lnSpc>
                <a:spcPct val="115000"/>
              </a:lnSpc>
              <a:spcBef>
                <a:spcPts val="0"/>
              </a:spcBef>
              <a:spcAft>
                <a:spcPts val="1000"/>
              </a:spcAft>
              <a:buFont typeface="Symbol" panose="05050102010706020507" pitchFamily="18" charset="2"/>
              <a:buChar char=""/>
            </a:pPr>
            <a:r>
              <a:rPr lang="en-US" dirty="0">
                <a:effectLst/>
                <a:latin typeface="+mn-lt"/>
                <a:ea typeface="Times New Roman" panose="02020603050405020304" pitchFamily="18" charset="0"/>
                <a:cs typeface="Calibri" panose="020F0502020204030204" pitchFamily="34" charset="0"/>
              </a:rPr>
              <a:t>Delaware Institute for Dental Education and Research (DIDER) </a:t>
            </a:r>
          </a:p>
          <a:p>
            <a:pPr marL="420042" lvl="1" indent="0">
              <a:lnSpc>
                <a:spcPct val="115000"/>
              </a:lnSpc>
              <a:spcBef>
                <a:spcPts val="0"/>
              </a:spcBef>
              <a:spcAft>
                <a:spcPts val="1000"/>
              </a:spcAft>
              <a:buNone/>
            </a:pPr>
            <a:endParaRPr lang="en-US" dirty="0">
              <a:effectLst/>
              <a:latin typeface="+mn-lt"/>
              <a:ea typeface="Times New Roman" panose="02020603050405020304" pitchFamily="18" charset="0"/>
              <a:cs typeface="Times New Roman" panose="02020603050405020304" pitchFamily="18" charset="0"/>
            </a:endParaRPr>
          </a:p>
          <a:p>
            <a:pPr marL="0" indent="0">
              <a:spcBef>
                <a:spcPts val="0"/>
              </a:spcBef>
              <a:spcAft>
                <a:spcPts val="0"/>
              </a:spcAft>
              <a:buNone/>
            </a:pPr>
            <a:r>
              <a:rPr lang="en-US" b="1" dirty="0">
                <a:effectLst/>
                <a:latin typeface="+mn-lt"/>
                <a:ea typeface="Times New Roman" panose="02020603050405020304" pitchFamily="18" charset="0"/>
              </a:rPr>
              <a:t>III:	POLICY DEVELOPMENT</a:t>
            </a:r>
            <a:endParaRPr lang="en-US" dirty="0">
              <a:effectLst/>
              <a:latin typeface="+mn-lt"/>
              <a:ea typeface="Times New Roman" panose="02020603050405020304" pitchFamily="18" charset="0"/>
            </a:endParaRPr>
          </a:p>
          <a:p>
            <a:pPr marL="762942" lvl="1" indent="-342900">
              <a:lnSpc>
                <a:spcPct val="115000"/>
              </a:lnSpc>
              <a:spcBef>
                <a:spcPts val="0"/>
              </a:spcBef>
              <a:spcAft>
                <a:spcPts val="1000"/>
              </a:spcAft>
              <a:buFont typeface="Symbol" panose="05050102010706020507" pitchFamily="18" charset="2"/>
              <a:buChar char=""/>
            </a:pPr>
            <a:r>
              <a:rPr lang="en-US" dirty="0">
                <a:effectLst/>
                <a:latin typeface="+mn-lt"/>
                <a:ea typeface="Times New Roman" panose="02020603050405020304" pitchFamily="18" charset="0"/>
                <a:cs typeface="Calibri" panose="020F0502020204030204" pitchFamily="34" charset="0"/>
              </a:rPr>
              <a:t>Children’s Behavioral Health </a:t>
            </a:r>
          </a:p>
          <a:p>
            <a:pPr marL="420042" lvl="1" indent="0">
              <a:lnSpc>
                <a:spcPct val="115000"/>
              </a:lnSpc>
              <a:spcBef>
                <a:spcPts val="0"/>
              </a:spcBef>
              <a:spcAft>
                <a:spcPts val="1000"/>
              </a:spcAft>
              <a:buNone/>
            </a:pPr>
            <a:endParaRPr lang="en-US" dirty="0">
              <a:effectLst/>
              <a:latin typeface="+mn-lt"/>
              <a:ea typeface="Times New Roman" panose="02020603050405020304" pitchFamily="18" charset="0"/>
              <a:cs typeface="Times New Roman" panose="02020603050405020304" pitchFamily="18" charset="0"/>
            </a:endParaRPr>
          </a:p>
          <a:p>
            <a:pPr marL="0" indent="0">
              <a:spcBef>
                <a:spcPts val="0"/>
              </a:spcBef>
              <a:spcAft>
                <a:spcPts val="0"/>
              </a:spcAft>
              <a:buNone/>
            </a:pPr>
            <a:r>
              <a:rPr lang="en-US" b="1" dirty="0">
                <a:effectLst/>
                <a:latin typeface="+mn-lt"/>
                <a:ea typeface="Times New Roman" panose="02020603050405020304" pitchFamily="18" charset="0"/>
              </a:rPr>
              <a:t>IV:	PUBLIC COMMENT</a:t>
            </a:r>
          </a:p>
          <a:p>
            <a:pPr marL="0" indent="0">
              <a:spcBef>
                <a:spcPts val="0"/>
              </a:spcBef>
              <a:spcAft>
                <a:spcPts val="0"/>
              </a:spcAft>
              <a:buNone/>
            </a:pPr>
            <a:endParaRPr lang="en-US" dirty="0">
              <a:effectLst/>
              <a:latin typeface="+mn-lt"/>
              <a:ea typeface="Times New Roman" panose="02020603050405020304" pitchFamily="18" charset="0"/>
            </a:endParaRPr>
          </a:p>
          <a:p>
            <a:pPr marL="0" indent="0">
              <a:spcBef>
                <a:spcPts val="0"/>
              </a:spcBef>
              <a:spcAft>
                <a:spcPts val="0"/>
              </a:spcAft>
              <a:buNone/>
            </a:pPr>
            <a:endParaRPr lang="en-US" dirty="0">
              <a:effectLst/>
              <a:latin typeface="+mn-lt"/>
              <a:ea typeface="Times New Roman" panose="02020603050405020304" pitchFamily="18" charset="0"/>
            </a:endParaRPr>
          </a:p>
          <a:p>
            <a:pPr marL="0" indent="0">
              <a:spcBef>
                <a:spcPts val="0"/>
              </a:spcBef>
              <a:spcAft>
                <a:spcPts val="0"/>
              </a:spcAft>
              <a:buNone/>
            </a:pPr>
            <a:r>
              <a:rPr lang="en-US" b="1" dirty="0">
                <a:effectLst/>
                <a:latin typeface="+mn-lt"/>
                <a:ea typeface="Times New Roman" panose="02020603050405020304" pitchFamily="18" charset="0"/>
              </a:rPr>
              <a:t>V:	ADJOURN</a:t>
            </a:r>
            <a:endParaRPr lang="en-US" dirty="0">
              <a:effectLst/>
              <a:latin typeface="+mn-lt"/>
              <a:ea typeface="Times New Roman" panose="02020603050405020304" pitchFamily="18" charset="0"/>
            </a:endParaRPr>
          </a:p>
          <a:p>
            <a:pPr marL="0" indent="0">
              <a:spcBef>
                <a:spcPts val="0"/>
              </a:spcBef>
              <a:spcAft>
                <a:spcPts val="0"/>
              </a:spcAft>
              <a:buNone/>
            </a:pPr>
            <a:endParaRPr lang="en-US" dirty="0"/>
          </a:p>
        </p:txBody>
      </p:sp>
      <p:sp>
        <p:nvSpPr>
          <p:cNvPr id="4" name="Slide Number Placeholder 3">
            <a:extLst>
              <a:ext uri="{FF2B5EF4-FFF2-40B4-BE49-F238E27FC236}">
                <a16:creationId xmlns:a16="http://schemas.microsoft.com/office/drawing/2014/main" id="{E5CB6963-FB6C-4CAA-BB3C-4D2F73D342AA}"/>
              </a:ext>
            </a:extLst>
          </p:cNvPr>
          <p:cNvSpPr>
            <a:spLocks noGrp="1"/>
          </p:cNvSpPr>
          <p:nvPr>
            <p:ph type="sldNum" sz="quarter" idx="12"/>
          </p:nvPr>
        </p:nvSpPr>
        <p:spPr/>
        <p:txBody>
          <a:bodyPr/>
          <a:lstStyle/>
          <a:p>
            <a:pPr>
              <a:defRPr/>
            </a:pPr>
            <a:fld id="{87F6B9C3-684B-44AE-B018-336CC860393B}" type="slidenum">
              <a:rPr lang="en-US" altLang="en-US" smtClean="0"/>
              <a:pPr>
                <a:defRPr/>
              </a:pPr>
              <a:t>2</a:t>
            </a:fld>
            <a:endParaRPr lang="en-US" altLang="en-US" dirty="0"/>
          </a:p>
        </p:txBody>
      </p:sp>
    </p:spTree>
    <p:extLst>
      <p:ext uri="{BB962C8B-B14F-4D97-AF65-F5344CB8AC3E}">
        <p14:creationId xmlns:p14="http://schemas.microsoft.com/office/powerpoint/2010/main" val="367771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43069D-9B11-B618-8261-AB3ED9D075BE}"/>
              </a:ext>
            </a:extLst>
          </p:cNvPr>
          <p:cNvSpPr>
            <a:spLocks noGrp="1"/>
          </p:cNvSpPr>
          <p:nvPr>
            <p:ph type="body" sz="quarter" idx="12"/>
          </p:nvPr>
        </p:nvSpPr>
        <p:spPr>
          <a:xfrm>
            <a:off x="591929" y="1070225"/>
            <a:ext cx="8106301" cy="935950"/>
          </a:xfrm>
        </p:spPr>
        <p:txBody>
          <a:bodyPr/>
          <a:lstStyle/>
          <a:p>
            <a:r>
              <a:rPr lang="en-US" sz="3200" b="1" dirty="0">
                <a:solidFill>
                  <a:srgbClr val="00839A"/>
                </a:solidFill>
                <a:latin typeface="Arial" panose="020B0604020202020204" pitchFamily="34" charset="0"/>
                <a:cs typeface="Arial" panose="020B0604020202020204" pitchFamily="34" charset="0"/>
              </a:rPr>
              <a:t>Mobile Response Stabilization Services</a:t>
            </a:r>
            <a:endParaRPr lang="en-US" dirty="0"/>
          </a:p>
        </p:txBody>
      </p:sp>
      <p:sp>
        <p:nvSpPr>
          <p:cNvPr id="4" name="Text Placeholder 3">
            <a:extLst>
              <a:ext uri="{FF2B5EF4-FFF2-40B4-BE49-F238E27FC236}">
                <a16:creationId xmlns:a16="http://schemas.microsoft.com/office/drawing/2014/main" id="{308CF297-ABE6-E0D9-A907-86799C561CB9}"/>
              </a:ext>
            </a:extLst>
          </p:cNvPr>
          <p:cNvSpPr>
            <a:spLocks noGrp="1"/>
          </p:cNvSpPr>
          <p:nvPr>
            <p:ph type="body" sz="quarter" idx="15"/>
          </p:nvPr>
        </p:nvSpPr>
        <p:spPr>
          <a:xfrm>
            <a:off x="591929" y="2138208"/>
            <a:ext cx="8552071" cy="2799552"/>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Mobile Response and Stabilization Services (MRSS) are provided to any youth under 18 who is physically present in the state and requires assessment regarding imminent danger to self or others as a result of a mental health or substance use disorder. </a:t>
            </a:r>
          </a:p>
          <a:p>
            <a:pPr marL="0" marR="0" lvl="0" indent="0" algn="ctr" defTabSz="914400" rtl="0" eaLnBrk="1" fontAlgn="auto" latinLnBrk="0" hangingPunct="1">
              <a:lnSpc>
                <a:spcPct val="100000"/>
              </a:lnSpc>
              <a:spcBef>
                <a:spcPct val="0"/>
              </a:spcBef>
              <a:spcAft>
                <a:spcPts val="500"/>
              </a:spcAft>
              <a:buClrTx/>
              <a:buSzTx/>
              <a:buFontTx/>
              <a:buNone/>
              <a:tabLst/>
              <a:defRPr/>
            </a:pPr>
            <a:endParaRPr kumimoji="0" lang="en-US" altLang="en-US" sz="2400" b="0" i="0" u="none" strike="noStrike" kern="1200" cap="none" spc="0" normalizeH="0" baseline="0" noProof="0" dirty="0">
              <a:ln>
                <a:noFill/>
              </a:ln>
              <a:solidFill>
                <a:srgbClr val="00839A"/>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ct val="20000"/>
              </a:spcBef>
              <a:spcAft>
                <a:spcPts val="0"/>
              </a:spcAft>
              <a:buClrTx/>
              <a:buSzPct val="65000"/>
              <a:buFontTx/>
              <a:buNone/>
              <a:tabLst/>
              <a:defRPr/>
            </a:pPr>
            <a:r>
              <a:rPr kumimoji="0" lang="en-US" sz="2400" b="1" i="0" u="none" strike="noStrike" kern="1200" cap="none" spc="0" normalizeH="0" baseline="0" noProof="0" dirty="0">
                <a:ln>
                  <a:noFill/>
                </a:ln>
                <a:solidFill>
                  <a:srgbClr val="00839A"/>
                </a:solidFill>
                <a:effectLst/>
                <a:uLnTx/>
                <a:uFillTx/>
                <a:latin typeface="Calibri" panose="020F0502020204030204"/>
                <a:ea typeface="+mn-ea"/>
                <a:cs typeface="Arial" charset="0"/>
              </a:rPr>
              <a:t>Mobile Crisis </a:t>
            </a:r>
          </a:p>
          <a:p>
            <a:pPr marL="0" marR="0" lvl="0" indent="0" algn="ctr" defTabSz="914400" rtl="0" eaLnBrk="1" fontAlgn="auto" latinLnBrk="0" hangingPunct="1">
              <a:lnSpc>
                <a:spcPct val="90000"/>
              </a:lnSpc>
              <a:spcBef>
                <a:spcPct val="20000"/>
              </a:spcBef>
              <a:spcAft>
                <a:spcPts val="0"/>
              </a:spcAft>
              <a:buClrTx/>
              <a:buSzPct val="65000"/>
              <a:buFontTx/>
              <a:buNone/>
              <a:tabLst/>
              <a:defRPr/>
            </a:pPr>
            <a:r>
              <a:rPr kumimoji="0" lang="en-US" sz="2400" b="0" i="0" u="none" strike="noStrike" kern="1200" cap="none" spc="0" normalizeH="0" baseline="0" noProof="0" dirty="0">
                <a:ln>
                  <a:noFill/>
                </a:ln>
                <a:solidFill>
                  <a:srgbClr val="00839A"/>
                </a:solidFill>
                <a:effectLst/>
                <a:uLnTx/>
                <a:uFillTx/>
                <a:latin typeface="Calibri" panose="020F0502020204030204"/>
                <a:ea typeface="+mn-ea"/>
                <a:cs typeface="Arial" charset="0"/>
              </a:rPr>
              <a:t>1-800-969-HELP (4357) </a:t>
            </a:r>
          </a:p>
          <a:p>
            <a:pPr marL="0" marR="0" lvl="0" indent="0" algn="ctr" defTabSz="914400" rtl="0" eaLnBrk="1" fontAlgn="auto" latinLnBrk="0" hangingPunct="1">
              <a:lnSpc>
                <a:spcPct val="90000"/>
              </a:lnSpc>
              <a:spcBef>
                <a:spcPct val="20000"/>
              </a:spcBef>
              <a:spcAft>
                <a:spcPts val="0"/>
              </a:spcAft>
              <a:buClrTx/>
              <a:buSzPct val="65000"/>
              <a:buFontTx/>
              <a:buNone/>
              <a:tabLst/>
              <a:defRPr/>
            </a:pPr>
            <a:r>
              <a:rPr kumimoji="0" lang="en-US" sz="2400" b="0" i="1" u="none" strike="noStrike" kern="1200" cap="none" spc="0" normalizeH="0" baseline="0" noProof="0" dirty="0">
                <a:ln>
                  <a:noFill/>
                </a:ln>
                <a:solidFill>
                  <a:srgbClr val="00839A"/>
                </a:solidFill>
                <a:effectLst/>
                <a:uLnTx/>
                <a:uFillTx/>
                <a:latin typeface="Calibri" panose="020F0502020204030204"/>
                <a:ea typeface="+mn-ea"/>
                <a:cs typeface="Arial" charset="0"/>
              </a:rPr>
              <a:t>available 24/7</a:t>
            </a:r>
          </a:p>
          <a:p>
            <a:pPr marL="457200" lvl="1" indent="0">
              <a:buNone/>
            </a:pPr>
            <a:endParaRPr lang="en-US" sz="2000" dirty="0"/>
          </a:p>
          <a:p>
            <a:endParaRPr lang="en-US" sz="2000" dirty="0"/>
          </a:p>
        </p:txBody>
      </p:sp>
      <p:sp>
        <p:nvSpPr>
          <p:cNvPr id="5" name="Slide Number Placeholder 4">
            <a:extLst>
              <a:ext uri="{FF2B5EF4-FFF2-40B4-BE49-F238E27FC236}">
                <a16:creationId xmlns:a16="http://schemas.microsoft.com/office/drawing/2014/main" id="{5F2632FC-D665-34B6-95AF-12E06EA41BC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6" descr="https://www.delawareguidance.org/wp-content/uploads/2019/04/24-7-Crisis-e1556769764649.png">
            <a:extLst>
              <a:ext uri="{FF2B5EF4-FFF2-40B4-BE49-F238E27FC236}">
                <a16:creationId xmlns:a16="http://schemas.microsoft.com/office/drawing/2014/main" id="{9B276B16-8EC6-8F74-B3FB-37D4430CF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216" y="3315545"/>
            <a:ext cx="2055302" cy="2185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644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43069D-9B11-B618-8261-AB3ED9D075BE}"/>
              </a:ext>
            </a:extLst>
          </p:cNvPr>
          <p:cNvSpPr>
            <a:spLocks noGrp="1"/>
          </p:cNvSpPr>
          <p:nvPr>
            <p:ph type="body" sz="quarter" idx="12"/>
          </p:nvPr>
        </p:nvSpPr>
        <p:spPr/>
        <p:txBody>
          <a:bodyPr/>
          <a:lstStyle/>
          <a:p>
            <a:r>
              <a:rPr lang="en-US" dirty="0"/>
              <a:t>DPBHS Intake Unit</a:t>
            </a:r>
          </a:p>
        </p:txBody>
      </p:sp>
      <p:sp>
        <p:nvSpPr>
          <p:cNvPr id="4" name="Text Placeholder 3">
            <a:extLst>
              <a:ext uri="{FF2B5EF4-FFF2-40B4-BE49-F238E27FC236}">
                <a16:creationId xmlns:a16="http://schemas.microsoft.com/office/drawing/2014/main" id="{308CF297-ABE6-E0D9-A907-86799C561CB9}"/>
              </a:ext>
            </a:extLst>
          </p:cNvPr>
          <p:cNvSpPr>
            <a:spLocks noGrp="1"/>
          </p:cNvSpPr>
          <p:nvPr>
            <p:ph type="body" sz="quarter" idx="15"/>
          </p:nvPr>
        </p:nvSpPr>
        <p:spPr>
          <a:xfrm>
            <a:off x="591929" y="2138208"/>
            <a:ext cx="11356010" cy="3952126"/>
          </a:xfrm>
        </p:spPr>
        <p:txBody>
          <a:bodyPr/>
          <a:lstStyle/>
          <a:p>
            <a:pPr marL="0" marR="0" lvl="0" indent="0" defTabSz="914400" rtl="0" eaLnBrk="1" fontAlgn="auto" latinLnBrk="0" hangingPunct="1">
              <a:lnSpc>
                <a:spcPct val="100000"/>
              </a:lnSpc>
              <a:spcBef>
                <a:spcPct val="0"/>
              </a:spcBef>
              <a:spcAft>
                <a:spcPts val="604"/>
              </a:spcAft>
              <a:buClrTx/>
              <a:buSzTx/>
              <a:buFontTx/>
              <a:buNone/>
              <a:tabLst/>
              <a:defRPr/>
            </a:pPr>
            <a:r>
              <a:rPr kumimoji="0" lang="en-US" alt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This unit receives and processes requests for behavioral health treatment services. Families, providers, and schools may call this unit to determine service eligibility and apply for PBHS services.  The unit also </a:t>
            </a:r>
            <a:r>
              <a:rPr lang="en-US" altLang="en-US" sz="2000" dirty="0">
                <a:latin typeface="Arial" panose="020B0604020202020204" pitchFamily="34" charset="0"/>
                <a:cs typeface="Arial" panose="020B0604020202020204" pitchFamily="34" charset="0"/>
              </a:rPr>
              <a:t>help</a:t>
            </a:r>
            <a:r>
              <a:rPr kumimoji="0" lang="en-US" alt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s families by providing information about other programs and services.</a:t>
            </a:r>
          </a:p>
          <a:p>
            <a:pPr marL="0" marR="0" lvl="0" indent="0" algn="ctr" defTabSz="914400" rtl="0" eaLnBrk="1" fontAlgn="auto" latinLnBrk="0" hangingPunct="1">
              <a:lnSpc>
                <a:spcPct val="100000"/>
              </a:lnSpc>
              <a:spcBef>
                <a:spcPct val="0"/>
              </a:spcBef>
              <a:spcAft>
                <a:spcPts val="500"/>
              </a:spcAft>
              <a:buClrTx/>
              <a:buSzTx/>
              <a:buFontTx/>
              <a:buNone/>
              <a:tabLst/>
              <a:defRPr/>
            </a:pPr>
            <a:endParaRPr kumimoji="0" lang="en-US" altLang="en-US" sz="2400" b="0" i="0" u="none" strike="noStrike" kern="1200" cap="none" spc="0" normalizeH="0" baseline="0" noProof="0" dirty="0">
              <a:ln>
                <a:noFill/>
              </a:ln>
              <a:solidFill>
                <a:srgbClr val="00839A"/>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ct val="0"/>
              </a:spcBef>
              <a:spcAft>
                <a:spcPts val="500"/>
              </a:spcAft>
              <a:buClrTx/>
              <a:buSzTx/>
              <a:buFontTx/>
              <a:buNone/>
              <a:tabLst/>
              <a:defRPr/>
            </a:pPr>
            <a:r>
              <a:rPr kumimoji="0" lang="en-US" altLang="en-US" sz="2400" b="1" i="0" u="none" strike="noStrike" kern="1200" cap="none" spc="0" normalizeH="0" baseline="0" noProof="0" dirty="0">
                <a:ln>
                  <a:noFill/>
                </a:ln>
                <a:solidFill>
                  <a:srgbClr val="00839A"/>
                </a:solidFill>
                <a:effectLst/>
                <a:uLnTx/>
                <a:uFillTx/>
                <a:latin typeface="Calibri" panose="020F0502020204030204"/>
                <a:ea typeface="+mn-ea"/>
                <a:cs typeface="+mn-cs"/>
              </a:rPr>
              <a:t>Referrals can be made by 1-800-722-7710</a:t>
            </a:r>
          </a:p>
          <a:p>
            <a:pPr marL="0" marR="0" lvl="0" indent="0" algn="ctr" defTabSz="914400" rtl="0" eaLnBrk="1" fontAlgn="auto" latinLnBrk="0" hangingPunct="1">
              <a:lnSpc>
                <a:spcPct val="100000"/>
              </a:lnSpc>
              <a:spcBef>
                <a:spcPct val="0"/>
              </a:spcBef>
              <a:spcAft>
                <a:spcPts val="500"/>
              </a:spcAft>
              <a:buClrTx/>
              <a:buSzTx/>
              <a:buFontTx/>
              <a:buNone/>
              <a:tabLst/>
              <a:defRPr/>
            </a:pPr>
            <a:r>
              <a:rPr kumimoji="0" lang="en-US" altLang="en-US" sz="2400" b="1" i="0" u="none" strike="noStrike" kern="1200" cap="none" spc="0" normalizeH="0" baseline="0" noProof="0" dirty="0">
                <a:ln>
                  <a:noFill/>
                </a:ln>
                <a:solidFill>
                  <a:srgbClr val="00839A"/>
                </a:solidFill>
                <a:effectLst/>
                <a:uLnTx/>
                <a:uFillTx/>
                <a:latin typeface="Calibri" panose="020F0502020204030204"/>
                <a:ea typeface="+mn-ea"/>
                <a:cs typeface="+mn-cs"/>
              </a:rPr>
              <a:t>or sending an email to DSCYF_Intake_General@delaware.gov</a:t>
            </a:r>
          </a:p>
          <a:p>
            <a:pPr marL="457200" lvl="1" indent="0">
              <a:buNone/>
            </a:pPr>
            <a:endParaRPr lang="en-US" sz="2000" dirty="0"/>
          </a:p>
          <a:p>
            <a:endParaRPr lang="en-US" sz="2000" dirty="0"/>
          </a:p>
        </p:txBody>
      </p:sp>
      <p:sp>
        <p:nvSpPr>
          <p:cNvPr id="5" name="Slide Number Placeholder 4">
            <a:extLst>
              <a:ext uri="{FF2B5EF4-FFF2-40B4-BE49-F238E27FC236}">
                <a16:creationId xmlns:a16="http://schemas.microsoft.com/office/drawing/2014/main" id="{5F2632FC-D665-34B6-95AF-12E06EA41BC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8546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43069D-9B11-B618-8261-AB3ED9D075BE}"/>
              </a:ext>
            </a:extLst>
          </p:cNvPr>
          <p:cNvSpPr>
            <a:spLocks noGrp="1"/>
          </p:cNvSpPr>
          <p:nvPr>
            <p:ph type="body" sz="quarter" idx="12"/>
          </p:nvPr>
        </p:nvSpPr>
        <p:spPr/>
        <p:txBody>
          <a:bodyPr/>
          <a:lstStyle/>
          <a:p>
            <a:r>
              <a:rPr lang="en-US" dirty="0"/>
              <a:t>Contact Us</a:t>
            </a:r>
          </a:p>
        </p:txBody>
      </p:sp>
      <p:sp>
        <p:nvSpPr>
          <p:cNvPr id="4" name="Text Placeholder 3">
            <a:extLst>
              <a:ext uri="{FF2B5EF4-FFF2-40B4-BE49-F238E27FC236}">
                <a16:creationId xmlns:a16="http://schemas.microsoft.com/office/drawing/2014/main" id="{308CF297-ABE6-E0D9-A907-86799C561CB9}"/>
              </a:ext>
            </a:extLst>
          </p:cNvPr>
          <p:cNvSpPr>
            <a:spLocks noGrp="1"/>
          </p:cNvSpPr>
          <p:nvPr>
            <p:ph type="body" sz="quarter" idx="15"/>
          </p:nvPr>
        </p:nvSpPr>
        <p:spPr>
          <a:xfrm>
            <a:off x="591929" y="2166573"/>
            <a:ext cx="10168998" cy="3952126"/>
          </a:xfrm>
        </p:spPr>
        <p:txBody>
          <a:bodyPr/>
          <a:lstStyle/>
          <a:p>
            <a:r>
              <a:rPr lang="en-US" sz="2000" dirty="0"/>
              <a:t>Dr. Aileen Fink, DPBHS Director</a:t>
            </a:r>
          </a:p>
          <a:p>
            <a:pPr lvl="1"/>
            <a:r>
              <a:rPr lang="en-US" sz="2000" dirty="0">
                <a:hlinkClick r:id="rId2"/>
              </a:rPr>
              <a:t>Aileen.Fink@delaware.gov</a:t>
            </a:r>
            <a:endParaRPr lang="en-US" sz="2000" dirty="0"/>
          </a:p>
          <a:p>
            <a:r>
              <a:rPr lang="en-US" sz="2000" dirty="0"/>
              <a:t>Dr. Traynor, DPBHS Deputy Director</a:t>
            </a:r>
          </a:p>
          <a:p>
            <a:pPr lvl="1"/>
            <a:r>
              <a:rPr lang="en-US" sz="2000" dirty="0">
                <a:hlinkClick r:id="rId3"/>
              </a:rPr>
              <a:t>Stephanie.Traynor@delaware.gov</a:t>
            </a:r>
            <a:endParaRPr lang="en-US" sz="2000" dirty="0"/>
          </a:p>
          <a:p>
            <a:r>
              <a:rPr lang="en-US" sz="2000" dirty="0"/>
              <a:t>Shelly Lazorchak, Prevention Services Unit Manager</a:t>
            </a:r>
          </a:p>
          <a:p>
            <a:pPr lvl="1"/>
            <a:r>
              <a:rPr lang="en-US" sz="2000" dirty="0">
                <a:hlinkClick r:id="rId4"/>
              </a:rPr>
              <a:t>Rochelle.Lazorchak@delaware.gov</a:t>
            </a:r>
            <a:endParaRPr lang="en-US" sz="2000" dirty="0"/>
          </a:p>
          <a:p>
            <a:r>
              <a:rPr lang="en-US" sz="2000" dirty="0"/>
              <a:t>Jocelyn Langrehr, Manager of Intake, Early Intervention, and Assessment </a:t>
            </a:r>
          </a:p>
          <a:p>
            <a:pPr lvl="1"/>
            <a:r>
              <a:rPr lang="en-US" sz="2000" dirty="0">
                <a:hlinkClick r:id="rId5"/>
              </a:rPr>
              <a:t>Jocelyn.Langrehr@delaware.gov</a:t>
            </a:r>
            <a:endParaRPr lang="en-US" sz="2000" dirty="0"/>
          </a:p>
          <a:p>
            <a:pPr marL="457200" lvl="1" indent="0">
              <a:buNone/>
            </a:pPr>
            <a:endParaRPr lang="en-US" sz="2000" dirty="0"/>
          </a:p>
          <a:p>
            <a:endParaRPr lang="en-US" sz="2000" dirty="0"/>
          </a:p>
        </p:txBody>
      </p:sp>
      <p:sp>
        <p:nvSpPr>
          <p:cNvPr id="5" name="Slide Number Placeholder 4">
            <a:extLst>
              <a:ext uri="{FF2B5EF4-FFF2-40B4-BE49-F238E27FC236}">
                <a16:creationId xmlns:a16="http://schemas.microsoft.com/office/drawing/2014/main" id="{5F2632FC-D665-34B6-95AF-12E06EA41BC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41960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CB462-DC93-525F-CCF4-2947EE05D2DF}"/>
              </a:ext>
            </a:extLst>
          </p:cNvPr>
          <p:cNvSpPr>
            <a:spLocks noGrp="1"/>
          </p:cNvSpPr>
          <p:nvPr>
            <p:ph type="body" sz="quarter" idx="12"/>
          </p:nvPr>
        </p:nvSpPr>
        <p:spPr>
          <a:xfrm>
            <a:off x="591929" y="1070225"/>
            <a:ext cx="10892589" cy="935950"/>
          </a:xfrm>
        </p:spPr>
        <p:txBody>
          <a:bodyPr/>
          <a:lstStyle/>
          <a:p>
            <a:r>
              <a:rPr lang="en-US" dirty="0"/>
              <a:t>Questions?</a:t>
            </a:r>
          </a:p>
        </p:txBody>
      </p:sp>
      <p:sp>
        <p:nvSpPr>
          <p:cNvPr id="5" name="Slide Number Placeholder 4">
            <a:extLst>
              <a:ext uri="{FF2B5EF4-FFF2-40B4-BE49-F238E27FC236}">
                <a16:creationId xmlns:a16="http://schemas.microsoft.com/office/drawing/2014/main" id="{94CA5DBA-403E-E81D-DDDF-B6350FCDB3B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Question mark boxes">
            <a:extLst>
              <a:ext uri="{FF2B5EF4-FFF2-40B4-BE49-F238E27FC236}">
                <a16:creationId xmlns:a16="http://schemas.microsoft.com/office/drawing/2014/main" id="{8C6C4D49-FC0D-4114-D7D0-12C34782C720}"/>
              </a:ext>
            </a:extLst>
          </p:cNvPr>
          <p:cNvPicPr>
            <a:picLocks noChangeAspect="1"/>
          </p:cNvPicPr>
          <p:nvPr/>
        </p:nvPicPr>
        <p:blipFill>
          <a:blip r:embed="rId3"/>
          <a:stretch>
            <a:fillRect/>
          </a:stretch>
        </p:blipFill>
        <p:spPr>
          <a:xfrm>
            <a:off x="3112250" y="2434001"/>
            <a:ext cx="5851945" cy="3291840"/>
          </a:xfrm>
          <a:prstGeom prst="rect">
            <a:avLst/>
          </a:prstGeom>
        </p:spPr>
      </p:pic>
    </p:spTree>
    <p:extLst>
      <p:ext uri="{BB962C8B-B14F-4D97-AF65-F5344CB8AC3E}">
        <p14:creationId xmlns:p14="http://schemas.microsoft.com/office/powerpoint/2010/main" val="660364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336" y="1070524"/>
            <a:ext cx="7183575" cy="1897911"/>
          </a:xfrm>
        </p:spPr>
        <p:txBody>
          <a:bodyPr>
            <a:normAutofit fontScale="90000"/>
          </a:bodyPr>
          <a:lstStyle/>
          <a:p>
            <a:br>
              <a:rPr lang="en-US" b="1" dirty="0"/>
            </a:br>
            <a:br>
              <a:rPr lang="en-US" b="1" dirty="0"/>
            </a:br>
            <a:r>
              <a:rPr lang="en-US" b="1" dirty="0"/>
              <a:t>PUBLIC COMMENT</a:t>
            </a:r>
            <a:br>
              <a:rPr lang="en-US" sz="1800" dirty="0"/>
            </a:br>
            <a:r>
              <a:rPr lang="en-US" sz="1800" dirty="0"/>
              <a:t>  </a:t>
            </a:r>
            <a:br>
              <a:rPr lang="en-US" sz="1800" dirty="0"/>
            </a:br>
            <a:br>
              <a:rPr lang="en-US" sz="1800" dirty="0"/>
            </a:br>
            <a:br>
              <a:rPr lang="en-US" sz="2025" b="1" dirty="0"/>
            </a:br>
            <a:br>
              <a:rPr lang="en-US" sz="2025" b="1" dirty="0"/>
            </a:br>
            <a:br>
              <a:rPr lang="en-US" sz="2025" b="1" dirty="0"/>
            </a:br>
            <a:br>
              <a:rPr lang="en-US" sz="2025" b="1" dirty="0"/>
            </a:br>
            <a:r>
              <a:rPr lang="en-US" sz="2025" b="1" dirty="0"/>
              <a:t>	</a:t>
            </a:r>
            <a:endParaRPr lang="en-US" sz="2025" dirty="0"/>
          </a:p>
        </p:txBody>
      </p:sp>
    </p:spTree>
    <p:extLst>
      <p:ext uri="{BB962C8B-B14F-4D97-AF65-F5344CB8AC3E}">
        <p14:creationId xmlns:p14="http://schemas.microsoft.com/office/powerpoint/2010/main" val="2644676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6636" y="1379171"/>
            <a:ext cx="7183575" cy="1897911"/>
          </a:xfrm>
        </p:spPr>
        <p:txBody>
          <a:bodyPr>
            <a:normAutofit fontScale="90000"/>
          </a:bodyPr>
          <a:lstStyle/>
          <a:p>
            <a:br>
              <a:rPr lang="en-US" b="1" dirty="0"/>
            </a:br>
            <a:r>
              <a:rPr lang="en-US" b="1" dirty="0"/>
              <a:t>ADJOURN</a:t>
            </a:r>
            <a:br>
              <a:rPr lang="en-US" sz="1800" dirty="0"/>
            </a:br>
            <a:r>
              <a:rPr lang="en-US" sz="1800" dirty="0"/>
              <a:t>  </a:t>
            </a:r>
            <a:br>
              <a:rPr lang="en-US" sz="1800" dirty="0"/>
            </a:br>
            <a:br>
              <a:rPr lang="en-US" sz="1800" dirty="0"/>
            </a:br>
            <a:br>
              <a:rPr lang="en-US" sz="2025" b="1" dirty="0"/>
            </a:br>
            <a:br>
              <a:rPr lang="en-US" sz="2025" b="1" dirty="0"/>
            </a:br>
            <a:br>
              <a:rPr lang="en-US" sz="2025" b="1" dirty="0"/>
            </a:br>
            <a:br>
              <a:rPr lang="en-US" sz="2025" b="1" dirty="0"/>
            </a:br>
            <a:r>
              <a:rPr lang="en-US" sz="2025" b="1" dirty="0"/>
              <a:t>	</a:t>
            </a:r>
            <a:endParaRPr lang="en-US" sz="2025" dirty="0"/>
          </a:p>
        </p:txBody>
      </p:sp>
      <p:sp>
        <p:nvSpPr>
          <p:cNvPr id="3" name="TextBox 2">
            <a:extLst>
              <a:ext uri="{FF2B5EF4-FFF2-40B4-BE49-F238E27FC236}">
                <a16:creationId xmlns:a16="http://schemas.microsoft.com/office/drawing/2014/main" id="{A3DD6768-FCDC-47AE-80D7-1AFBB9518B98}"/>
              </a:ext>
            </a:extLst>
          </p:cNvPr>
          <p:cNvSpPr txBox="1"/>
          <p:nvPr/>
        </p:nvSpPr>
        <p:spPr>
          <a:xfrm>
            <a:off x="930591" y="1056385"/>
            <a:ext cx="9008855" cy="5447645"/>
          </a:xfrm>
          <a:prstGeom prst="rect">
            <a:avLst/>
          </a:prstGeom>
          <a:noFill/>
        </p:spPr>
        <p:txBody>
          <a:bodyPr wrap="square" rtlCol="0">
            <a:spAutoFit/>
          </a:bodyPr>
          <a:lstStyle/>
          <a:p>
            <a:pPr algn="ctr"/>
            <a:endParaRPr lang="en-US" sz="3200" dirty="0">
              <a:latin typeface="+mn-lt"/>
            </a:endParaRPr>
          </a:p>
          <a:p>
            <a:pPr algn="ctr"/>
            <a:endParaRPr lang="en-US" sz="2000" dirty="0">
              <a:latin typeface="+mn-lt"/>
            </a:endParaRPr>
          </a:p>
          <a:p>
            <a:pPr algn="ctr"/>
            <a:r>
              <a:rPr lang="en-US" sz="2000" b="1" dirty="0">
                <a:latin typeface="+mn-lt"/>
              </a:rPr>
              <a:t>APRIL MEETING IS CANCELED</a:t>
            </a:r>
          </a:p>
          <a:p>
            <a:pPr algn="ctr"/>
            <a:endParaRPr lang="en-US" sz="2000" b="1" dirty="0">
              <a:solidFill>
                <a:schemeClr val="bg1"/>
              </a:solidFill>
              <a:latin typeface="+mn-lt"/>
            </a:endParaRPr>
          </a:p>
          <a:p>
            <a:pPr algn="ctr"/>
            <a:r>
              <a:rPr lang="en-US" sz="2000" b="1" dirty="0">
                <a:solidFill>
                  <a:schemeClr val="bg1"/>
                </a:solidFill>
                <a:latin typeface="+mn-lt"/>
              </a:rPr>
              <a:t>Next DHCC Meeting - Hybrid</a:t>
            </a:r>
          </a:p>
          <a:p>
            <a:pPr algn="ctr"/>
            <a:r>
              <a:rPr lang="en-US" sz="2000" dirty="0">
                <a:solidFill>
                  <a:schemeClr val="bg1"/>
                </a:solidFill>
                <a:latin typeface="+mn-lt"/>
              </a:rPr>
              <a:t> </a:t>
            </a:r>
          </a:p>
          <a:p>
            <a:pPr algn="ctr">
              <a:spcBef>
                <a:spcPts val="0"/>
              </a:spcBef>
              <a:spcAft>
                <a:spcPts val="0"/>
              </a:spcAft>
            </a:pPr>
            <a:r>
              <a:rPr lang="en-US" sz="2000" dirty="0">
                <a:solidFill>
                  <a:schemeClr val="bg1"/>
                </a:solidFill>
                <a:latin typeface="+mn-lt"/>
                <a:ea typeface="Times New Roman" panose="02020603050405020304" pitchFamily="18" charset="0"/>
              </a:rPr>
              <a:t>Thursday, May 2, 2024</a:t>
            </a:r>
          </a:p>
          <a:p>
            <a:pPr algn="ctr">
              <a:spcBef>
                <a:spcPts val="0"/>
              </a:spcBef>
              <a:spcAft>
                <a:spcPts val="0"/>
              </a:spcAft>
            </a:pPr>
            <a:r>
              <a:rPr lang="en-US" sz="2000" dirty="0">
                <a:solidFill>
                  <a:schemeClr val="bg1"/>
                </a:solidFill>
                <a:latin typeface="+mn-lt"/>
                <a:ea typeface="Times New Roman" panose="02020603050405020304" pitchFamily="18" charset="0"/>
              </a:rPr>
              <a:t>9:00 a.m. – 11:00 a.m.</a:t>
            </a:r>
          </a:p>
          <a:p>
            <a:pPr algn="ctr">
              <a:spcBef>
                <a:spcPts val="0"/>
              </a:spcBef>
              <a:spcAft>
                <a:spcPts val="0"/>
              </a:spcAft>
            </a:pPr>
            <a:endParaRPr lang="en-US" sz="2000" b="1" dirty="0">
              <a:solidFill>
                <a:schemeClr val="bg1"/>
              </a:solidFill>
              <a:latin typeface="+mn-lt"/>
              <a:ea typeface="Times New Roman" panose="02020603050405020304" pitchFamily="18" charset="0"/>
            </a:endParaRPr>
          </a:p>
          <a:p>
            <a:pPr algn="ctr">
              <a:spcBef>
                <a:spcPts val="0"/>
              </a:spcBef>
              <a:spcAft>
                <a:spcPts val="0"/>
              </a:spcAft>
            </a:pPr>
            <a:endParaRPr lang="en-US" sz="2000" b="1" dirty="0">
              <a:solidFill>
                <a:schemeClr val="bg1"/>
              </a:solidFill>
              <a:latin typeface="+mn-lt"/>
              <a:ea typeface="Times New Roman" panose="02020603050405020304" pitchFamily="18" charset="0"/>
            </a:endParaRPr>
          </a:p>
          <a:p>
            <a:pPr algn="ctr">
              <a:spcBef>
                <a:spcPts val="0"/>
              </a:spcBef>
              <a:spcAft>
                <a:spcPts val="0"/>
              </a:spcAft>
            </a:pPr>
            <a:r>
              <a:rPr lang="en-US" sz="2000" b="1" dirty="0">
                <a:latin typeface="+mn-lt"/>
                <a:ea typeface="Times New Roman" panose="02020603050405020304" pitchFamily="18" charset="0"/>
              </a:rPr>
              <a:t>Anchor Location:</a:t>
            </a:r>
          </a:p>
          <a:p>
            <a:pPr algn="ctr">
              <a:spcBef>
                <a:spcPts val="0"/>
              </a:spcBef>
              <a:spcAft>
                <a:spcPts val="0"/>
              </a:spcAft>
            </a:pPr>
            <a:r>
              <a:rPr lang="en-US" sz="2000" dirty="0">
                <a:latin typeface="+mn-lt"/>
                <a:ea typeface="Times New Roman" panose="02020603050405020304" pitchFamily="18" charset="0"/>
              </a:rPr>
              <a:t>The Chapel</a:t>
            </a:r>
          </a:p>
          <a:p>
            <a:pPr algn="ctr">
              <a:spcBef>
                <a:spcPts val="0"/>
              </a:spcBef>
              <a:spcAft>
                <a:spcPts val="0"/>
              </a:spcAft>
            </a:pPr>
            <a:r>
              <a:rPr lang="en-US" sz="2000" dirty="0">
                <a:latin typeface="+mn-lt"/>
                <a:ea typeface="Times New Roman" panose="02020603050405020304" pitchFamily="18" charset="0"/>
              </a:rPr>
              <a:t>Herman M. Holloway Sr. Health and Social Services Campus</a:t>
            </a:r>
          </a:p>
          <a:p>
            <a:pPr algn="ctr">
              <a:spcBef>
                <a:spcPts val="0"/>
              </a:spcBef>
              <a:spcAft>
                <a:spcPts val="0"/>
              </a:spcAft>
            </a:pPr>
            <a:r>
              <a:rPr lang="en-US" sz="2000" dirty="0">
                <a:latin typeface="+mn-lt"/>
                <a:ea typeface="Times New Roman" panose="02020603050405020304" pitchFamily="18" charset="0"/>
              </a:rPr>
              <a:t>1901 N. DuPont Highway</a:t>
            </a:r>
          </a:p>
          <a:p>
            <a:pPr algn="ctr"/>
            <a:r>
              <a:rPr lang="en-US" sz="2000" dirty="0">
                <a:latin typeface="+mn-lt"/>
                <a:ea typeface="Times New Roman" panose="02020603050405020304" pitchFamily="18" charset="0"/>
              </a:rPr>
              <a:t>New Castle, DE 19720</a:t>
            </a:r>
            <a:endParaRPr lang="en-US" sz="2000" dirty="0">
              <a:solidFill>
                <a:schemeClr val="bg1"/>
              </a:solidFill>
              <a:latin typeface="+mn-lt"/>
              <a:ea typeface="Times New Roman" panose="02020603050405020304" pitchFamily="18" charset="0"/>
            </a:endParaRPr>
          </a:p>
          <a:p>
            <a:pPr algn="ctr">
              <a:spcBef>
                <a:spcPts val="0"/>
              </a:spcBef>
              <a:spcAft>
                <a:spcPts val="0"/>
              </a:spcAft>
            </a:pPr>
            <a:r>
              <a:rPr lang="en-US" dirty="0">
                <a:latin typeface="Calibri" panose="020F050202020403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594359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911" y="1076868"/>
            <a:ext cx="8822123" cy="1897911"/>
          </a:xfrm>
        </p:spPr>
        <p:txBody>
          <a:bodyPr>
            <a:normAutofit fontScale="90000"/>
          </a:bodyPr>
          <a:lstStyle/>
          <a:p>
            <a:br>
              <a:rPr lang="en-US" b="1" dirty="0"/>
            </a:br>
            <a:br>
              <a:rPr lang="en-US" b="1" dirty="0"/>
            </a:br>
            <a:r>
              <a:rPr lang="en-US" b="1" dirty="0"/>
              <a:t>BOARD BUSINESS</a:t>
            </a:r>
            <a:br>
              <a:rPr lang="en-US" sz="1800" dirty="0"/>
            </a:br>
            <a:r>
              <a:rPr lang="en-US" sz="1800" dirty="0"/>
              <a:t>  </a:t>
            </a:r>
            <a:br>
              <a:rPr lang="en-US" sz="1800" dirty="0"/>
            </a:br>
            <a:r>
              <a:rPr lang="en-US" sz="2025" dirty="0"/>
              <a:t>ACTION ITEM:  Approve February 1, 2024, meeting minutes</a:t>
            </a:r>
            <a:br>
              <a:rPr lang="en-US" sz="2025" b="1" dirty="0"/>
            </a:br>
            <a:br>
              <a:rPr lang="en-US" sz="2025" b="1" dirty="0"/>
            </a:br>
            <a:r>
              <a:rPr lang="en-US" sz="2025" b="1" dirty="0"/>
              <a:t>	</a:t>
            </a:r>
            <a:br>
              <a:rPr lang="en-US" sz="2025" b="1" dirty="0"/>
            </a:br>
            <a:br>
              <a:rPr lang="en-US" sz="2025" b="1" dirty="0"/>
            </a:br>
            <a:br>
              <a:rPr lang="en-US" sz="2025" b="1" dirty="0"/>
            </a:br>
            <a:r>
              <a:rPr lang="en-US" sz="2025" b="1" dirty="0"/>
              <a:t>	</a:t>
            </a:r>
            <a:endParaRPr lang="en-US" sz="2025" dirty="0"/>
          </a:p>
        </p:txBody>
      </p:sp>
    </p:spTree>
    <p:extLst>
      <p:ext uri="{BB962C8B-B14F-4D97-AF65-F5344CB8AC3E}">
        <p14:creationId xmlns:p14="http://schemas.microsoft.com/office/powerpoint/2010/main" val="497269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843" y="1076868"/>
            <a:ext cx="8836191" cy="1897911"/>
          </a:xfrm>
        </p:spPr>
        <p:txBody>
          <a:bodyPr>
            <a:normAutofit fontScale="90000"/>
          </a:bodyPr>
          <a:lstStyle/>
          <a:p>
            <a:br>
              <a:rPr lang="en-US" b="1" dirty="0"/>
            </a:br>
            <a:br>
              <a:rPr lang="en-US" b="1" dirty="0"/>
            </a:br>
            <a:br>
              <a:rPr lang="en-US" b="1" dirty="0"/>
            </a:br>
            <a:br>
              <a:rPr lang="en-US" b="1" dirty="0"/>
            </a:br>
            <a:r>
              <a:rPr lang="en-US" b="1" dirty="0"/>
              <a:t>UPDATES</a:t>
            </a:r>
            <a:br>
              <a:rPr lang="en-US" sz="1800" dirty="0"/>
            </a:br>
            <a:r>
              <a:rPr lang="en-US" sz="1800" dirty="0"/>
              <a:t>  </a:t>
            </a:r>
            <a:br>
              <a:rPr lang="en-US" sz="1800" dirty="0"/>
            </a:br>
            <a:r>
              <a:rPr lang="en-US" sz="2025" b="1" dirty="0"/>
              <a:t>Delaware Institute for Dental Education and Research (DIDER)</a:t>
            </a:r>
            <a:br>
              <a:rPr lang="en-US" sz="2025" b="1" dirty="0"/>
            </a:br>
            <a:br>
              <a:rPr lang="en-US" sz="2025" b="1" dirty="0"/>
            </a:br>
            <a:r>
              <a:rPr lang="en-US" sz="2025" dirty="0"/>
              <a:t>	Dr. Ray Rafetto, DIDER Board Member</a:t>
            </a:r>
            <a:br>
              <a:rPr lang="en-US" sz="2025" dirty="0"/>
            </a:br>
            <a:br>
              <a:rPr lang="en-US" sz="2025" dirty="0"/>
            </a:br>
            <a:r>
              <a:rPr lang="en-US" sz="2025" b="1" dirty="0"/>
              <a:t>	</a:t>
            </a:r>
            <a:br>
              <a:rPr lang="en-US" sz="2025" b="1" dirty="0"/>
            </a:br>
            <a:br>
              <a:rPr lang="en-US" sz="2025" b="1" dirty="0"/>
            </a:br>
            <a:br>
              <a:rPr lang="en-US" sz="2025" b="1" dirty="0"/>
            </a:br>
            <a:r>
              <a:rPr lang="en-US" sz="2025" b="1" dirty="0"/>
              <a:t>	</a:t>
            </a:r>
            <a:endParaRPr lang="en-US" sz="2025" dirty="0"/>
          </a:p>
        </p:txBody>
      </p:sp>
    </p:spTree>
    <p:extLst>
      <p:ext uri="{BB962C8B-B14F-4D97-AF65-F5344CB8AC3E}">
        <p14:creationId xmlns:p14="http://schemas.microsoft.com/office/powerpoint/2010/main" val="296906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2F51-5A0C-EA5A-7554-A0168D711303}"/>
              </a:ext>
            </a:extLst>
          </p:cNvPr>
          <p:cNvSpPr>
            <a:spLocks noGrp="1"/>
          </p:cNvSpPr>
          <p:nvPr>
            <p:ph type="title"/>
          </p:nvPr>
        </p:nvSpPr>
        <p:spPr/>
        <p:txBody>
          <a:bodyPr/>
          <a:lstStyle/>
          <a:p>
            <a:r>
              <a:rPr lang="en-US" dirty="0"/>
              <a:t>UPDATE - Delaware Institute for DENTAL Education and Research (DIDER)</a:t>
            </a:r>
          </a:p>
        </p:txBody>
      </p:sp>
      <p:sp>
        <p:nvSpPr>
          <p:cNvPr id="3" name="Content Placeholder 2">
            <a:extLst>
              <a:ext uri="{FF2B5EF4-FFF2-40B4-BE49-F238E27FC236}">
                <a16:creationId xmlns:a16="http://schemas.microsoft.com/office/drawing/2014/main" id="{C4944E27-9919-C3AA-7E6D-932B3F1F9D69}"/>
              </a:ext>
            </a:extLst>
          </p:cNvPr>
          <p:cNvSpPr>
            <a:spLocks noGrp="1"/>
          </p:cNvSpPr>
          <p:nvPr>
            <p:ph idx="1"/>
          </p:nvPr>
        </p:nvSpPr>
        <p:spPr>
          <a:xfrm>
            <a:off x="764072" y="1770807"/>
            <a:ext cx="9660088" cy="4716158"/>
          </a:xfrm>
        </p:spPr>
        <p:txBody>
          <a:bodyPr>
            <a:normAutofit/>
          </a:bodyPr>
          <a:lstStyle/>
          <a:p>
            <a:r>
              <a:rPr lang="en-US" dirty="0">
                <a:solidFill>
                  <a:schemeClr val="accent4">
                    <a:lumMod val="50000"/>
                  </a:schemeClr>
                </a:solidFill>
              </a:rPr>
              <a:t>February 7th DIDER Board Meeting Highlights:</a:t>
            </a:r>
          </a:p>
          <a:p>
            <a:pPr lvl="1">
              <a:buFont typeface="Arial" panose="020B0604020202020204" pitchFamily="34" charset="0"/>
              <a:buChar char="•"/>
            </a:pPr>
            <a:r>
              <a:rPr lang="en-US" dirty="0">
                <a:solidFill>
                  <a:schemeClr val="accent4">
                    <a:lumMod val="50000"/>
                  </a:schemeClr>
                </a:solidFill>
              </a:rPr>
              <a:t>Temple DIDER Luncheon</a:t>
            </a:r>
          </a:p>
          <a:p>
            <a:pPr lvl="1">
              <a:buFont typeface="Arial" panose="020B0604020202020204" pitchFamily="34" charset="0"/>
              <a:buChar char="•"/>
            </a:pPr>
            <a:r>
              <a:rPr lang="en-US" dirty="0">
                <a:solidFill>
                  <a:schemeClr val="accent4">
                    <a:lumMod val="50000"/>
                  </a:schemeClr>
                </a:solidFill>
              </a:rPr>
              <a:t>University of Delaware Health Sciences Day </a:t>
            </a:r>
          </a:p>
          <a:p>
            <a:pPr lvl="1">
              <a:buFont typeface="Arial" panose="020B0604020202020204" pitchFamily="34" charset="0"/>
              <a:buChar char="•"/>
            </a:pPr>
            <a:r>
              <a:rPr lang="en-US" dirty="0">
                <a:solidFill>
                  <a:schemeClr val="accent4">
                    <a:lumMod val="50000"/>
                  </a:schemeClr>
                </a:solidFill>
              </a:rPr>
              <a:t>Temple application cycle to date:  21 applicants in various stages 	</a:t>
            </a:r>
          </a:p>
          <a:p>
            <a:pPr lvl="1">
              <a:buFont typeface="Arial" panose="020B0604020202020204" pitchFamily="34" charset="0"/>
              <a:buChar char="•"/>
            </a:pPr>
            <a:r>
              <a:rPr lang="en-US" dirty="0">
                <a:solidFill>
                  <a:schemeClr val="accent4">
                    <a:lumMod val="50000"/>
                  </a:schemeClr>
                </a:solidFill>
              </a:rPr>
              <a:t>ChristianaCare Residency Program</a:t>
            </a:r>
          </a:p>
          <a:p>
            <a:pPr lvl="1">
              <a:buFont typeface="Arial" panose="020B0604020202020204" pitchFamily="34" charset="0"/>
              <a:buChar char="•"/>
            </a:pPr>
            <a:r>
              <a:rPr lang="en-US" dirty="0">
                <a:solidFill>
                  <a:schemeClr val="accent4">
                    <a:lumMod val="50000"/>
                  </a:schemeClr>
                </a:solidFill>
              </a:rPr>
              <a:t>Division of Public Health Smile Program</a:t>
            </a:r>
          </a:p>
          <a:p>
            <a:pPr lvl="1">
              <a:buFont typeface="Arial" panose="020B0604020202020204" pitchFamily="34" charset="0"/>
              <a:buChar char="•"/>
            </a:pPr>
            <a:r>
              <a:rPr lang="en-US" dirty="0">
                <a:solidFill>
                  <a:schemeClr val="accent4">
                    <a:lumMod val="50000"/>
                  </a:schemeClr>
                </a:solidFill>
              </a:rPr>
              <a:t>Delaware State University Pre-Health Initiatives </a:t>
            </a:r>
          </a:p>
          <a:p>
            <a:pPr lvl="1">
              <a:buFont typeface="Arial" panose="020B0604020202020204" pitchFamily="34" charset="0"/>
              <a:buChar char="•"/>
            </a:pPr>
            <a:r>
              <a:rPr lang="en-US" dirty="0">
                <a:solidFill>
                  <a:schemeClr val="accent4">
                    <a:lumMod val="50000"/>
                  </a:schemeClr>
                </a:solidFill>
              </a:rPr>
              <a:t>University of Delaware Pre-Dental Program </a:t>
            </a:r>
          </a:p>
          <a:p>
            <a:pPr lvl="1">
              <a:buFont typeface="Arial" panose="020B0604020202020204" pitchFamily="34" charset="0"/>
              <a:buChar char="•"/>
            </a:pPr>
            <a:r>
              <a:rPr lang="en-US" dirty="0">
                <a:solidFill>
                  <a:schemeClr val="accent4">
                    <a:lumMod val="50000"/>
                  </a:schemeClr>
                </a:solidFill>
              </a:rPr>
              <a:t>DHCC received two dental applicants for the Health Care Provider Loan Repayment Program</a:t>
            </a:r>
          </a:p>
          <a:p>
            <a:pPr lvl="1">
              <a:buFont typeface="Arial" panose="020B0604020202020204" pitchFamily="34" charset="0"/>
              <a:buChar char="•"/>
            </a:pPr>
            <a:r>
              <a:rPr lang="en-US" dirty="0">
                <a:solidFill>
                  <a:schemeClr val="accent4">
                    <a:lumMod val="50000"/>
                  </a:schemeClr>
                </a:solidFill>
              </a:rPr>
              <a:t>Next DIDER meeting scheduled for April 10th</a:t>
            </a:r>
          </a:p>
        </p:txBody>
      </p:sp>
    </p:spTree>
    <p:extLst>
      <p:ext uri="{BB962C8B-B14F-4D97-AF65-F5344CB8AC3E}">
        <p14:creationId xmlns:p14="http://schemas.microsoft.com/office/powerpoint/2010/main" val="3085648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336" y="1315670"/>
            <a:ext cx="10257444" cy="1897911"/>
          </a:xfrm>
        </p:spPr>
        <p:txBody>
          <a:bodyPr>
            <a:normAutofit fontScale="90000"/>
          </a:bodyPr>
          <a:lstStyle/>
          <a:p>
            <a:br>
              <a:rPr lang="en-US" b="1" dirty="0"/>
            </a:br>
            <a:r>
              <a:rPr lang="en-US" b="1" dirty="0"/>
              <a:t>POLICY DEVELOPMENT</a:t>
            </a:r>
            <a:br>
              <a:rPr lang="en-US" sz="1800" dirty="0"/>
            </a:br>
            <a:r>
              <a:rPr lang="en-US" sz="1800" dirty="0"/>
              <a:t>  </a:t>
            </a:r>
            <a:br>
              <a:rPr lang="en-US" sz="1800" dirty="0"/>
            </a:br>
            <a:r>
              <a:rPr lang="en-US" sz="2025" b="1" dirty="0"/>
              <a:t>Children’s Behavioral Health</a:t>
            </a:r>
            <a:br>
              <a:rPr lang="en-US" sz="2025" dirty="0"/>
            </a:br>
            <a:br>
              <a:rPr lang="en-US" sz="2025" dirty="0"/>
            </a:br>
            <a:r>
              <a:rPr lang="en-US" sz="2025" dirty="0"/>
              <a:t>	Stephanie Traynor, PsyD, MBA – Deputy Director, Division of Prevention and Behavioral Health </a:t>
            </a:r>
            <a:br>
              <a:rPr lang="en-US" sz="2025" dirty="0"/>
            </a:br>
            <a:r>
              <a:rPr lang="en-US" sz="2025" b="1" dirty="0"/>
              <a:t>	</a:t>
            </a:r>
            <a:br>
              <a:rPr lang="en-US" sz="2025" b="1" dirty="0"/>
            </a:br>
            <a:r>
              <a:rPr lang="en-US" sz="2025" b="1" dirty="0"/>
              <a:t>	</a:t>
            </a:r>
            <a:br>
              <a:rPr lang="en-US" sz="2025" b="1" dirty="0"/>
            </a:br>
            <a:br>
              <a:rPr lang="en-US" sz="2025" b="1" dirty="0"/>
            </a:br>
            <a:r>
              <a:rPr lang="en-US" sz="2025" b="1" dirty="0"/>
              <a:t>	</a:t>
            </a:r>
            <a:endParaRPr lang="en-US" sz="2025" dirty="0"/>
          </a:p>
        </p:txBody>
      </p:sp>
    </p:spTree>
    <p:extLst>
      <p:ext uri="{BB962C8B-B14F-4D97-AF65-F5344CB8AC3E}">
        <p14:creationId xmlns:p14="http://schemas.microsoft.com/office/powerpoint/2010/main" val="3368651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48B3B08A-C0C5-62FB-BF1D-9A0C64A5C7F6}"/>
              </a:ext>
            </a:extLst>
          </p:cNvPr>
          <p:cNvSpPr>
            <a:spLocks noGrp="1"/>
          </p:cNvSpPr>
          <p:nvPr>
            <p:ph type="subTitle" idx="1"/>
          </p:nvPr>
        </p:nvSpPr>
        <p:spPr>
          <a:xfrm>
            <a:off x="6310681" y="3555328"/>
            <a:ext cx="5743018" cy="700176"/>
          </a:xfrm>
        </p:spPr>
        <p:txBody>
          <a:bodyPr/>
          <a:lstStyle/>
          <a:p>
            <a:pPr algn="ctr"/>
            <a:r>
              <a:rPr lang="en-US" dirty="0"/>
              <a:t>Stephanie Traynor, PsyD, MBA—Deputy Director, Division of Prevention and Behavioral Health</a:t>
            </a:r>
          </a:p>
        </p:txBody>
      </p:sp>
      <p:sp>
        <p:nvSpPr>
          <p:cNvPr id="15" name="Text Placeholder 14">
            <a:extLst>
              <a:ext uri="{FF2B5EF4-FFF2-40B4-BE49-F238E27FC236}">
                <a16:creationId xmlns:a16="http://schemas.microsoft.com/office/drawing/2014/main" id="{6728652A-AEC1-5036-5070-D785890F3819}"/>
              </a:ext>
            </a:extLst>
          </p:cNvPr>
          <p:cNvSpPr>
            <a:spLocks noGrp="1"/>
          </p:cNvSpPr>
          <p:nvPr>
            <p:ph type="body" sz="quarter" idx="13"/>
          </p:nvPr>
        </p:nvSpPr>
        <p:spPr>
          <a:xfrm>
            <a:off x="5723419" y="1946977"/>
            <a:ext cx="6478563" cy="1024953"/>
          </a:xfrm>
        </p:spPr>
        <p:txBody>
          <a:bodyPr/>
          <a:lstStyle/>
          <a:p>
            <a:pPr algn="ctr"/>
            <a:r>
              <a:rPr lang="en-US" dirty="0"/>
              <a:t>Youth Behavioral Health </a:t>
            </a:r>
            <a:r>
              <a:rPr lang="en-US" sz="3000" dirty="0"/>
              <a:t>Presentation to the Delaware Healthcare Commission</a:t>
            </a:r>
          </a:p>
        </p:txBody>
      </p:sp>
      <p:sp>
        <p:nvSpPr>
          <p:cNvPr id="17" name="Text Placeholder 16">
            <a:extLst>
              <a:ext uri="{FF2B5EF4-FFF2-40B4-BE49-F238E27FC236}">
                <a16:creationId xmlns:a16="http://schemas.microsoft.com/office/drawing/2014/main" id="{25678460-DE43-772A-C792-702947195F5E}"/>
              </a:ext>
            </a:extLst>
          </p:cNvPr>
          <p:cNvSpPr>
            <a:spLocks noGrp="1"/>
          </p:cNvSpPr>
          <p:nvPr>
            <p:ph type="body" sz="quarter" idx="15"/>
          </p:nvPr>
        </p:nvSpPr>
        <p:spPr>
          <a:xfrm>
            <a:off x="6310681" y="4778619"/>
            <a:ext cx="5743018" cy="358914"/>
          </a:xfrm>
        </p:spPr>
        <p:txBody>
          <a:bodyPr/>
          <a:lstStyle/>
          <a:p>
            <a:pPr algn="ctr"/>
            <a:r>
              <a:rPr lang="en-US" dirty="0"/>
              <a:t>March 7, 2024</a:t>
            </a:r>
          </a:p>
        </p:txBody>
      </p:sp>
      <p:pic>
        <p:nvPicPr>
          <p:cNvPr id="24" name="Picture Placeholder 23" descr="A picture containing person, outdoor, grass, little&#10;&#10;Description automatically generated">
            <a:extLst>
              <a:ext uri="{FF2B5EF4-FFF2-40B4-BE49-F238E27FC236}">
                <a16:creationId xmlns:a16="http://schemas.microsoft.com/office/drawing/2014/main" id="{22645EF8-D31A-F958-150B-5C7672B299AB}"/>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333217" y="1797977"/>
            <a:ext cx="4024987" cy="4025971"/>
          </a:xfrm>
        </p:spPr>
      </p:pic>
      <p:pic>
        <p:nvPicPr>
          <p:cNvPr id="7" name="Picture 6">
            <a:extLst>
              <a:ext uri="{FF2B5EF4-FFF2-40B4-BE49-F238E27FC236}">
                <a16:creationId xmlns:a16="http://schemas.microsoft.com/office/drawing/2014/main" id="{43C8BB75-4DBC-028F-05B0-D1CFCE49A8C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96000" y="208793"/>
            <a:ext cx="4599803" cy="1931606"/>
          </a:xfrm>
          <a:prstGeom prst="rect">
            <a:avLst/>
          </a:prstGeom>
        </p:spPr>
      </p:pic>
    </p:spTree>
    <p:extLst>
      <p:ext uri="{BB962C8B-B14F-4D97-AF65-F5344CB8AC3E}">
        <p14:creationId xmlns:p14="http://schemas.microsoft.com/office/powerpoint/2010/main" val="3255403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32CF3C-41A2-02A0-5E15-05E60BB7AD74}"/>
              </a:ext>
            </a:extLst>
          </p:cNvPr>
          <p:cNvSpPr>
            <a:spLocks noGrp="1"/>
          </p:cNvSpPr>
          <p:nvPr>
            <p:ph type="body" sz="quarter" idx="10"/>
          </p:nvPr>
        </p:nvSpPr>
        <p:spPr>
          <a:xfrm>
            <a:off x="6069981" y="602606"/>
            <a:ext cx="6122019" cy="1244600"/>
          </a:xfrm>
        </p:spPr>
        <p:txBody>
          <a:bodyPr/>
          <a:lstStyle/>
          <a:p>
            <a:r>
              <a:rPr lang="en-US" sz="2000" dirty="0"/>
              <a:t>Overview of the Department of Services for Children, Youth, and their Families and Division of Prevention and Behavioral Health Services</a:t>
            </a:r>
          </a:p>
        </p:txBody>
      </p:sp>
      <p:sp>
        <p:nvSpPr>
          <p:cNvPr id="4" name="Text Placeholder 3">
            <a:extLst>
              <a:ext uri="{FF2B5EF4-FFF2-40B4-BE49-F238E27FC236}">
                <a16:creationId xmlns:a16="http://schemas.microsoft.com/office/drawing/2014/main" id="{1C31EC5F-D692-E0F8-EB1E-025476D0E194}"/>
              </a:ext>
            </a:extLst>
          </p:cNvPr>
          <p:cNvSpPr>
            <a:spLocks noGrp="1"/>
          </p:cNvSpPr>
          <p:nvPr>
            <p:ph type="body" sz="quarter" idx="18"/>
          </p:nvPr>
        </p:nvSpPr>
        <p:spPr/>
        <p:txBody>
          <a:bodyPr/>
          <a:lstStyle/>
          <a:p>
            <a:r>
              <a:rPr lang="en-US" dirty="0"/>
              <a:t>Today’s Agenda</a:t>
            </a:r>
          </a:p>
        </p:txBody>
      </p:sp>
      <p:sp>
        <p:nvSpPr>
          <p:cNvPr id="5" name="Text Placeholder 4">
            <a:extLst>
              <a:ext uri="{FF2B5EF4-FFF2-40B4-BE49-F238E27FC236}">
                <a16:creationId xmlns:a16="http://schemas.microsoft.com/office/drawing/2014/main" id="{4D00BF2D-0ED3-B5F8-73D3-CED72CA40096}"/>
              </a:ext>
            </a:extLst>
          </p:cNvPr>
          <p:cNvSpPr>
            <a:spLocks noGrp="1"/>
          </p:cNvSpPr>
          <p:nvPr>
            <p:ph type="body" sz="quarter" idx="19"/>
          </p:nvPr>
        </p:nvSpPr>
        <p:spPr>
          <a:xfrm>
            <a:off x="6501254" y="1898921"/>
            <a:ext cx="5214974" cy="316764"/>
          </a:xfrm>
        </p:spPr>
        <p:txBody>
          <a:bodyPr/>
          <a:lstStyle/>
          <a:p>
            <a:r>
              <a:rPr lang="en-US" sz="2000" dirty="0"/>
              <a:t>Service Eligibility</a:t>
            </a:r>
          </a:p>
        </p:txBody>
      </p:sp>
      <p:sp>
        <p:nvSpPr>
          <p:cNvPr id="7" name="Text Placeholder 6">
            <a:extLst>
              <a:ext uri="{FF2B5EF4-FFF2-40B4-BE49-F238E27FC236}">
                <a16:creationId xmlns:a16="http://schemas.microsoft.com/office/drawing/2014/main" id="{D9FE88DA-3E9A-E80E-5B8C-F573B5349885}"/>
              </a:ext>
            </a:extLst>
          </p:cNvPr>
          <p:cNvSpPr>
            <a:spLocks noGrp="1"/>
          </p:cNvSpPr>
          <p:nvPr>
            <p:ph type="body" sz="quarter" idx="21"/>
          </p:nvPr>
        </p:nvSpPr>
        <p:spPr>
          <a:xfrm>
            <a:off x="6505578" y="3396125"/>
            <a:ext cx="5537739" cy="428891"/>
          </a:xfrm>
        </p:spPr>
        <p:txBody>
          <a:bodyPr/>
          <a:lstStyle/>
          <a:p>
            <a:r>
              <a:rPr lang="en-US" sz="2000" dirty="0"/>
              <a:t>Continuum of Services and Youth Served</a:t>
            </a:r>
          </a:p>
        </p:txBody>
      </p:sp>
      <p:sp>
        <p:nvSpPr>
          <p:cNvPr id="9" name="Text Placeholder 8">
            <a:extLst>
              <a:ext uri="{FF2B5EF4-FFF2-40B4-BE49-F238E27FC236}">
                <a16:creationId xmlns:a16="http://schemas.microsoft.com/office/drawing/2014/main" id="{B5959A0B-E159-2AB0-452E-8468D42EA212}"/>
              </a:ext>
            </a:extLst>
          </p:cNvPr>
          <p:cNvSpPr>
            <a:spLocks noGrp="1"/>
          </p:cNvSpPr>
          <p:nvPr>
            <p:ph type="body" sz="quarter" idx="23"/>
          </p:nvPr>
        </p:nvSpPr>
        <p:spPr>
          <a:xfrm>
            <a:off x="6069981" y="4843283"/>
            <a:ext cx="5787722" cy="608120"/>
          </a:xfrm>
        </p:spPr>
        <p:txBody>
          <a:bodyPr/>
          <a:lstStyle/>
          <a:p>
            <a:r>
              <a:rPr lang="en-US" sz="2000" dirty="0"/>
              <a:t>Highlighted Prevention &amp; Treatment Programs</a:t>
            </a:r>
          </a:p>
        </p:txBody>
      </p:sp>
      <p:sp>
        <p:nvSpPr>
          <p:cNvPr id="11" name="Slide Number Placeholder 10">
            <a:extLst>
              <a:ext uri="{FF2B5EF4-FFF2-40B4-BE49-F238E27FC236}">
                <a16:creationId xmlns:a16="http://schemas.microsoft.com/office/drawing/2014/main" id="{057C83CB-F3F4-F532-0A8F-8DBAE01FA83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8123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CB462-DC93-525F-CCF4-2947EE05D2DF}"/>
              </a:ext>
            </a:extLst>
          </p:cNvPr>
          <p:cNvSpPr>
            <a:spLocks noGrp="1"/>
          </p:cNvSpPr>
          <p:nvPr>
            <p:ph type="body" sz="quarter" idx="12"/>
          </p:nvPr>
        </p:nvSpPr>
        <p:spPr>
          <a:xfrm>
            <a:off x="591929" y="1070225"/>
            <a:ext cx="6418471" cy="935950"/>
          </a:xfrm>
        </p:spPr>
        <p:txBody>
          <a:bodyPr/>
          <a:lstStyle/>
          <a:p>
            <a:r>
              <a:rPr lang="en-US" dirty="0"/>
              <a:t>About DSCYF</a:t>
            </a:r>
          </a:p>
        </p:txBody>
      </p:sp>
      <p:sp>
        <p:nvSpPr>
          <p:cNvPr id="3" name="Text Placeholder 2">
            <a:extLst>
              <a:ext uri="{FF2B5EF4-FFF2-40B4-BE49-F238E27FC236}">
                <a16:creationId xmlns:a16="http://schemas.microsoft.com/office/drawing/2014/main" id="{62493084-E368-8DBB-04A9-DA1179AE9181}"/>
              </a:ext>
            </a:extLst>
          </p:cNvPr>
          <p:cNvSpPr>
            <a:spLocks noGrp="1"/>
          </p:cNvSpPr>
          <p:nvPr>
            <p:ph type="body" sz="quarter" idx="14"/>
          </p:nvPr>
        </p:nvSpPr>
        <p:spPr>
          <a:xfrm>
            <a:off x="692150" y="2006175"/>
            <a:ext cx="10792368" cy="4384234"/>
          </a:xfrm>
        </p:spPr>
        <p:txBody>
          <a:bodyPr/>
          <a:lstStyle/>
          <a:p>
            <a:r>
              <a:rPr lang="en-US" sz="2800" dirty="0">
                <a:latin typeface="+mn-lt"/>
              </a:rPr>
              <a:t>Created in 1983 to enable efficient services for children and families experiencing child maltreatment, delinquency and behavioral health challenges by avoiding fragmentation and duplication</a:t>
            </a:r>
          </a:p>
          <a:p>
            <a:pPr marL="342900" indent="-342900">
              <a:buFont typeface="Arial" panose="020B0604020202020204" pitchFamily="34" charset="0"/>
              <a:buChar char="•"/>
            </a:pPr>
            <a:r>
              <a:rPr lang="en-US" sz="2400" dirty="0">
                <a:latin typeface="+mn-lt"/>
              </a:rPr>
              <a:t>Mission: </a:t>
            </a:r>
            <a:r>
              <a:rPr lang="en-US" sz="2400" i="1" dirty="0">
                <a:solidFill>
                  <a:srgbClr val="0B849E"/>
                </a:solidFill>
                <a:latin typeface="+mn-lt"/>
              </a:rPr>
              <a:t>To engage families and communities to promote the safety and well-being of children through prevention, intervention, treatment, and rehabilitative services </a:t>
            </a:r>
          </a:p>
          <a:p>
            <a:pPr marL="285750" indent="-285750">
              <a:buFont typeface="Arial" panose="020B0604020202020204" pitchFamily="34" charset="0"/>
              <a:buChar char="•"/>
            </a:pPr>
            <a:r>
              <a:rPr lang="en-US" sz="2800" dirty="0"/>
              <a:t>4 Divisions (DFS, DYRS, DPBHS, DMSS) with approximately 1400 employees</a:t>
            </a:r>
          </a:p>
        </p:txBody>
      </p:sp>
      <p:sp>
        <p:nvSpPr>
          <p:cNvPr id="5" name="Slide Number Placeholder 4">
            <a:extLst>
              <a:ext uri="{FF2B5EF4-FFF2-40B4-BE49-F238E27FC236}">
                <a16:creationId xmlns:a16="http://schemas.microsoft.com/office/drawing/2014/main" id="{94CA5DBA-403E-E81D-DDDF-B6350FCDB3B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B613AF-43C4-304B-BDCE-2A6ABD99B6CC}" type="slidenum">
              <a:rPr kumimoji="0" lang="en-US" sz="8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177211"/>
      </p:ext>
    </p:extLst>
  </p:cSld>
  <p:clrMapOvr>
    <a:masterClrMapping/>
  </p:clrMapOvr>
</p:sld>
</file>

<file path=ppt/theme/theme1.xml><?xml version="1.0" encoding="utf-8"?>
<a:theme xmlns:a="http://schemas.openxmlformats.org/drawingml/2006/main" name="1_Office Theme">
  <a:themeElements>
    <a:clrScheme name="Custom 2">
      <a:dk1>
        <a:srgbClr val="FFFFFF"/>
      </a:dk1>
      <a:lt1>
        <a:sysClr val="window" lastClr="FFFFFF"/>
      </a:lt1>
      <a:dk2>
        <a:srgbClr val="FFFFFF"/>
      </a:dk2>
      <a:lt2>
        <a:srgbClr val="EEECE1"/>
      </a:lt2>
      <a:accent1>
        <a:srgbClr val="00A590"/>
      </a:accent1>
      <a:accent2>
        <a:srgbClr val="007ED9"/>
      </a:accent2>
      <a:accent3>
        <a:srgbClr val="808180"/>
      </a:accent3>
      <a:accent4>
        <a:srgbClr val="AEA79F"/>
      </a:accent4>
      <a:accent5>
        <a:srgbClr val="F0B842"/>
      </a:accent5>
      <a:accent6>
        <a:srgbClr val="000000"/>
      </a:accent6>
      <a:hlink>
        <a:srgbClr val="0083D9"/>
      </a:hlink>
      <a:folHlink>
        <a:srgbClr val="DE383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Kara DHSS">
  <a:themeElements>
    <a:clrScheme name="Custom 2">
      <a:dk1>
        <a:sysClr val="windowText" lastClr="000000"/>
      </a:dk1>
      <a:lt1>
        <a:sysClr val="window" lastClr="FFFFFF"/>
      </a:lt1>
      <a:dk2>
        <a:srgbClr val="3D3D3D"/>
      </a:dk2>
      <a:lt2>
        <a:srgbClr val="EBEBEB"/>
      </a:lt2>
      <a:accent1>
        <a:srgbClr val="6F1F2E"/>
      </a:accent1>
      <a:accent2>
        <a:srgbClr val="48141E"/>
      </a:accent2>
      <a:accent3>
        <a:srgbClr val="66B1CE"/>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HSS PPT. Template. Brand" id="{3FC61AB6-49BA-480D-8FDD-67608D1821A5}" vid="{4D246706-C1B0-466F-B786-CCE1EF7B641E}"/>
    </a:ext>
  </a:extLst>
</a:theme>
</file>

<file path=ppt/theme/theme11.xml><?xml version="1.0" encoding="utf-8"?>
<a:theme xmlns:a="http://schemas.openxmlformats.org/drawingml/2006/main" name="2_Kara DHSS">
  <a:themeElements>
    <a:clrScheme name="Custom 2">
      <a:dk1>
        <a:sysClr val="windowText" lastClr="000000"/>
      </a:dk1>
      <a:lt1>
        <a:sysClr val="window" lastClr="FFFFFF"/>
      </a:lt1>
      <a:dk2>
        <a:srgbClr val="3D3D3D"/>
      </a:dk2>
      <a:lt2>
        <a:srgbClr val="EBEBEB"/>
      </a:lt2>
      <a:accent1>
        <a:srgbClr val="6F1F2E"/>
      </a:accent1>
      <a:accent2>
        <a:srgbClr val="48141E"/>
      </a:accent2>
      <a:accent3>
        <a:srgbClr val="66B1CE"/>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HSS PPT. Template. Brand" id="{3FC61AB6-49BA-480D-8FDD-67608D1821A5}" vid="{4D246706-C1B0-466F-B786-CCE1EF7B641E}"/>
    </a:ext>
  </a:extLst>
</a:theme>
</file>

<file path=ppt/theme/theme12.xml><?xml version="1.0" encoding="utf-8"?>
<a:theme xmlns:a="http://schemas.openxmlformats.org/drawingml/2006/main" name="14_Kara DHSS">
  <a:themeElements>
    <a:clrScheme name="Custom 2">
      <a:dk1>
        <a:sysClr val="windowText" lastClr="000000"/>
      </a:dk1>
      <a:lt1>
        <a:sysClr val="window" lastClr="FFFFFF"/>
      </a:lt1>
      <a:dk2>
        <a:srgbClr val="3D3D3D"/>
      </a:dk2>
      <a:lt2>
        <a:srgbClr val="EBEBEB"/>
      </a:lt2>
      <a:accent1>
        <a:srgbClr val="6F1F2E"/>
      </a:accent1>
      <a:accent2>
        <a:srgbClr val="48141E"/>
      </a:accent2>
      <a:accent3>
        <a:srgbClr val="66B1CE"/>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Kara DHSS" id="{F02942D3-ED83-4A43-9686-560F33F8BC63}" vid="{613DBA36-AC9A-4581-8C69-A590BFE5BADB}"/>
    </a:ext>
  </a:extLst>
</a:theme>
</file>

<file path=ppt/theme/theme13.xml><?xml version="1.0" encoding="utf-8"?>
<a:theme xmlns:a="http://schemas.openxmlformats.org/drawingml/2006/main" name="1_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Introdu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itle">
  <a:themeElements>
    <a:clrScheme name="DSCYF Colors">
      <a:dk1>
        <a:srgbClr val="000000"/>
      </a:dk1>
      <a:lt1>
        <a:srgbClr val="FFFFFF"/>
      </a:lt1>
      <a:dk2>
        <a:srgbClr val="44546A"/>
      </a:dk2>
      <a:lt2>
        <a:srgbClr val="E7E6E6"/>
      </a:lt2>
      <a:accent1>
        <a:srgbClr val="047F90"/>
      </a:accent1>
      <a:accent2>
        <a:srgbClr val="E9F4D7"/>
      </a:accent2>
      <a:accent3>
        <a:srgbClr val="DBF3F3"/>
      </a:accent3>
      <a:accent4>
        <a:srgbClr val="4DC1C4"/>
      </a:accent4>
      <a:accent5>
        <a:srgbClr val="95C83D"/>
      </a:accent5>
      <a:accent6>
        <a:srgbClr val="C8F2F5"/>
      </a:accent6>
      <a:hlink>
        <a:srgbClr val="0096FF"/>
      </a:hlink>
      <a:folHlink>
        <a:srgbClr val="D4FB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Kara DHSS">
  <a:themeElements>
    <a:clrScheme name="Custom 2">
      <a:dk1>
        <a:sysClr val="windowText" lastClr="000000"/>
      </a:dk1>
      <a:lt1>
        <a:sysClr val="window" lastClr="FFFFFF"/>
      </a:lt1>
      <a:dk2>
        <a:srgbClr val="3D3D3D"/>
      </a:dk2>
      <a:lt2>
        <a:srgbClr val="EBEBEB"/>
      </a:lt2>
      <a:accent1>
        <a:srgbClr val="6F1F2E"/>
      </a:accent1>
      <a:accent2>
        <a:srgbClr val="48141E"/>
      </a:accent2>
      <a:accent3>
        <a:srgbClr val="66B1CE"/>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Kara DHSS" id="{F02942D3-ED83-4A43-9686-560F33F8BC63}" vid="{613DBA36-AC9A-4581-8C69-A590BFE5BADB}"/>
    </a:ext>
  </a:extLst>
</a:theme>
</file>

<file path=ppt/theme/theme3.xml><?xml version="1.0" encoding="utf-8"?>
<a:theme xmlns:a="http://schemas.openxmlformats.org/drawingml/2006/main" name="13_Kara DHSS">
  <a:themeElements>
    <a:clrScheme name="Custom 2">
      <a:dk1>
        <a:sysClr val="windowText" lastClr="000000"/>
      </a:dk1>
      <a:lt1>
        <a:sysClr val="window" lastClr="FFFFFF"/>
      </a:lt1>
      <a:dk2>
        <a:srgbClr val="3D3D3D"/>
      </a:dk2>
      <a:lt2>
        <a:srgbClr val="EBEBEB"/>
      </a:lt2>
      <a:accent1>
        <a:srgbClr val="6F1F2E"/>
      </a:accent1>
      <a:accent2>
        <a:srgbClr val="48141E"/>
      </a:accent2>
      <a:accent3>
        <a:srgbClr val="66B1CE"/>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Kara DHSS" id="{F02942D3-ED83-4A43-9686-560F33F8BC63}" vid="{613DBA36-AC9A-4581-8C69-A590BFE5BADB}"/>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dalhealth-ppt-16x9-updated" id="{E6FB5506-0FB2-4E48-8620-E753E03FC914}" vid="{C7C86C15-5421-432A-B954-5C5F7148238C}"/>
    </a:ext>
  </a:extLst>
</a:theme>
</file>

<file path=ppt/theme/theme5.xml><?xml version="1.0" encoding="utf-8"?>
<a:theme xmlns:a="http://schemas.openxmlformats.org/drawingml/2006/main" name="White">
  <a:themeElements>
    <a:clrScheme name="Custom 1">
      <a:dk1>
        <a:srgbClr val="58595B"/>
      </a:dk1>
      <a:lt1>
        <a:srgbClr val="7C7E80"/>
      </a:lt1>
      <a:dk2>
        <a:srgbClr val="3870B7"/>
      </a:dk2>
      <a:lt2>
        <a:srgbClr val="88C540"/>
      </a:lt2>
      <a:accent1>
        <a:srgbClr val="00AAE7"/>
      </a:accent1>
      <a:accent2>
        <a:srgbClr val="44BA87"/>
      </a:accent2>
      <a:accent3>
        <a:srgbClr val="009FA5"/>
      </a:accent3>
      <a:accent4>
        <a:srgbClr val="BFD730"/>
      </a:accent4>
      <a:accent5>
        <a:srgbClr val="F68628"/>
      </a:accent5>
      <a:accent6>
        <a:srgbClr val="FFCB05"/>
      </a:accent6>
      <a:hlink>
        <a:srgbClr val="3870B7"/>
      </a:hlink>
      <a:folHlink>
        <a:srgbClr val="7F7F7F"/>
      </a:folHlink>
    </a:clrScheme>
    <a:fontScheme name="White">
      <a:majorFont>
        <a:latin typeface="Raleway"/>
        <a:ea typeface="ＭＳ Ｐゴシック"/>
        <a:cs typeface="Raleway"/>
      </a:majorFont>
      <a:minorFont>
        <a:latin typeface="Helvetica Neue"/>
        <a:ea typeface="ＭＳ Ｐゴシック"/>
        <a:cs typeface="Helvetica Neu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a:ln>
              <a:noFill/>
            </a:ln>
            <a:solidFill>
              <a:srgbClr val="000000"/>
            </a:solidFill>
            <a:effectLst/>
            <a:latin typeface="Helvetica Neue" charset="0"/>
            <a:ea typeface="ＭＳ Ｐゴシック"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a:ln>
              <a:noFill/>
            </a:ln>
            <a:solidFill>
              <a:srgbClr val="000000"/>
            </a:solidFill>
            <a:effectLst/>
            <a:latin typeface="Helvetica Neue" charset="0"/>
            <a:ea typeface="ＭＳ Ｐゴシック" charset="0"/>
            <a:cs typeface="Helvetica Neue" charset="0"/>
            <a:sym typeface="Helvetica Neue" charset="0"/>
          </a:defRPr>
        </a:defPPr>
      </a:lstStyle>
    </a:lnDef>
  </a:objectDefaults>
  <a:extraClrSchemeLst/>
  <a:extLst>
    <a:ext uri="{05A4C25C-085E-4340-85A3-A5531E510DB2}">
      <thm15:themeFamily xmlns:thm15="http://schemas.microsoft.com/office/thememl/2012/main" name="ChristianaCare-Today.potx" id="{84D1512E-77DD-4C87-8DA1-C4960CADE4C3}" vid="{007134E3-2A1C-40BA-AAA6-D4C5E954C30A}"/>
    </a:ext>
  </a:extLst>
</a:theme>
</file>

<file path=ppt/theme/theme6.xml><?xml version="1.0" encoding="utf-8"?>
<a:theme xmlns:a="http://schemas.openxmlformats.org/drawingml/2006/main" name="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Introdu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Kara DHSS">
  <a:themeElements>
    <a:clrScheme name="Custom 2">
      <a:dk1>
        <a:sysClr val="windowText" lastClr="000000"/>
      </a:dk1>
      <a:lt1>
        <a:sysClr val="window" lastClr="FFFFFF"/>
      </a:lt1>
      <a:dk2>
        <a:srgbClr val="3D3D3D"/>
      </a:dk2>
      <a:lt2>
        <a:srgbClr val="EBEBEB"/>
      </a:lt2>
      <a:accent1>
        <a:srgbClr val="6F1F2E"/>
      </a:accent1>
      <a:accent2>
        <a:srgbClr val="48141E"/>
      </a:accent2>
      <a:accent3>
        <a:srgbClr val="66B1CE"/>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Kara DHSS" id="{F02942D3-ED83-4A43-9686-560F33F8BC63}" vid="{613DBA36-AC9A-4581-8C69-A590BFE5BADB}"/>
    </a:ext>
  </a:extLst>
</a:theme>
</file>

<file path=docProps/app.xml><?xml version="1.0" encoding="utf-8"?>
<Properties xmlns="http://schemas.openxmlformats.org/officeDocument/2006/extended-properties" xmlns:vt="http://schemas.openxmlformats.org/officeDocument/2006/docPropsVTypes">
  <Template>Flow</Template>
  <TotalTime>104858</TotalTime>
  <Words>1458</Words>
  <Application>Microsoft Office PowerPoint</Application>
  <PresentationFormat>Widescreen</PresentationFormat>
  <Paragraphs>261</Paragraphs>
  <Slides>25</Slides>
  <Notes>21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25</vt:i4>
      </vt:variant>
    </vt:vector>
  </HeadingPairs>
  <TitlesOfParts>
    <vt:vector size="53" baseType="lpstr">
      <vt:lpstr>Arial</vt:lpstr>
      <vt:lpstr>Arial Black</vt:lpstr>
      <vt:lpstr>Calibri</vt:lpstr>
      <vt:lpstr>Calibri Light</vt:lpstr>
      <vt:lpstr>Courier New</vt:lpstr>
      <vt:lpstr>Gill Sans MT</vt:lpstr>
      <vt:lpstr>Raleway</vt:lpstr>
      <vt:lpstr>Symbol</vt:lpstr>
      <vt:lpstr>Times</vt:lpstr>
      <vt:lpstr>Times New Roman</vt:lpstr>
      <vt:lpstr>Wingdings</vt:lpstr>
      <vt:lpstr>Wingdings 2</vt:lpstr>
      <vt:lpstr>1_Office Theme</vt:lpstr>
      <vt:lpstr>10_Kara DHSS</vt:lpstr>
      <vt:lpstr>13_Kara DHSS</vt:lpstr>
      <vt:lpstr>2_Custom Design</vt:lpstr>
      <vt:lpstr>White</vt:lpstr>
      <vt:lpstr>Agenda</vt:lpstr>
      <vt:lpstr>Content Slides</vt:lpstr>
      <vt:lpstr>1_Introduction</vt:lpstr>
      <vt:lpstr>1_Kara DHSS</vt:lpstr>
      <vt:lpstr>Kara DHSS</vt:lpstr>
      <vt:lpstr>2_Kara DHSS</vt:lpstr>
      <vt:lpstr>14_Kara DHSS</vt:lpstr>
      <vt:lpstr>1_Agenda</vt:lpstr>
      <vt:lpstr>1_Content Slides</vt:lpstr>
      <vt:lpstr>Introduction</vt:lpstr>
      <vt:lpstr>Title</vt:lpstr>
      <vt:lpstr>Delaware Health Care Commission Meeting March 7, 2024 </vt:lpstr>
      <vt:lpstr>AGENDA</vt:lpstr>
      <vt:lpstr>  BOARD BUSINESS    ACTION ITEM:  Approve February 1, 2024, meeting minutes       </vt:lpstr>
      <vt:lpstr>    UPDATES    Delaware Institute for Dental Education and Research (DIDER)   Dr. Ray Rafetto, DIDER Board Member       </vt:lpstr>
      <vt:lpstr>UPDATE - Delaware Institute for DENTAL Education and Research (DIDER)</vt:lpstr>
      <vt:lpstr> POLICY DEVELOPMENT    Children’s Behavioral Health   Stephanie Traynor, PsyD, MBA – Deputy Director, Division of Prevention and Behavioral Health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PUBLIC COMMENT          </vt:lpstr>
      <vt:lpstr> ADJOURN          </vt:lpstr>
    </vt:vector>
  </TitlesOfParts>
  <Company>AB&amp;C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abc</dc:creator>
  <cp:lastModifiedBy>Massa, Elisabeth C (DHSS)</cp:lastModifiedBy>
  <cp:revision>2779</cp:revision>
  <cp:lastPrinted>2023-04-04T21:08:02Z</cp:lastPrinted>
  <dcterms:created xsi:type="dcterms:W3CDTF">2011-04-08T20:26:11Z</dcterms:created>
  <dcterms:modified xsi:type="dcterms:W3CDTF">2024-03-07T13:42:50Z</dcterms:modified>
</cp:coreProperties>
</file>