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1779" r:id="rId5"/>
    <p:sldId id="1774" r:id="rId6"/>
    <p:sldId id="1778" r:id="rId7"/>
    <p:sldId id="1083" r:id="rId8"/>
    <p:sldId id="1775" r:id="rId9"/>
    <p:sldId id="1786" r:id="rId10"/>
    <p:sldId id="1765" r:id="rId11"/>
    <p:sldId id="1804" r:id="rId12"/>
    <p:sldId id="1802" r:id="rId13"/>
    <p:sldId id="1817" r:id="rId14"/>
    <p:sldId id="1801" r:id="rId15"/>
    <p:sldId id="1796" r:id="rId16"/>
    <p:sldId id="1806" r:id="rId17"/>
    <p:sldId id="1803" r:id="rId18"/>
    <p:sldId id="1816" r:id="rId19"/>
    <p:sldId id="1805" r:id="rId20"/>
    <p:sldId id="1797" r:id="rId21"/>
    <p:sldId id="1807" r:id="rId22"/>
    <p:sldId id="1809" r:id="rId23"/>
    <p:sldId id="1819" r:id="rId24"/>
    <p:sldId id="1808" r:id="rId25"/>
    <p:sldId id="1798" r:id="rId26"/>
    <p:sldId id="1810" r:id="rId27"/>
    <p:sldId id="1818" r:id="rId28"/>
    <p:sldId id="1811" r:id="rId29"/>
    <p:sldId id="1799" r:id="rId30"/>
    <p:sldId id="1812" r:id="rId31"/>
    <p:sldId id="1814" r:id="rId32"/>
    <p:sldId id="1821" r:id="rId33"/>
    <p:sldId id="1795" r:id="rId34"/>
    <p:sldId id="180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POWERPOINT" id="{022FCD1B-D2EF-9143-9F86-AAAE6A2F6112}">
          <p14:sldIdLst>
            <p14:sldId id="1779"/>
            <p14:sldId id="1774"/>
            <p14:sldId id="1778"/>
            <p14:sldId id="1083"/>
            <p14:sldId id="1775"/>
            <p14:sldId id="1786"/>
            <p14:sldId id="1765"/>
            <p14:sldId id="1804"/>
            <p14:sldId id="1802"/>
            <p14:sldId id="1817"/>
            <p14:sldId id="1801"/>
            <p14:sldId id="1796"/>
            <p14:sldId id="1806"/>
            <p14:sldId id="1803"/>
            <p14:sldId id="1816"/>
            <p14:sldId id="1805"/>
            <p14:sldId id="1797"/>
            <p14:sldId id="1807"/>
            <p14:sldId id="1809"/>
            <p14:sldId id="1819"/>
            <p14:sldId id="1808"/>
            <p14:sldId id="1798"/>
            <p14:sldId id="1810"/>
            <p14:sldId id="1818"/>
            <p14:sldId id="1811"/>
            <p14:sldId id="1799"/>
            <p14:sldId id="1812"/>
            <p14:sldId id="1814"/>
            <p14:sldId id="1821"/>
            <p14:sldId id="1795"/>
            <p14:sldId id="18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CE070D-90C4-2534-33EA-EB7E09BB8A7B}" name="Caitlin Thomas-Henkel" initials="CT" userId="S::cthomashenkel@healthmanagement.com::a32bee8a-e210-4566-8ee4-6a11b614ee56" providerId="AD"/>
  <p188:author id="{47719981-E786-F33B-ADAC-C26C2C8D4B6B}" name="Nehath Sheriff" initials="" userId="S::nsheriff@healthmanagement.com::5ad86eac-1937-4d17-a60e-79750dbd4e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Glossa" initials="JG" lastIdx="17" clrIdx="0">
    <p:extLst>
      <p:ext uri="{19B8F6BF-5375-455C-9EA6-DF929625EA0E}">
        <p15:presenceInfo xmlns:p15="http://schemas.microsoft.com/office/powerpoint/2012/main" userId="S::jglossa@healthmanagement.com::5f82e70e-c133-41f2-982c-c49d8a38400b" providerId="AD"/>
      </p:ext>
    </p:extLst>
  </p:cmAuthor>
  <p:cmAuthor id="2" name="Gregg Kelly" initials="GK" lastIdx="7" clrIdx="1">
    <p:extLst>
      <p:ext uri="{19B8F6BF-5375-455C-9EA6-DF929625EA0E}">
        <p15:presenceInfo xmlns:p15="http://schemas.microsoft.com/office/powerpoint/2012/main" userId="5e8e79bbe52611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182"/>
    <a:srgbClr val="666666"/>
    <a:srgbClr val="BE932B"/>
    <a:srgbClr val="EBE3D0"/>
    <a:srgbClr val="0065A3"/>
    <a:srgbClr val="B7386B"/>
    <a:srgbClr val="AD610B"/>
    <a:srgbClr val="333333"/>
    <a:srgbClr val="F2F2F2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D8A00-1B7B-42B7-8236-46CA3A204755}" v="3" dt="2024-02-10T00:44:44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084" autoAdjust="0"/>
  </p:normalViewPr>
  <p:slideViewPr>
    <p:cSldViewPr snapToGrid="0" snapToObjects="1">
      <p:cViewPr varScale="1">
        <p:scale>
          <a:sx n="40" d="100"/>
          <a:sy n="40" d="100"/>
        </p:scale>
        <p:origin x="9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4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7FDF4-85C6-4EAC-8861-D08979A3EA91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91F54B-F26B-44CF-8374-26B2A89D7AD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Establish a PCRC working group </a:t>
          </a:r>
        </a:p>
      </dgm:t>
    </dgm:pt>
    <dgm:pt modelId="{B5042942-2BB0-458F-8ED0-F99B857134AE}" type="parTrans" cxnId="{B9F6C9B2-E4BF-4173-A52E-B898A97C5C49}">
      <dgm:prSet/>
      <dgm:spPr/>
      <dgm:t>
        <a:bodyPr/>
        <a:lstStyle/>
        <a:p>
          <a:endParaRPr lang="en-US"/>
        </a:p>
      </dgm:t>
    </dgm:pt>
    <dgm:pt modelId="{EF7C9705-D222-4CEE-B568-D6915CE5FE9C}" type="sibTrans" cxnId="{B9F6C9B2-E4BF-4173-A52E-B898A97C5C49}">
      <dgm:prSet/>
      <dgm:spPr/>
      <dgm:t>
        <a:bodyPr/>
        <a:lstStyle/>
        <a:p>
          <a:endParaRPr lang="en-US"/>
        </a:p>
      </dgm:t>
    </dgm:pt>
    <dgm:pt modelId="{FDE8B5DD-309D-4A2E-9288-99C314848BE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Complete an Environmental Scan of the national primary care landscape/state examples of successful primary care models with a focus on:</a:t>
          </a:r>
        </a:p>
      </dgm:t>
    </dgm:pt>
    <dgm:pt modelId="{97B60AA3-0000-4EE3-92FD-11D2087DE726}" type="parTrans" cxnId="{7BF5D93E-7B0D-493E-9351-2455CF6D5765}">
      <dgm:prSet/>
      <dgm:spPr/>
      <dgm:t>
        <a:bodyPr/>
        <a:lstStyle/>
        <a:p>
          <a:endParaRPr lang="en-US"/>
        </a:p>
      </dgm:t>
    </dgm:pt>
    <dgm:pt modelId="{19D7CE68-D6D6-4CAA-8AE2-ECC967103FC2}" type="sibTrans" cxnId="{7BF5D93E-7B0D-493E-9351-2455CF6D5765}">
      <dgm:prSet/>
      <dgm:spPr/>
      <dgm:t>
        <a:bodyPr/>
        <a:lstStyle/>
        <a:p>
          <a:endParaRPr lang="en-US"/>
        </a:p>
      </dgm:t>
    </dgm:pt>
    <dgm:pt modelId="{E6D8470B-17CB-4952-B6FB-31816D22A2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/>
            <a:t>Authority &amp; Governance​</a:t>
          </a:r>
          <a:endParaRPr lang="en-US" sz="1400"/>
        </a:p>
      </dgm:t>
    </dgm:pt>
    <dgm:pt modelId="{A420DB90-953B-4B99-86E8-240BD26206D7}" type="parTrans" cxnId="{54615A9E-30CB-401A-A6EF-7B4FB42E2B2E}">
      <dgm:prSet/>
      <dgm:spPr/>
      <dgm:t>
        <a:bodyPr/>
        <a:lstStyle/>
        <a:p>
          <a:endParaRPr lang="en-US"/>
        </a:p>
      </dgm:t>
    </dgm:pt>
    <dgm:pt modelId="{A6298DC4-966C-4AEF-B5D8-8978246FDBBF}" type="sibTrans" cxnId="{54615A9E-30CB-401A-A6EF-7B4FB42E2B2E}">
      <dgm:prSet/>
      <dgm:spPr/>
      <dgm:t>
        <a:bodyPr/>
        <a:lstStyle/>
        <a:p>
          <a:endParaRPr lang="en-US"/>
        </a:p>
      </dgm:t>
    </dgm:pt>
    <dgm:pt modelId="{5F67CE3D-6705-4568-9C89-85DA6AAFE3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/>
            <a:t>Primary Care Cost Containment Strategy ​</a:t>
          </a:r>
          <a:endParaRPr lang="en-US" sz="1400"/>
        </a:p>
      </dgm:t>
    </dgm:pt>
    <dgm:pt modelId="{9F59A565-D8EA-4033-B343-0988F99B0BE7}" type="parTrans" cxnId="{98B41DAA-F132-422D-B808-FAD8F3EBB6D3}">
      <dgm:prSet/>
      <dgm:spPr/>
      <dgm:t>
        <a:bodyPr/>
        <a:lstStyle/>
        <a:p>
          <a:endParaRPr lang="en-US"/>
        </a:p>
      </dgm:t>
    </dgm:pt>
    <dgm:pt modelId="{6B4457CF-AC6F-42D8-914F-C2BDEE0F41B4}" type="sibTrans" cxnId="{98B41DAA-F132-422D-B808-FAD8F3EBB6D3}">
      <dgm:prSet/>
      <dgm:spPr/>
      <dgm:t>
        <a:bodyPr/>
        <a:lstStyle/>
        <a:p>
          <a:endParaRPr lang="en-US"/>
        </a:p>
      </dgm:t>
    </dgm:pt>
    <dgm:pt modelId="{B394647E-3CE5-425F-A6DA-9C35037373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/>
            <a:t>Investments in Primary Care​</a:t>
          </a:r>
          <a:endParaRPr lang="en-US" sz="1400"/>
        </a:p>
      </dgm:t>
    </dgm:pt>
    <dgm:pt modelId="{2529122D-D277-4793-B3E9-35971D5DF756}" type="parTrans" cxnId="{E3801524-417C-4CE7-A3B3-815045C3D0E3}">
      <dgm:prSet/>
      <dgm:spPr/>
      <dgm:t>
        <a:bodyPr/>
        <a:lstStyle/>
        <a:p>
          <a:endParaRPr lang="en-US"/>
        </a:p>
      </dgm:t>
    </dgm:pt>
    <dgm:pt modelId="{82F558B7-B8B2-4F7F-8D93-EE4F86A6AFD6}" type="sibTrans" cxnId="{E3801524-417C-4CE7-A3B3-815045C3D0E3}">
      <dgm:prSet/>
      <dgm:spPr/>
      <dgm:t>
        <a:bodyPr/>
        <a:lstStyle/>
        <a:p>
          <a:endParaRPr lang="en-US"/>
        </a:p>
      </dgm:t>
    </dgm:pt>
    <dgm:pt modelId="{EBCBE4EF-E3E2-4FA6-AD0F-25E25EA177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/>
            <a:t>Quality Measures</a:t>
          </a:r>
          <a:endParaRPr lang="en-US" sz="1400"/>
        </a:p>
      </dgm:t>
    </dgm:pt>
    <dgm:pt modelId="{F3F6F05F-F280-4AB8-BBF9-94354152FCDE}" type="parTrans" cxnId="{D834DE2E-27D0-4F09-962B-65B2C00BE320}">
      <dgm:prSet/>
      <dgm:spPr/>
      <dgm:t>
        <a:bodyPr/>
        <a:lstStyle/>
        <a:p>
          <a:endParaRPr lang="en-US"/>
        </a:p>
      </dgm:t>
    </dgm:pt>
    <dgm:pt modelId="{3BBE053C-F4E6-4A86-9A98-DEA47E82DCBB}" type="sibTrans" cxnId="{D834DE2E-27D0-4F09-962B-65B2C00BE320}">
      <dgm:prSet/>
      <dgm:spPr/>
      <dgm:t>
        <a:bodyPr/>
        <a:lstStyle/>
        <a:p>
          <a:endParaRPr lang="en-US"/>
        </a:p>
      </dgm:t>
    </dgm:pt>
    <dgm:pt modelId="{C1D5C0D1-875F-4481-B58F-F94E573A36D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b="1" i="0"/>
            <a:t>Conduct Focus Group Interviews &amp; Surveys with identified external stakeholders:</a:t>
          </a:r>
          <a:endParaRPr lang="en-US" sz="1800" b="1"/>
        </a:p>
      </dgm:t>
    </dgm:pt>
    <dgm:pt modelId="{03F2DCA2-9FD8-405B-96B7-9A8DE2C9E6B1}" type="parTrans" cxnId="{EB9A96ED-E09E-4125-B70C-DCC4A2DFF35C}">
      <dgm:prSet/>
      <dgm:spPr/>
      <dgm:t>
        <a:bodyPr/>
        <a:lstStyle/>
        <a:p>
          <a:endParaRPr lang="en-US"/>
        </a:p>
      </dgm:t>
    </dgm:pt>
    <dgm:pt modelId="{45219DBD-ABB1-4963-A32B-8675D3259DA8}" type="sibTrans" cxnId="{EB9A96ED-E09E-4125-B70C-DCC4A2DFF35C}">
      <dgm:prSet/>
      <dgm:spPr/>
      <dgm:t>
        <a:bodyPr/>
        <a:lstStyle/>
        <a:p>
          <a:endParaRPr lang="en-US"/>
        </a:p>
      </dgm:t>
    </dgm:pt>
    <dgm:pt modelId="{A900D6DE-89F6-4EF9-8884-EC50FADC2B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Providers</a:t>
          </a:r>
        </a:p>
      </dgm:t>
    </dgm:pt>
    <dgm:pt modelId="{25208446-1F1E-4893-80D9-6C1A2718C55B}" type="parTrans" cxnId="{9B98E416-58FC-4AA6-A320-96AC9CF85841}">
      <dgm:prSet/>
      <dgm:spPr/>
      <dgm:t>
        <a:bodyPr/>
        <a:lstStyle/>
        <a:p>
          <a:endParaRPr lang="en-US"/>
        </a:p>
      </dgm:t>
    </dgm:pt>
    <dgm:pt modelId="{19DB76CC-0CBD-44B2-97E8-4B6C5F7A0616}" type="sibTrans" cxnId="{9B98E416-58FC-4AA6-A320-96AC9CF85841}">
      <dgm:prSet/>
      <dgm:spPr/>
      <dgm:t>
        <a:bodyPr/>
        <a:lstStyle/>
        <a:p>
          <a:endParaRPr lang="en-US"/>
        </a:p>
      </dgm:t>
    </dgm:pt>
    <dgm:pt modelId="{8197212B-308D-48AC-9FB5-527EC9870E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MCOs </a:t>
          </a:r>
        </a:p>
      </dgm:t>
    </dgm:pt>
    <dgm:pt modelId="{F86EE95C-69A3-4F9F-B08F-4007F4F4D2D7}" type="parTrans" cxnId="{E6CA2B88-3597-44BC-B700-06C5C6A89684}">
      <dgm:prSet/>
      <dgm:spPr/>
      <dgm:t>
        <a:bodyPr/>
        <a:lstStyle/>
        <a:p>
          <a:endParaRPr lang="en-US"/>
        </a:p>
      </dgm:t>
    </dgm:pt>
    <dgm:pt modelId="{5C34F9F8-FB1F-44CE-91D1-0538698E2FE1}" type="sibTrans" cxnId="{E6CA2B88-3597-44BC-B700-06C5C6A89684}">
      <dgm:prSet/>
      <dgm:spPr/>
      <dgm:t>
        <a:bodyPr/>
        <a:lstStyle/>
        <a:p>
          <a:endParaRPr lang="en-US"/>
        </a:p>
      </dgm:t>
    </dgm:pt>
    <dgm:pt modelId="{01E967A8-2B7B-472D-BDD7-4DE09FEAA1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State Representatives</a:t>
          </a:r>
        </a:p>
      </dgm:t>
    </dgm:pt>
    <dgm:pt modelId="{B4B60CDE-2F42-4776-B452-FCCC636AA0F1}" type="parTrans" cxnId="{C1FB95B2-9BB6-4CB4-9B57-1D0139EC8B41}">
      <dgm:prSet/>
      <dgm:spPr/>
      <dgm:t>
        <a:bodyPr/>
        <a:lstStyle/>
        <a:p>
          <a:endParaRPr lang="en-US"/>
        </a:p>
      </dgm:t>
    </dgm:pt>
    <dgm:pt modelId="{270594EA-C33E-41D2-BD0C-C6FF45547E9C}" type="sibTrans" cxnId="{C1FB95B2-9BB6-4CB4-9B57-1D0139EC8B41}">
      <dgm:prSet/>
      <dgm:spPr/>
      <dgm:t>
        <a:bodyPr/>
        <a:lstStyle/>
        <a:p>
          <a:endParaRPr lang="en-US"/>
        </a:p>
      </dgm:t>
    </dgm:pt>
    <dgm:pt modelId="{D5CB1C0F-EA7B-4E94-AE71-2A290B85FB2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Develop Draft Strategic Plan for the PCRC </a:t>
          </a:r>
        </a:p>
      </dgm:t>
    </dgm:pt>
    <dgm:pt modelId="{E3A6357E-DF29-4D7F-A5B5-7111F1B69B6C}" type="parTrans" cxnId="{591C895E-8D6F-4C31-BE12-BEC898AFE674}">
      <dgm:prSet/>
      <dgm:spPr/>
      <dgm:t>
        <a:bodyPr/>
        <a:lstStyle/>
        <a:p>
          <a:endParaRPr lang="en-US"/>
        </a:p>
      </dgm:t>
    </dgm:pt>
    <dgm:pt modelId="{63137C08-4ABA-4DE7-B208-4876B3904F1B}" type="sibTrans" cxnId="{591C895E-8D6F-4C31-BE12-BEC898AFE674}">
      <dgm:prSet/>
      <dgm:spPr/>
      <dgm:t>
        <a:bodyPr/>
        <a:lstStyle/>
        <a:p>
          <a:endParaRPr lang="en-US"/>
        </a:p>
      </dgm:t>
    </dgm:pt>
    <dgm:pt modelId="{2345554E-BE32-44C2-A372-345CB8DD6DA5}" type="pres">
      <dgm:prSet presAssocID="{5AB7FDF4-85C6-4EAC-8861-D08979A3EA91}" presName="root" presStyleCnt="0">
        <dgm:presLayoutVars>
          <dgm:dir/>
          <dgm:resizeHandles val="exact"/>
        </dgm:presLayoutVars>
      </dgm:prSet>
      <dgm:spPr/>
    </dgm:pt>
    <dgm:pt modelId="{8D854C1F-C366-464F-BC91-62B4523E6CF6}" type="pres">
      <dgm:prSet presAssocID="{8491F54B-F26B-44CF-8374-26B2A89D7AD2}" presName="compNode" presStyleCnt="0"/>
      <dgm:spPr/>
    </dgm:pt>
    <dgm:pt modelId="{89A62945-0108-4E5C-B1F9-807B8BD509C7}" type="pres">
      <dgm:prSet presAssocID="{8491F54B-F26B-44CF-8374-26B2A89D7AD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F9BF26C-8C21-4AA9-9F68-8AF37594810C}" type="pres">
      <dgm:prSet presAssocID="{8491F54B-F26B-44CF-8374-26B2A89D7AD2}" presName="iconSpace" presStyleCnt="0"/>
      <dgm:spPr/>
    </dgm:pt>
    <dgm:pt modelId="{DD52B205-7ABD-43E7-B9F7-50B4264D300B}" type="pres">
      <dgm:prSet presAssocID="{8491F54B-F26B-44CF-8374-26B2A89D7AD2}" presName="parTx" presStyleLbl="revTx" presStyleIdx="0" presStyleCnt="8">
        <dgm:presLayoutVars>
          <dgm:chMax val="0"/>
          <dgm:chPref val="0"/>
        </dgm:presLayoutVars>
      </dgm:prSet>
      <dgm:spPr/>
    </dgm:pt>
    <dgm:pt modelId="{B347BF1D-67F0-4E47-9F83-7F55B47A3F35}" type="pres">
      <dgm:prSet presAssocID="{8491F54B-F26B-44CF-8374-26B2A89D7AD2}" presName="txSpace" presStyleCnt="0"/>
      <dgm:spPr/>
    </dgm:pt>
    <dgm:pt modelId="{359C3EA7-DB08-424A-9006-CCFE3DE851D0}" type="pres">
      <dgm:prSet presAssocID="{8491F54B-F26B-44CF-8374-26B2A89D7AD2}" presName="desTx" presStyleLbl="revTx" presStyleIdx="1" presStyleCnt="8">
        <dgm:presLayoutVars/>
      </dgm:prSet>
      <dgm:spPr/>
    </dgm:pt>
    <dgm:pt modelId="{E93F8192-0DF5-4B96-85EC-C20063C6FF2C}" type="pres">
      <dgm:prSet presAssocID="{EF7C9705-D222-4CEE-B568-D6915CE5FE9C}" presName="sibTrans" presStyleCnt="0"/>
      <dgm:spPr/>
    </dgm:pt>
    <dgm:pt modelId="{93623666-E573-45E1-A825-43B81AF4201B}" type="pres">
      <dgm:prSet presAssocID="{FDE8B5DD-309D-4A2E-9288-99C314848BE4}" presName="compNode" presStyleCnt="0"/>
      <dgm:spPr/>
    </dgm:pt>
    <dgm:pt modelId="{C010DFE0-8F86-453D-9589-A08630D1E523}" type="pres">
      <dgm:prSet presAssocID="{FDE8B5DD-309D-4A2E-9288-99C314848BE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8BFE30E-D75F-4194-B949-D35B9D228958}" type="pres">
      <dgm:prSet presAssocID="{FDE8B5DD-309D-4A2E-9288-99C314848BE4}" presName="iconSpace" presStyleCnt="0"/>
      <dgm:spPr/>
    </dgm:pt>
    <dgm:pt modelId="{78D05D0C-801B-4AAA-B2EA-CE4555556B80}" type="pres">
      <dgm:prSet presAssocID="{FDE8B5DD-309D-4A2E-9288-99C314848BE4}" presName="parTx" presStyleLbl="revTx" presStyleIdx="2" presStyleCnt="8">
        <dgm:presLayoutVars>
          <dgm:chMax val="0"/>
          <dgm:chPref val="0"/>
        </dgm:presLayoutVars>
      </dgm:prSet>
      <dgm:spPr/>
    </dgm:pt>
    <dgm:pt modelId="{3296A35F-3D69-40F6-8C35-8BF3E8AF88AE}" type="pres">
      <dgm:prSet presAssocID="{FDE8B5DD-309D-4A2E-9288-99C314848BE4}" presName="txSpace" presStyleCnt="0"/>
      <dgm:spPr/>
    </dgm:pt>
    <dgm:pt modelId="{D2B4BFBD-7FF4-4CF8-A04F-50A2E1B1CEDA}" type="pres">
      <dgm:prSet presAssocID="{FDE8B5DD-309D-4A2E-9288-99C314848BE4}" presName="desTx" presStyleLbl="revTx" presStyleIdx="3" presStyleCnt="8">
        <dgm:presLayoutVars/>
      </dgm:prSet>
      <dgm:spPr/>
    </dgm:pt>
    <dgm:pt modelId="{2DB1E3E6-C608-4A12-85EF-F5AC44B33BD2}" type="pres">
      <dgm:prSet presAssocID="{19D7CE68-D6D6-4CAA-8AE2-ECC967103FC2}" presName="sibTrans" presStyleCnt="0"/>
      <dgm:spPr/>
    </dgm:pt>
    <dgm:pt modelId="{CFE224F0-20B5-43E0-9FA0-D33DFA33C4D0}" type="pres">
      <dgm:prSet presAssocID="{C1D5C0D1-875F-4481-B58F-F94E573A36D8}" presName="compNode" presStyleCnt="0"/>
      <dgm:spPr/>
    </dgm:pt>
    <dgm:pt modelId="{4DA8A4E3-A22A-49AE-8EF0-F61D422B749D}" type="pres">
      <dgm:prSet presAssocID="{C1D5C0D1-875F-4481-B58F-F94E573A36D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4434AA0-78FE-4D76-9A1D-AAB595C483E3}" type="pres">
      <dgm:prSet presAssocID="{C1D5C0D1-875F-4481-B58F-F94E573A36D8}" presName="iconSpace" presStyleCnt="0"/>
      <dgm:spPr/>
    </dgm:pt>
    <dgm:pt modelId="{654428EE-92C8-425E-97AF-7AA9383722A8}" type="pres">
      <dgm:prSet presAssocID="{C1D5C0D1-875F-4481-B58F-F94E573A36D8}" presName="parTx" presStyleLbl="revTx" presStyleIdx="4" presStyleCnt="8">
        <dgm:presLayoutVars>
          <dgm:chMax val="0"/>
          <dgm:chPref val="0"/>
        </dgm:presLayoutVars>
      </dgm:prSet>
      <dgm:spPr/>
    </dgm:pt>
    <dgm:pt modelId="{E555F998-2E76-4036-943F-2ADA099832CE}" type="pres">
      <dgm:prSet presAssocID="{C1D5C0D1-875F-4481-B58F-F94E573A36D8}" presName="txSpace" presStyleCnt="0"/>
      <dgm:spPr/>
    </dgm:pt>
    <dgm:pt modelId="{670DC132-B8CC-4D81-955A-9A9747C7C139}" type="pres">
      <dgm:prSet presAssocID="{C1D5C0D1-875F-4481-B58F-F94E573A36D8}" presName="desTx" presStyleLbl="revTx" presStyleIdx="5" presStyleCnt="8">
        <dgm:presLayoutVars/>
      </dgm:prSet>
      <dgm:spPr/>
    </dgm:pt>
    <dgm:pt modelId="{16498B53-5651-4E97-A61D-9887D36259D9}" type="pres">
      <dgm:prSet presAssocID="{45219DBD-ABB1-4963-A32B-8675D3259DA8}" presName="sibTrans" presStyleCnt="0"/>
      <dgm:spPr/>
    </dgm:pt>
    <dgm:pt modelId="{316AE9CB-FF0F-4141-B3E6-E641C975E479}" type="pres">
      <dgm:prSet presAssocID="{D5CB1C0F-EA7B-4E94-AE71-2A290B85FB20}" presName="compNode" presStyleCnt="0"/>
      <dgm:spPr/>
    </dgm:pt>
    <dgm:pt modelId="{8667B554-DF62-4FDF-B630-2A758AA5AD3D}" type="pres">
      <dgm:prSet presAssocID="{D5CB1C0F-EA7B-4E94-AE71-2A290B85FB2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6B537A1-BCBB-42F1-A0B4-F4A68EC05EC5}" type="pres">
      <dgm:prSet presAssocID="{D5CB1C0F-EA7B-4E94-AE71-2A290B85FB20}" presName="iconSpace" presStyleCnt="0"/>
      <dgm:spPr/>
    </dgm:pt>
    <dgm:pt modelId="{A1BBCB88-8204-449D-909D-34730C1A2F80}" type="pres">
      <dgm:prSet presAssocID="{D5CB1C0F-EA7B-4E94-AE71-2A290B85FB20}" presName="parTx" presStyleLbl="revTx" presStyleIdx="6" presStyleCnt="8">
        <dgm:presLayoutVars>
          <dgm:chMax val="0"/>
          <dgm:chPref val="0"/>
        </dgm:presLayoutVars>
      </dgm:prSet>
      <dgm:spPr/>
    </dgm:pt>
    <dgm:pt modelId="{62ECF5FE-3828-46C2-83C6-96801BE80E94}" type="pres">
      <dgm:prSet presAssocID="{D5CB1C0F-EA7B-4E94-AE71-2A290B85FB20}" presName="txSpace" presStyleCnt="0"/>
      <dgm:spPr/>
    </dgm:pt>
    <dgm:pt modelId="{0531019C-EADC-4BDC-A87B-DB359631D52A}" type="pres">
      <dgm:prSet presAssocID="{D5CB1C0F-EA7B-4E94-AE71-2A290B85FB20}" presName="desTx" presStyleLbl="revTx" presStyleIdx="7" presStyleCnt="8">
        <dgm:presLayoutVars/>
      </dgm:prSet>
      <dgm:spPr/>
    </dgm:pt>
  </dgm:ptLst>
  <dgm:cxnLst>
    <dgm:cxn modelId="{62A2F70A-48EB-4609-BC7E-8D8DB71ED852}" type="presOf" srcId="{A900D6DE-89F6-4EF9-8884-EC50FADC2B67}" destId="{670DC132-B8CC-4D81-955A-9A9747C7C139}" srcOrd="0" destOrd="0" presId="urn:microsoft.com/office/officeart/2018/5/layout/CenteredIconLabelDescriptionList"/>
    <dgm:cxn modelId="{3694B80D-519D-400D-AC89-536BBB37DF2F}" type="presOf" srcId="{01E967A8-2B7B-472D-BDD7-4DE09FEAA11B}" destId="{670DC132-B8CC-4D81-955A-9A9747C7C139}" srcOrd="0" destOrd="2" presId="urn:microsoft.com/office/officeart/2018/5/layout/CenteredIconLabelDescriptionList"/>
    <dgm:cxn modelId="{9B98E416-58FC-4AA6-A320-96AC9CF85841}" srcId="{C1D5C0D1-875F-4481-B58F-F94E573A36D8}" destId="{A900D6DE-89F6-4EF9-8884-EC50FADC2B67}" srcOrd="0" destOrd="0" parTransId="{25208446-1F1E-4893-80D9-6C1A2718C55B}" sibTransId="{19DB76CC-0CBD-44B2-97E8-4B6C5F7A0616}"/>
    <dgm:cxn modelId="{2E558C18-8278-40EC-A46E-51CFCE5AB73A}" type="presOf" srcId="{8197212B-308D-48AC-9FB5-527EC9870E6F}" destId="{670DC132-B8CC-4D81-955A-9A9747C7C139}" srcOrd="0" destOrd="1" presId="urn:microsoft.com/office/officeart/2018/5/layout/CenteredIconLabelDescriptionList"/>
    <dgm:cxn modelId="{902A6319-E703-4FC7-85AC-B0599EDB18F9}" type="presOf" srcId="{5F67CE3D-6705-4568-9C89-85DA6AAFE39F}" destId="{D2B4BFBD-7FF4-4CF8-A04F-50A2E1B1CEDA}" srcOrd="0" destOrd="1" presId="urn:microsoft.com/office/officeart/2018/5/layout/CenteredIconLabelDescriptionList"/>
    <dgm:cxn modelId="{E3801524-417C-4CE7-A3B3-815045C3D0E3}" srcId="{FDE8B5DD-309D-4A2E-9288-99C314848BE4}" destId="{B394647E-3CE5-425F-A6DA-9C3503737321}" srcOrd="2" destOrd="0" parTransId="{2529122D-D277-4793-B3E9-35971D5DF756}" sibTransId="{82F558B7-B8B2-4F7F-8D93-EE4F86A6AFD6}"/>
    <dgm:cxn modelId="{D834DE2E-27D0-4F09-962B-65B2C00BE320}" srcId="{FDE8B5DD-309D-4A2E-9288-99C314848BE4}" destId="{EBCBE4EF-E3E2-4FA6-AD0F-25E25EA17770}" srcOrd="3" destOrd="0" parTransId="{F3F6F05F-F280-4AB8-BBF9-94354152FCDE}" sibTransId="{3BBE053C-F4E6-4A86-9A98-DEA47E82DCBB}"/>
    <dgm:cxn modelId="{EE13373A-7F96-42CE-92D0-114CFE3DD5F4}" type="presOf" srcId="{8491F54B-F26B-44CF-8374-26B2A89D7AD2}" destId="{DD52B205-7ABD-43E7-B9F7-50B4264D300B}" srcOrd="0" destOrd="0" presId="urn:microsoft.com/office/officeart/2018/5/layout/CenteredIconLabelDescriptionList"/>
    <dgm:cxn modelId="{7BF5D93E-7B0D-493E-9351-2455CF6D5765}" srcId="{5AB7FDF4-85C6-4EAC-8861-D08979A3EA91}" destId="{FDE8B5DD-309D-4A2E-9288-99C314848BE4}" srcOrd="1" destOrd="0" parTransId="{97B60AA3-0000-4EE3-92FD-11D2087DE726}" sibTransId="{19D7CE68-D6D6-4CAA-8AE2-ECC967103FC2}"/>
    <dgm:cxn modelId="{591C895E-8D6F-4C31-BE12-BEC898AFE674}" srcId="{5AB7FDF4-85C6-4EAC-8861-D08979A3EA91}" destId="{D5CB1C0F-EA7B-4E94-AE71-2A290B85FB20}" srcOrd="3" destOrd="0" parTransId="{E3A6357E-DF29-4D7F-A5B5-7111F1B69B6C}" sibTransId="{63137C08-4ABA-4DE7-B208-4876B3904F1B}"/>
    <dgm:cxn modelId="{9317E446-3438-4BD2-9D92-392D29199E68}" type="presOf" srcId="{5AB7FDF4-85C6-4EAC-8861-D08979A3EA91}" destId="{2345554E-BE32-44C2-A372-345CB8DD6DA5}" srcOrd="0" destOrd="0" presId="urn:microsoft.com/office/officeart/2018/5/layout/CenteredIconLabelDescriptionList"/>
    <dgm:cxn modelId="{8E73886A-EB7D-49C4-8C98-0A0AAEC0728A}" type="presOf" srcId="{FDE8B5DD-309D-4A2E-9288-99C314848BE4}" destId="{78D05D0C-801B-4AAA-B2EA-CE4555556B80}" srcOrd="0" destOrd="0" presId="urn:microsoft.com/office/officeart/2018/5/layout/CenteredIconLabelDescriptionList"/>
    <dgm:cxn modelId="{47290E78-9A23-4EF2-AB02-66D57179FC61}" type="presOf" srcId="{C1D5C0D1-875F-4481-B58F-F94E573A36D8}" destId="{654428EE-92C8-425E-97AF-7AA9383722A8}" srcOrd="0" destOrd="0" presId="urn:microsoft.com/office/officeart/2018/5/layout/CenteredIconLabelDescriptionList"/>
    <dgm:cxn modelId="{ED960580-64CA-4750-B137-3A9093FDC09C}" type="presOf" srcId="{EBCBE4EF-E3E2-4FA6-AD0F-25E25EA17770}" destId="{D2B4BFBD-7FF4-4CF8-A04F-50A2E1B1CEDA}" srcOrd="0" destOrd="3" presId="urn:microsoft.com/office/officeart/2018/5/layout/CenteredIconLabelDescriptionList"/>
    <dgm:cxn modelId="{E6CA2B88-3597-44BC-B700-06C5C6A89684}" srcId="{C1D5C0D1-875F-4481-B58F-F94E573A36D8}" destId="{8197212B-308D-48AC-9FB5-527EC9870E6F}" srcOrd="1" destOrd="0" parTransId="{F86EE95C-69A3-4F9F-B08F-4007F4F4D2D7}" sibTransId="{5C34F9F8-FB1F-44CE-91D1-0538698E2FE1}"/>
    <dgm:cxn modelId="{54615A9E-30CB-401A-A6EF-7B4FB42E2B2E}" srcId="{FDE8B5DD-309D-4A2E-9288-99C314848BE4}" destId="{E6D8470B-17CB-4952-B6FB-31816D22A27D}" srcOrd="0" destOrd="0" parTransId="{A420DB90-953B-4B99-86E8-240BD26206D7}" sibTransId="{A6298DC4-966C-4AEF-B5D8-8978246FDBBF}"/>
    <dgm:cxn modelId="{98B41DAA-F132-422D-B808-FAD8F3EBB6D3}" srcId="{FDE8B5DD-309D-4A2E-9288-99C314848BE4}" destId="{5F67CE3D-6705-4568-9C89-85DA6AAFE39F}" srcOrd="1" destOrd="0" parTransId="{9F59A565-D8EA-4033-B343-0988F99B0BE7}" sibTransId="{6B4457CF-AC6F-42D8-914F-C2BDEE0F41B4}"/>
    <dgm:cxn modelId="{C1FB95B2-9BB6-4CB4-9B57-1D0139EC8B41}" srcId="{C1D5C0D1-875F-4481-B58F-F94E573A36D8}" destId="{01E967A8-2B7B-472D-BDD7-4DE09FEAA11B}" srcOrd="2" destOrd="0" parTransId="{B4B60CDE-2F42-4776-B452-FCCC636AA0F1}" sibTransId="{270594EA-C33E-41D2-BD0C-C6FF45547E9C}"/>
    <dgm:cxn modelId="{B9F6C9B2-E4BF-4173-A52E-B898A97C5C49}" srcId="{5AB7FDF4-85C6-4EAC-8861-D08979A3EA91}" destId="{8491F54B-F26B-44CF-8374-26B2A89D7AD2}" srcOrd="0" destOrd="0" parTransId="{B5042942-2BB0-458F-8ED0-F99B857134AE}" sibTransId="{EF7C9705-D222-4CEE-B568-D6915CE5FE9C}"/>
    <dgm:cxn modelId="{EEE00EE3-F003-4439-8C51-CCB30DA553DA}" type="presOf" srcId="{E6D8470B-17CB-4952-B6FB-31816D22A27D}" destId="{D2B4BFBD-7FF4-4CF8-A04F-50A2E1B1CEDA}" srcOrd="0" destOrd="0" presId="urn:microsoft.com/office/officeart/2018/5/layout/CenteredIconLabelDescriptionList"/>
    <dgm:cxn modelId="{EB9A96ED-E09E-4125-B70C-DCC4A2DFF35C}" srcId="{5AB7FDF4-85C6-4EAC-8861-D08979A3EA91}" destId="{C1D5C0D1-875F-4481-B58F-F94E573A36D8}" srcOrd="2" destOrd="0" parTransId="{03F2DCA2-9FD8-405B-96B7-9A8DE2C9E6B1}" sibTransId="{45219DBD-ABB1-4963-A32B-8675D3259DA8}"/>
    <dgm:cxn modelId="{69BE08EF-B806-46AC-A65D-A7B0498A43DF}" type="presOf" srcId="{D5CB1C0F-EA7B-4E94-AE71-2A290B85FB20}" destId="{A1BBCB88-8204-449D-909D-34730C1A2F80}" srcOrd="0" destOrd="0" presId="urn:microsoft.com/office/officeart/2018/5/layout/CenteredIconLabelDescriptionList"/>
    <dgm:cxn modelId="{E6B4B1F7-B12E-433C-99E9-53E8575D674D}" type="presOf" srcId="{B394647E-3CE5-425F-A6DA-9C3503737321}" destId="{D2B4BFBD-7FF4-4CF8-A04F-50A2E1B1CEDA}" srcOrd="0" destOrd="2" presId="urn:microsoft.com/office/officeart/2018/5/layout/CenteredIconLabelDescriptionList"/>
    <dgm:cxn modelId="{02093CF3-F021-4328-BEB9-91674EB0060D}" type="presParOf" srcId="{2345554E-BE32-44C2-A372-345CB8DD6DA5}" destId="{8D854C1F-C366-464F-BC91-62B4523E6CF6}" srcOrd="0" destOrd="0" presId="urn:microsoft.com/office/officeart/2018/5/layout/CenteredIconLabelDescriptionList"/>
    <dgm:cxn modelId="{4816CE30-2B6D-4954-BE6B-60B07346816E}" type="presParOf" srcId="{8D854C1F-C366-464F-BC91-62B4523E6CF6}" destId="{89A62945-0108-4E5C-B1F9-807B8BD509C7}" srcOrd="0" destOrd="0" presId="urn:microsoft.com/office/officeart/2018/5/layout/CenteredIconLabelDescriptionList"/>
    <dgm:cxn modelId="{E5004292-C042-4DEF-94D1-CF1538109610}" type="presParOf" srcId="{8D854C1F-C366-464F-BC91-62B4523E6CF6}" destId="{FF9BF26C-8C21-4AA9-9F68-8AF37594810C}" srcOrd="1" destOrd="0" presId="urn:microsoft.com/office/officeart/2018/5/layout/CenteredIconLabelDescriptionList"/>
    <dgm:cxn modelId="{11F9CD90-F437-4B80-8408-A45B2723C6C8}" type="presParOf" srcId="{8D854C1F-C366-464F-BC91-62B4523E6CF6}" destId="{DD52B205-7ABD-43E7-B9F7-50B4264D300B}" srcOrd="2" destOrd="0" presId="urn:microsoft.com/office/officeart/2018/5/layout/CenteredIconLabelDescriptionList"/>
    <dgm:cxn modelId="{CA81A7FF-44AB-43E7-8F5F-90656E864099}" type="presParOf" srcId="{8D854C1F-C366-464F-BC91-62B4523E6CF6}" destId="{B347BF1D-67F0-4E47-9F83-7F55B47A3F35}" srcOrd="3" destOrd="0" presId="urn:microsoft.com/office/officeart/2018/5/layout/CenteredIconLabelDescriptionList"/>
    <dgm:cxn modelId="{D6741353-88E8-4B1D-8080-34E3A22D7A4A}" type="presParOf" srcId="{8D854C1F-C366-464F-BC91-62B4523E6CF6}" destId="{359C3EA7-DB08-424A-9006-CCFE3DE851D0}" srcOrd="4" destOrd="0" presId="urn:microsoft.com/office/officeart/2018/5/layout/CenteredIconLabelDescriptionList"/>
    <dgm:cxn modelId="{6484317C-2D27-4FD9-9493-066C39670AF7}" type="presParOf" srcId="{2345554E-BE32-44C2-A372-345CB8DD6DA5}" destId="{E93F8192-0DF5-4B96-85EC-C20063C6FF2C}" srcOrd="1" destOrd="0" presId="urn:microsoft.com/office/officeart/2018/5/layout/CenteredIconLabelDescriptionList"/>
    <dgm:cxn modelId="{E5A8C67D-169C-4AD2-B7B0-9C8A4D061FE6}" type="presParOf" srcId="{2345554E-BE32-44C2-A372-345CB8DD6DA5}" destId="{93623666-E573-45E1-A825-43B81AF4201B}" srcOrd="2" destOrd="0" presId="urn:microsoft.com/office/officeart/2018/5/layout/CenteredIconLabelDescriptionList"/>
    <dgm:cxn modelId="{F967E02D-B087-4C3B-86D8-89CEE55614F7}" type="presParOf" srcId="{93623666-E573-45E1-A825-43B81AF4201B}" destId="{C010DFE0-8F86-453D-9589-A08630D1E523}" srcOrd="0" destOrd="0" presId="urn:microsoft.com/office/officeart/2018/5/layout/CenteredIconLabelDescriptionList"/>
    <dgm:cxn modelId="{68F53CA3-EE83-4CB0-AB87-CDB849647A07}" type="presParOf" srcId="{93623666-E573-45E1-A825-43B81AF4201B}" destId="{58BFE30E-D75F-4194-B949-D35B9D228958}" srcOrd="1" destOrd="0" presId="urn:microsoft.com/office/officeart/2018/5/layout/CenteredIconLabelDescriptionList"/>
    <dgm:cxn modelId="{23CB920E-C5AC-41C4-93E2-C87188E1DCC1}" type="presParOf" srcId="{93623666-E573-45E1-A825-43B81AF4201B}" destId="{78D05D0C-801B-4AAA-B2EA-CE4555556B80}" srcOrd="2" destOrd="0" presId="urn:microsoft.com/office/officeart/2018/5/layout/CenteredIconLabelDescriptionList"/>
    <dgm:cxn modelId="{F652949D-B0EF-4F09-8D22-453E8A1F5BEC}" type="presParOf" srcId="{93623666-E573-45E1-A825-43B81AF4201B}" destId="{3296A35F-3D69-40F6-8C35-8BF3E8AF88AE}" srcOrd="3" destOrd="0" presId="urn:microsoft.com/office/officeart/2018/5/layout/CenteredIconLabelDescriptionList"/>
    <dgm:cxn modelId="{FAA39A1D-F5F4-459A-B655-C1806822BBA6}" type="presParOf" srcId="{93623666-E573-45E1-A825-43B81AF4201B}" destId="{D2B4BFBD-7FF4-4CF8-A04F-50A2E1B1CEDA}" srcOrd="4" destOrd="0" presId="urn:microsoft.com/office/officeart/2018/5/layout/CenteredIconLabelDescriptionList"/>
    <dgm:cxn modelId="{A82B9988-5583-4777-A51F-BF3191429474}" type="presParOf" srcId="{2345554E-BE32-44C2-A372-345CB8DD6DA5}" destId="{2DB1E3E6-C608-4A12-85EF-F5AC44B33BD2}" srcOrd="3" destOrd="0" presId="urn:microsoft.com/office/officeart/2018/5/layout/CenteredIconLabelDescriptionList"/>
    <dgm:cxn modelId="{310E1DD1-BA0E-44A3-A807-21BBE92745BF}" type="presParOf" srcId="{2345554E-BE32-44C2-A372-345CB8DD6DA5}" destId="{CFE224F0-20B5-43E0-9FA0-D33DFA33C4D0}" srcOrd="4" destOrd="0" presId="urn:microsoft.com/office/officeart/2018/5/layout/CenteredIconLabelDescriptionList"/>
    <dgm:cxn modelId="{CFCD88F4-ADA8-4ECC-9E91-C063F66E6E7E}" type="presParOf" srcId="{CFE224F0-20B5-43E0-9FA0-D33DFA33C4D0}" destId="{4DA8A4E3-A22A-49AE-8EF0-F61D422B749D}" srcOrd="0" destOrd="0" presId="urn:microsoft.com/office/officeart/2018/5/layout/CenteredIconLabelDescriptionList"/>
    <dgm:cxn modelId="{C2DF46A8-F704-4718-A646-D6007CF62F76}" type="presParOf" srcId="{CFE224F0-20B5-43E0-9FA0-D33DFA33C4D0}" destId="{44434AA0-78FE-4D76-9A1D-AAB595C483E3}" srcOrd="1" destOrd="0" presId="urn:microsoft.com/office/officeart/2018/5/layout/CenteredIconLabelDescriptionList"/>
    <dgm:cxn modelId="{15706FE7-938C-428B-A474-2B2DBB3E4F5D}" type="presParOf" srcId="{CFE224F0-20B5-43E0-9FA0-D33DFA33C4D0}" destId="{654428EE-92C8-425E-97AF-7AA9383722A8}" srcOrd="2" destOrd="0" presId="urn:microsoft.com/office/officeart/2018/5/layout/CenteredIconLabelDescriptionList"/>
    <dgm:cxn modelId="{9734F123-837A-4283-8922-654FC89A7A87}" type="presParOf" srcId="{CFE224F0-20B5-43E0-9FA0-D33DFA33C4D0}" destId="{E555F998-2E76-4036-943F-2ADA099832CE}" srcOrd="3" destOrd="0" presId="urn:microsoft.com/office/officeart/2018/5/layout/CenteredIconLabelDescriptionList"/>
    <dgm:cxn modelId="{3DCC0286-00C2-4412-A7BE-581C687B265F}" type="presParOf" srcId="{CFE224F0-20B5-43E0-9FA0-D33DFA33C4D0}" destId="{670DC132-B8CC-4D81-955A-9A9747C7C139}" srcOrd="4" destOrd="0" presId="urn:microsoft.com/office/officeart/2018/5/layout/CenteredIconLabelDescriptionList"/>
    <dgm:cxn modelId="{E39403CF-E86B-4CF9-A897-C0B2B1F9498B}" type="presParOf" srcId="{2345554E-BE32-44C2-A372-345CB8DD6DA5}" destId="{16498B53-5651-4E97-A61D-9887D36259D9}" srcOrd="5" destOrd="0" presId="urn:microsoft.com/office/officeart/2018/5/layout/CenteredIconLabelDescriptionList"/>
    <dgm:cxn modelId="{E9CC9A08-8EC2-4F2E-9D48-70CF4719A2A9}" type="presParOf" srcId="{2345554E-BE32-44C2-A372-345CB8DD6DA5}" destId="{316AE9CB-FF0F-4141-B3E6-E641C975E479}" srcOrd="6" destOrd="0" presId="urn:microsoft.com/office/officeart/2018/5/layout/CenteredIconLabelDescriptionList"/>
    <dgm:cxn modelId="{EBF0C8B3-146D-4B46-BD54-43EF508AF8FC}" type="presParOf" srcId="{316AE9CB-FF0F-4141-B3E6-E641C975E479}" destId="{8667B554-DF62-4FDF-B630-2A758AA5AD3D}" srcOrd="0" destOrd="0" presId="urn:microsoft.com/office/officeart/2018/5/layout/CenteredIconLabelDescriptionList"/>
    <dgm:cxn modelId="{D2CEA90C-D514-49AC-BC0F-B07F125C6696}" type="presParOf" srcId="{316AE9CB-FF0F-4141-B3E6-E641C975E479}" destId="{D6B537A1-BCBB-42F1-A0B4-F4A68EC05EC5}" srcOrd="1" destOrd="0" presId="urn:microsoft.com/office/officeart/2018/5/layout/CenteredIconLabelDescriptionList"/>
    <dgm:cxn modelId="{3006E778-7144-4F22-8A8C-957BE61C2215}" type="presParOf" srcId="{316AE9CB-FF0F-4141-B3E6-E641C975E479}" destId="{A1BBCB88-8204-449D-909D-34730C1A2F80}" srcOrd="2" destOrd="0" presId="urn:microsoft.com/office/officeart/2018/5/layout/CenteredIconLabelDescriptionList"/>
    <dgm:cxn modelId="{3D9E4A91-5672-435D-888B-F1E2BC9A0093}" type="presParOf" srcId="{316AE9CB-FF0F-4141-B3E6-E641C975E479}" destId="{62ECF5FE-3828-46C2-83C6-96801BE80E94}" srcOrd="3" destOrd="0" presId="urn:microsoft.com/office/officeart/2018/5/layout/CenteredIconLabelDescriptionList"/>
    <dgm:cxn modelId="{61C9F168-E565-430B-9AE6-262812CC0BD8}" type="presParOf" srcId="{316AE9CB-FF0F-4141-B3E6-E641C975E479}" destId="{0531019C-EADC-4BDC-A87B-DB359631D52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732B13-9D43-4D55-A0D3-0A07E2D80B36}" type="doc">
      <dgm:prSet loTypeId="urn:microsoft.com/office/officeart/2017/3/layout/DropPinTimeline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0E70E2-8178-4795-8FF7-0C526E1FD25D}">
      <dgm:prSet/>
      <dgm:spPr/>
      <dgm:t>
        <a:bodyPr/>
        <a:lstStyle/>
        <a:p>
          <a:pPr>
            <a:defRPr b="1"/>
          </a:pPr>
          <a:r>
            <a:rPr lang="en-US"/>
            <a:t>Aug. 31, 2023</a:t>
          </a:r>
        </a:p>
      </dgm:t>
    </dgm:pt>
    <dgm:pt modelId="{29019898-2A3F-4C74-9273-5163207A6250}" type="parTrans" cxnId="{E1589812-26C0-4CD3-8779-AF51954877C0}">
      <dgm:prSet/>
      <dgm:spPr/>
      <dgm:t>
        <a:bodyPr/>
        <a:lstStyle/>
        <a:p>
          <a:endParaRPr lang="en-US"/>
        </a:p>
      </dgm:t>
    </dgm:pt>
    <dgm:pt modelId="{16CF6B9E-61C3-4DD8-B888-CF2208370117}" type="sibTrans" cxnId="{E1589812-26C0-4CD3-8779-AF51954877C0}">
      <dgm:prSet/>
      <dgm:spPr/>
      <dgm:t>
        <a:bodyPr/>
        <a:lstStyle/>
        <a:p>
          <a:endParaRPr lang="en-US"/>
        </a:p>
      </dgm:t>
    </dgm:pt>
    <dgm:pt modelId="{39A25281-5E70-4D14-A34C-C02EDD6941E3}">
      <dgm:prSet/>
      <dgm:spPr/>
      <dgm:t>
        <a:bodyPr/>
        <a:lstStyle/>
        <a:p>
          <a:r>
            <a:rPr lang="en-US"/>
            <a:t>Primary Care Reform Collaborative Working Group Kickoff Meeting</a:t>
          </a:r>
        </a:p>
      </dgm:t>
    </dgm:pt>
    <dgm:pt modelId="{CE548FAD-DA34-47FF-9180-C37B0528C7DE}" type="parTrans" cxnId="{2EE82D7D-1C17-45E6-BB3D-51B0F66E54F8}">
      <dgm:prSet/>
      <dgm:spPr/>
      <dgm:t>
        <a:bodyPr/>
        <a:lstStyle/>
        <a:p>
          <a:endParaRPr lang="en-US"/>
        </a:p>
      </dgm:t>
    </dgm:pt>
    <dgm:pt modelId="{BDF9E18A-3F24-4897-A25D-778E84BA9CAB}" type="sibTrans" cxnId="{2EE82D7D-1C17-45E6-BB3D-51B0F66E54F8}">
      <dgm:prSet/>
      <dgm:spPr/>
      <dgm:t>
        <a:bodyPr/>
        <a:lstStyle/>
        <a:p>
          <a:endParaRPr lang="en-US"/>
        </a:p>
      </dgm:t>
    </dgm:pt>
    <dgm:pt modelId="{8A74BBE1-DAE7-4EFB-86DC-4BA174DB3820}">
      <dgm:prSet/>
      <dgm:spPr/>
      <dgm:t>
        <a:bodyPr/>
        <a:lstStyle/>
        <a:p>
          <a:pPr>
            <a:defRPr b="1"/>
          </a:pPr>
          <a:r>
            <a:rPr lang="en-US"/>
            <a:t>Sept. 20, 2023</a:t>
          </a:r>
        </a:p>
      </dgm:t>
    </dgm:pt>
    <dgm:pt modelId="{1C22D718-D054-450C-A4B5-2003457C7B96}" type="parTrans" cxnId="{BE27C4C4-A361-46CD-90D0-43124CA00676}">
      <dgm:prSet/>
      <dgm:spPr/>
      <dgm:t>
        <a:bodyPr/>
        <a:lstStyle/>
        <a:p>
          <a:endParaRPr lang="en-US"/>
        </a:p>
      </dgm:t>
    </dgm:pt>
    <dgm:pt modelId="{580AC988-5C3C-432B-80CF-CA7064B7237C}" type="sibTrans" cxnId="{BE27C4C4-A361-46CD-90D0-43124CA00676}">
      <dgm:prSet/>
      <dgm:spPr/>
      <dgm:t>
        <a:bodyPr/>
        <a:lstStyle/>
        <a:p>
          <a:endParaRPr lang="en-US"/>
        </a:p>
      </dgm:t>
    </dgm:pt>
    <dgm:pt modelId="{1FF0949D-7E0B-410D-84A9-D216326C32D6}">
      <dgm:prSet/>
      <dgm:spPr/>
      <dgm:t>
        <a:bodyPr/>
        <a:lstStyle/>
        <a:p>
          <a:r>
            <a:rPr lang="en-US"/>
            <a:t>Working Group Meeting #2</a:t>
          </a:r>
        </a:p>
      </dgm:t>
    </dgm:pt>
    <dgm:pt modelId="{CDE74C91-0B82-43C4-9984-FD3B4B64759F}" type="parTrans" cxnId="{99C6ABE0-C423-4333-85E4-E076C5A7E79C}">
      <dgm:prSet/>
      <dgm:spPr/>
      <dgm:t>
        <a:bodyPr/>
        <a:lstStyle/>
        <a:p>
          <a:endParaRPr lang="en-US"/>
        </a:p>
      </dgm:t>
    </dgm:pt>
    <dgm:pt modelId="{AECC8C1B-32A6-4324-8147-3AB7D6E8894E}" type="sibTrans" cxnId="{99C6ABE0-C423-4333-85E4-E076C5A7E79C}">
      <dgm:prSet/>
      <dgm:spPr/>
      <dgm:t>
        <a:bodyPr/>
        <a:lstStyle/>
        <a:p>
          <a:endParaRPr lang="en-US"/>
        </a:p>
      </dgm:t>
    </dgm:pt>
    <dgm:pt modelId="{CE9A56D0-D261-4370-BE80-10A87347C6B2}">
      <dgm:prSet/>
      <dgm:spPr/>
      <dgm:t>
        <a:bodyPr/>
        <a:lstStyle/>
        <a:p>
          <a:pPr>
            <a:defRPr b="1"/>
          </a:pPr>
          <a:r>
            <a:rPr lang="en-US"/>
            <a:t>Oct. 10, 2023</a:t>
          </a:r>
        </a:p>
      </dgm:t>
    </dgm:pt>
    <dgm:pt modelId="{CBF59279-9221-4CFD-9F3C-0D6564E01253}" type="parTrans" cxnId="{786B2CDC-EFA8-4396-AF19-50932517FC62}">
      <dgm:prSet/>
      <dgm:spPr/>
      <dgm:t>
        <a:bodyPr/>
        <a:lstStyle/>
        <a:p>
          <a:endParaRPr lang="en-US"/>
        </a:p>
      </dgm:t>
    </dgm:pt>
    <dgm:pt modelId="{89E567FF-5584-4768-82FC-0E5662FF6677}" type="sibTrans" cxnId="{786B2CDC-EFA8-4396-AF19-50932517FC62}">
      <dgm:prSet/>
      <dgm:spPr/>
      <dgm:t>
        <a:bodyPr/>
        <a:lstStyle/>
        <a:p>
          <a:endParaRPr lang="en-US"/>
        </a:p>
      </dgm:t>
    </dgm:pt>
    <dgm:pt modelId="{2E8F318E-0B5B-4B7E-B8A1-67C8CC572C6C}">
      <dgm:prSet/>
      <dgm:spPr/>
      <dgm:t>
        <a:bodyPr/>
        <a:lstStyle/>
        <a:p>
          <a:r>
            <a:rPr lang="en-US"/>
            <a:t>Working Group Meeting #3</a:t>
          </a:r>
        </a:p>
      </dgm:t>
    </dgm:pt>
    <dgm:pt modelId="{3DC0B139-61B1-440A-BD29-3B21907555D8}" type="parTrans" cxnId="{7B7E0C74-081E-4D38-8891-096825ECC669}">
      <dgm:prSet/>
      <dgm:spPr/>
      <dgm:t>
        <a:bodyPr/>
        <a:lstStyle/>
        <a:p>
          <a:endParaRPr lang="en-US"/>
        </a:p>
      </dgm:t>
    </dgm:pt>
    <dgm:pt modelId="{27B2F68B-D7CC-4E59-9250-A976F5EB9E80}" type="sibTrans" cxnId="{7B7E0C74-081E-4D38-8891-096825ECC669}">
      <dgm:prSet/>
      <dgm:spPr/>
      <dgm:t>
        <a:bodyPr/>
        <a:lstStyle/>
        <a:p>
          <a:endParaRPr lang="en-US"/>
        </a:p>
      </dgm:t>
    </dgm:pt>
    <dgm:pt modelId="{4D3B801C-D6BD-45AA-B83A-4A243864B6E5}">
      <dgm:prSet/>
      <dgm:spPr/>
      <dgm:t>
        <a:bodyPr/>
        <a:lstStyle/>
        <a:p>
          <a:pPr>
            <a:defRPr b="1"/>
          </a:pPr>
          <a:r>
            <a:rPr lang="en-US"/>
            <a:t>Nov. 29, 2023</a:t>
          </a:r>
        </a:p>
      </dgm:t>
    </dgm:pt>
    <dgm:pt modelId="{33CBF2A1-A177-4C48-8DB8-8A480937F00E}" type="parTrans" cxnId="{7E17BFAA-3D90-410F-A804-EE604B1BB5B7}">
      <dgm:prSet/>
      <dgm:spPr/>
      <dgm:t>
        <a:bodyPr/>
        <a:lstStyle/>
        <a:p>
          <a:endParaRPr lang="en-US"/>
        </a:p>
      </dgm:t>
    </dgm:pt>
    <dgm:pt modelId="{0992BF9F-A117-43E9-8446-06F94070921B}" type="sibTrans" cxnId="{7E17BFAA-3D90-410F-A804-EE604B1BB5B7}">
      <dgm:prSet/>
      <dgm:spPr/>
      <dgm:t>
        <a:bodyPr/>
        <a:lstStyle/>
        <a:p>
          <a:endParaRPr lang="en-US"/>
        </a:p>
      </dgm:t>
    </dgm:pt>
    <dgm:pt modelId="{02F2F774-164E-4221-9DD4-CA6F42B4937E}">
      <dgm:prSet/>
      <dgm:spPr/>
      <dgm:t>
        <a:bodyPr/>
        <a:lstStyle/>
        <a:p>
          <a:r>
            <a:rPr lang="en-US"/>
            <a:t>Working Group Meeting #5</a:t>
          </a:r>
        </a:p>
      </dgm:t>
    </dgm:pt>
    <dgm:pt modelId="{CDF4B5A2-3029-4F42-8E21-99402455F971}" type="parTrans" cxnId="{89F10D9E-530B-4867-B436-8165BC658917}">
      <dgm:prSet/>
      <dgm:spPr/>
      <dgm:t>
        <a:bodyPr/>
        <a:lstStyle/>
        <a:p>
          <a:endParaRPr lang="en-US"/>
        </a:p>
      </dgm:t>
    </dgm:pt>
    <dgm:pt modelId="{7E237C17-7EA4-47E4-BE61-6B1F5994A2A2}" type="sibTrans" cxnId="{89F10D9E-530B-4867-B436-8165BC658917}">
      <dgm:prSet/>
      <dgm:spPr/>
      <dgm:t>
        <a:bodyPr/>
        <a:lstStyle/>
        <a:p>
          <a:endParaRPr lang="en-US"/>
        </a:p>
      </dgm:t>
    </dgm:pt>
    <dgm:pt modelId="{688B478A-0333-4E01-A88C-1D6FEE8CBF96}">
      <dgm:prSet/>
      <dgm:spPr/>
      <dgm:t>
        <a:bodyPr/>
        <a:lstStyle/>
        <a:p>
          <a:pPr>
            <a:defRPr b="1"/>
          </a:pPr>
          <a:r>
            <a:rPr lang="en-US"/>
            <a:t>Nov. 1, 2023</a:t>
          </a:r>
        </a:p>
      </dgm:t>
    </dgm:pt>
    <dgm:pt modelId="{81560CE0-9FA5-4EDB-824D-17D613D6D646}" type="parTrans" cxnId="{5F9ECEAF-08F8-4C06-9E43-57EC23B70CA8}">
      <dgm:prSet/>
      <dgm:spPr/>
      <dgm:t>
        <a:bodyPr/>
        <a:lstStyle/>
        <a:p>
          <a:endParaRPr lang="en-US"/>
        </a:p>
      </dgm:t>
    </dgm:pt>
    <dgm:pt modelId="{64527CDE-EB69-4C62-9B64-67DF2ADFD97A}" type="sibTrans" cxnId="{5F9ECEAF-08F8-4C06-9E43-57EC23B70CA8}">
      <dgm:prSet/>
      <dgm:spPr/>
      <dgm:t>
        <a:bodyPr/>
        <a:lstStyle/>
        <a:p>
          <a:endParaRPr lang="en-US"/>
        </a:p>
      </dgm:t>
    </dgm:pt>
    <dgm:pt modelId="{A1296942-22FD-4BE2-BBB6-3CCA3D31F8FA}">
      <dgm:prSet/>
      <dgm:spPr/>
      <dgm:t>
        <a:bodyPr/>
        <a:lstStyle/>
        <a:p>
          <a:r>
            <a:rPr lang="en-US"/>
            <a:t>Working Group Meeting #4</a:t>
          </a:r>
        </a:p>
      </dgm:t>
    </dgm:pt>
    <dgm:pt modelId="{A819A19A-D522-44C6-A966-F75447AD4B11}" type="parTrans" cxnId="{5EB1DA36-2D0A-48A8-B489-8BFD583175DE}">
      <dgm:prSet/>
      <dgm:spPr/>
      <dgm:t>
        <a:bodyPr/>
        <a:lstStyle/>
        <a:p>
          <a:endParaRPr lang="en-US"/>
        </a:p>
      </dgm:t>
    </dgm:pt>
    <dgm:pt modelId="{B3E25EE8-D3F3-42D8-A3CD-E3A40ED325D2}" type="sibTrans" cxnId="{5EB1DA36-2D0A-48A8-B489-8BFD583175DE}">
      <dgm:prSet/>
      <dgm:spPr/>
      <dgm:t>
        <a:bodyPr/>
        <a:lstStyle/>
        <a:p>
          <a:endParaRPr lang="en-US"/>
        </a:p>
      </dgm:t>
    </dgm:pt>
    <dgm:pt modelId="{2F58672B-7C30-402C-8FCB-FAE2682F4BE2}">
      <dgm:prSet/>
      <dgm:spPr/>
      <dgm:t>
        <a:bodyPr/>
        <a:lstStyle/>
        <a:p>
          <a:r>
            <a:rPr lang="en-US"/>
            <a:t>Presentation of Environmental Scan</a:t>
          </a:r>
        </a:p>
      </dgm:t>
    </dgm:pt>
    <dgm:pt modelId="{1F510907-889E-48B9-AEFB-9FF287106C21}" type="parTrans" cxnId="{5C58B233-A0CE-4351-9E7D-D96D5A39AA45}">
      <dgm:prSet/>
      <dgm:spPr/>
      <dgm:t>
        <a:bodyPr/>
        <a:lstStyle/>
        <a:p>
          <a:endParaRPr lang="en-US"/>
        </a:p>
      </dgm:t>
    </dgm:pt>
    <dgm:pt modelId="{9FA6CE64-63F5-4431-82CF-364DD5372BDF}" type="sibTrans" cxnId="{5C58B233-A0CE-4351-9E7D-D96D5A39AA45}">
      <dgm:prSet/>
      <dgm:spPr/>
      <dgm:t>
        <a:bodyPr/>
        <a:lstStyle/>
        <a:p>
          <a:endParaRPr lang="en-US"/>
        </a:p>
      </dgm:t>
    </dgm:pt>
    <dgm:pt modelId="{8B90AA6D-CA28-4642-B4B7-CF767A894F4A}">
      <dgm:prSet/>
      <dgm:spPr/>
      <dgm:t>
        <a:bodyPr/>
        <a:lstStyle/>
        <a:p>
          <a:pPr>
            <a:defRPr b="1"/>
          </a:pPr>
          <a:r>
            <a:rPr lang="en-US"/>
            <a:t>Jan. 11, 2023</a:t>
          </a:r>
        </a:p>
      </dgm:t>
    </dgm:pt>
    <dgm:pt modelId="{7718BA68-4D9E-443F-8386-7AAA8D65BD53}" type="parTrans" cxnId="{EE2BE881-D2D0-4A47-BA35-3F7158373B67}">
      <dgm:prSet/>
      <dgm:spPr/>
      <dgm:t>
        <a:bodyPr/>
        <a:lstStyle/>
        <a:p>
          <a:endParaRPr lang="en-US"/>
        </a:p>
      </dgm:t>
    </dgm:pt>
    <dgm:pt modelId="{CFBE6007-C1B4-4DFA-8885-7D477269A2D7}" type="sibTrans" cxnId="{EE2BE881-D2D0-4A47-BA35-3F7158373B67}">
      <dgm:prSet/>
      <dgm:spPr/>
      <dgm:t>
        <a:bodyPr/>
        <a:lstStyle/>
        <a:p>
          <a:endParaRPr lang="en-US"/>
        </a:p>
      </dgm:t>
    </dgm:pt>
    <dgm:pt modelId="{B6A2700B-6151-49B1-AADF-1520B1446DAD}">
      <dgm:prSet/>
      <dgm:spPr/>
      <dgm:t>
        <a:bodyPr/>
        <a:lstStyle/>
        <a:p>
          <a:r>
            <a:rPr lang="en-US"/>
            <a:t>Final Working Group Meeting</a:t>
          </a:r>
        </a:p>
      </dgm:t>
    </dgm:pt>
    <dgm:pt modelId="{BCF09E12-AAA5-40BF-A345-BF426875F357}" type="parTrans" cxnId="{4C9B01EE-A8BC-4F8A-8E37-DCCE3F1E7E77}">
      <dgm:prSet/>
      <dgm:spPr/>
      <dgm:t>
        <a:bodyPr/>
        <a:lstStyle/>
        <a:p>
          <a:endParaRPr lang="en-US"/>
        </a:p>
      </dgm:t>
    </dgm:pt>
    <dgm:pt modelId="{6552C00A-3947-480F-9E66-33C26FCE0966}" type="sibTrans" cxnId="{4C9B01EE-A8BC-4F8A-8E37-DCCE3F1E7E77}">
      <dgm:prSet/>
      <dgm:spPr/>
      <dgm:t>
        <a:bodyPr/>
        <a:lstStyle/>
        <a:p>
          <a:endParaRPr lang="en-US"/>
        </a:p>
      </dgm:t>
    </dgm:pt>
    <dgm:pt modelId="{4F9DBC42-E7FC-4284-81C4-48DDA868AD17}">
      <dgm:prSet/>
      <dgm:spPr/>
      <dgm:t>
        <a:bodyPr/>
        <a:lstStyle/>
        <a:p>
          <a:r>
            <a:rPr lang="en-US"/>
            <a:t>Presentation of Interview Findings</a:t>
          </a:r>
        </a:p>
      </dgm:t>
    </dgm:pt>
    <dgm:pt modelId="{3C07F16D-AC2F-4C1D-9658-73DF556C2B4C}" type="parTrans" cxnId="{C2676449-BFFE-44CF-AF1C-AB138672FA03}">
      <dgm:prSet/>
      <dgm:spPr/>
      <dgm:t>
        <a:bodyPr/>
        <a:lstStyle/>
        <a:p>
          <a:endParaRPr lang="en-US"/>
        </a:p>
      </dgm:t>
    </dgm:pt>
    <dgm:pt modelId="{034D9CB4-908A-4E3A-AC95-D12E2A8314F8}" type="sibTrans" cxnId="{C2676449-BFFE-44CF-AF1C-AB138672FA03}">
      <dgm:prSet/>
      <dgm:spPr/>
      <dgm:t>
        <a:bodyPr/>
        <a:lstStyle/>
        <a:p>
          <a:endParaRPr lang="en-US"/>
        </a:p>
      </dgm:t>
    </dgm:pt>
    <dgm:pt modelId="{5540070F-E245-4427-827E-A4D4E4D11F4A}">
      <dgm:prSet/>
      <dgm:spPr/>
      <dgm:t>
        <a:bodyPr/>
        <a:lstStyle/>
        <a:p>
          <a:pPr>
            <a:defRPr b="1"/>
          </a:pPr>
          <a:r>
            <a:rPr lang="en-US"/>
            <a:t>Nov. 2, 2023</a:t>
          </a:r>
        </a:p>
      </dgm:t>
    </dgm:pt>
    <dgm:pt modelId="{99DCDE3F-9016-451B-81D3-F02A3847D2E9}" type="parTrans" cxnId="{C3B54515-AC74-4BA6-A928-0FF54FB7F065}">
      <dgm:prSet/>
      <dgm:spPr/>
      <dgm:t>
        <a:bodyPr/>
        <a:lstStyle/>
        <a:p>
          <a:endParaRPr lang="en-US"/>
        </a:p>
      </dgm:t>
    </dgm:pt>
    <dgm:pt modelId="{FBD90B94-91C1-4A20-B266-B4B96668C184}" type="sibTrans" cxnId="{C3B54515-AC74-4BA6-A928-0FF54FB7F065}">
      <dgm:prSet/>
      <dgm:spPr/>
      <dgm:t>
        <a:bodyPr/>
        <a:lstStyle/>
        <a:p>
          <a:endParaRPr lang="en-US"/>
        </a:p>
      </dgm:t>
    </dgm:pt>
    <dgm:pt modelId="{C29C49F2-DD61-4F3B-9E3D-6274DAFEBB58}">
      <dgm:prSet/>
      <dgm:spPr/>
      <dgm:t>
        <a:bodyPr/>
        <a:lstStyle/>
        <a:p>
          <a:r>
            <a:rPr lang="en-US"/>
            <a:t>State Org. Stakeholder Interview</a:t>
          </a:r>
        </a:p>
      </dgm:t>
    </dgm:pt>
    <dgm:pt modelId="{08CFF878-1912-4796-8040-FA347DB02E74}" type="parTrans" cxnId="{4DECD121-1ADF-4EB0-BC5B-16EADC2EF30C}">
      <dgm:prSet/>
      <dgm:spPr/>
      <dgm:t>
        <a:bodyPr/>
        <a:lstStyle/>
        <a:p>
          <a:endParaRPr lang="en-US"/>
        </a:p>
      </dgm:t>
    </dgm:pt>
    <dgm:pt modelId="{E528DEE9-3D1C-4466-BA8C-064EDA7E845D}" type="sibTrans" cxnId="{4DECD121-1ADF-4EB0-BC5B-16EADC2EF30C}">
      <dgm:prSet/>
      <dgm:spPr/>
      <dgm:t>
        <a:bodyPr/>
        <a:lstStyle/>
        <a:p>
          <a:endParaRPr lang="en-US"/>
        </a:p>
      </dgm:t>
    </dgm:pt>
    <dgm:pt modelId="{F8A4735D-716E-4D2E-B4EB-7433CF878714}">
      <dgm:prSet/>
      <dgm:spPr/>
      <dgm:t>
        <a:bodyPr/>
        <a:lstStyle/>
        <a:p>
          <a:pPr>
            <a:defRPr b="1"/>
          </a:pPr>
          <a:r>
            <a:rPr lang="en-US"/>
            <a:t>Nov. 7. 2023</a:t>
          </a:r>
        </a:p>
      </dgm:t>
    </dgm:pt>
    <dgm:pt modelId="{92B16B07-901F-4F3D-8789-94595A616B9F}" type="parTrans" cxnId="{850F0AC7-77A3-44E2-BEF9-29433ECF2AE1}">
      <dgm:prSet/>
      <dgm:spPr/>
      <dgm:t>
        <a:bodyPr/>
        <a:lstStyle/>
        <a:p>
          <a:endParaRPr lang="en-US"/>
        </a:p>
      </dgm:t>
    </dgm:pt>
    <dgm:pt modelId="{74748228-5D30-4C81-A4B0-CFF6EB090361}" type="sibTrans" cxnId="{850F0AC7-77A3-44E2-BEF9-29433ECF2AE1}">
      <dgm:prSet/>
      <dgm:spPr/>
      <dgm:t>
        <a:bodyPr/>
        <a:lstStyle/>
        <a:p>
          <a:endParaRPr lang="en-US"/>
        </a:p>
      </dgm:t>
    </dgm:pt>
    <dgm:pt modelId="{063EE37A-56F0-418A-BEF4-058F0CBF658F}">
      <dgm:prSet/>
      <dgm:spPr/>
      <dgm:t>
        <a:bodyPr/>
        <a:lstStyle/>
        <a:p>
          <a:r>
            <a:rPr lang="en-US"/>
            <a:t>MCO Stakeholder Interview</a:t>
          </a:r>
        </a:p>
      </dgm:t>
    </dgm:pt>
    <dgm:pt modelId="{08713523-53EB-4230-8698-C2D902DFB033}" type="parTrans" cxnId="{346B42DB-ABCB-4E52-A47F-79032E6C3974}">
      <dgm:prSet/>
      <dgm:spPr/>
      <dgm:t>
        <a:bodyPr/>
        <a:lstStyle/>
        <a:p>
          <a:endParaRPr lang="en-US"/>
        </a:p>
      </dgm:t>
    </dgm:pt>
    <dgm:pt modelId="{9BF0CA38-3762-4BF5-939C-20CE8F2EEEEE}" type="sibTrans" cxnId="{346B42DB-ABCB-4E52-A47F-79032E6C3974}">
      <dgm:prSet/>
      <dgm:spPr/>
      <dgm:t>
        <a:bodyPr/>
        <a:lstStyle/>
        <a:p>
          <a:endParaRPr lang="en-US"/>
        </a:p>
      </dgm:t>
    </dgm:pt>
    <dgm:pt modelId="{41BAC322-A099-4E5B-BE32-CA91DFA39DDC}">
      <dgm:prSet/>
      <dgm:spPr/>
      <dgm:t>
        <a:bodyPr/>
        <a:lstStyle/>
        <a:p>
          <a:pPr>
            <a:defRPr b="1"/>
          </a:pPr>
          <a:r>
            <a:rPr lang="en-US"/>
            <a:t>Feb. 2024</a:t>
          </a:r>
        </a:p>
      </dgm:t>
    </dgm:pt>
    <dgm:pt modelId="{308B11A3-269D-4203-ADE5-A772C02E3205}" type="parTrans" cxnId="{EF033075-6827-4E18-8619-835BDFAD393F}">
      <dgm:prSet/>
      <dgm:spPr/>
      <dgm:t>
        <a:bodyPr/>
        <a:lstStyle/>
        <a:p>
          <a:endParaRPr lang="en-US"/>
        </a:p>
      </dgm:t>
    </dgm:pt>
    <dgm:pt modelId="{DD1B4F5A-2ADA-467B-AE02-CAD08203D0AC}" type="sibTrans" cxnId="{EF033075-6827-4E18-8619-835BDFAD393F}">
      <dgm:prSet/>
      <dgm:spPr/>
      <dgm:t>
        <a:bodyPr/>
        <a:lstStyle/>
        <a:p>
          <a:endParaRPr lang="en-US"/>
        </a:p>
      </dgm:t>
    </dgm:pt>
    <dgm:pt modelId="{EBA5668D-505E-4814-AB7D-C83F4AE88B15}">
      <dgm:prSet/>
      <dgm:spPr/>
      <dgm:t>
        <a:bodyPr/>
        <a:lstStyle/>
        <a:p>
          <a:r>
            <a:rPr lang="en-US"/>
            <a:t>Final Strategic Plan Report Due</a:t>
          </a:r>
        </a:p>
      </dgm:t>
    </dgm:pt>
    <dgm:pt modelId="{6EC542C4-26B0-41AA-BF92-588E3518B2C3}" type="parTrans" cxnId="{9BBCC0FB-99DE-49EC-937E-DA04C4EE6FD5}">
      <dgm:prSet/>
      <dgm:spPr/>
      <dgm:t>
        <a:bodyPr/>
        <a:lstStyle/>
        <a:p>
          <a:endParaRPr lang="en-US"/>
        </a:p>
      </dgm:t>
    </dgm:pt>
    <dgm:pt modelId="{EF27DCA4-E06E-4981-B088-C1836F2F5CEC}" type="sibTrans" cxnId="{9BBCC0FB-99DE-49EC-937E-DA04C4EE6FD5}">
      <dgm:prSet/>
      <dgm:spPr/>
      <dgm:t>
        <a:bodyPr/>
        <a:lstStyle/>
        <a:p>
          <a:endParaRPr lang="en-US"/>
        </a:p>
      </dgm:t>
    </dgm:pt>
    <dgm:pt modelId="{E0F12E0F-5981-4E7F-868C-D5A8231053F0}" type="pres">
      <dgm:prSet presAssocID="{E6732B13-9D43-4D55-A0D3-0A07E2D80B36}" presName="root" presStyleCnt="0">
        <dgm:presLayoutVars>
          <dgm:chMax/>
          <dgm:chPref/>
          <dgm:animLvl val="lvl"/>
        </dgm:presLayoutVars>
      </dgm:prSet>
      <dgm:spPr/>
    </dgm:pt>
    <dgm:pt modelId="{C4212C45-07F8-4457-B20B-5146035AF509}" type="pres">
      <dgm:prSet presAssocID="{E6732B13-9D43-4D55-A0D3-0A07E2D80B36}" presName="divider" presStyleLbl="fgAcc1" presStyleIdx="0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160F332-1CD7-47F8-83B7-94F8764E8A43}" type="pres">
      <dgm:prSet presAssocID="{E6732B13-9D43-4D55-A0D3-0A07E2D80B36}" presName="nodes" presStyleCnt="0">
        <dgm:presLayoutVars>
          <dgm:chMax/>
          <dgm:chPref/>
          <dgm:animLvl val="lvl"/>
        </dgm:presLayoutVars>
      </dgm:prSet>
      <dgm:spPr/>
    </dgm:pt>
    <dgm:pt modelId="{D43B5C4A-C50F-440D-8ED0-90356BC12F27}" type="pres">
      <dgm:prSet presAssocID="{5B0E70E2-8178-4795-8FF7-0C526E1FD25D}" presName="composite" presStyleCnt="0"/>
      <dgm:spPr/>
    </dgm:pt>
    <dgm:pt modelId="{F4F626B1-EBBB-40F8-BC67-C28473865D4A}" type="pres">
      <dgm:prSet presAssocID="{5B0E70E2-8178-4795-8FF7-0C526E1FD25D}" presName="ConnectorPoint" presStyleLbl="lnNode1" presStyleIdx="0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DDF98D0E-6245-4FC2-8178-E2DB4D60AC9A}" type="pres">
      <dgm:prSet presAssocID="{5B0E70E2-8178-4795-8FF7-0C526E1FD25D}" presName="DropPinPlaceHolder" presStyleCnt="0"/>
      <dgm:spPr/>
    </dgm:pt>
    <dgm:pt modelId="{7543C5C8-61FA-45D4-9D33-6468E9E2B92F}" type="pres">
      <dgm:prSet presAssocID="{5B0E70E2-8178-4795-8FF7-0C526E1FD25D}" presName="DropPin" presStyleLbl="alignNode1" presStyleIdx="0" presStyleCnt="9"/>
      <dgm:spPr/>
    </dgm:pt>
    <dgm:pt modelId="{A6E32A17-5647-4485-B332-124C1C8DE935}" type="pres">
      <dgm:prSet presAssocID="{5B0E70E2-8178-4795-8FF7-0C526E1FD25D}" presName="Ellipse" presStyleLbl="fgAcc1" presStyleIdx="1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8A511001-B3CB-4CAE-8882-2A8B838E2706}" type="pres">
      <dgm:prSet presAssocID="{5B0E70E2-8178-4795-8FF7-0C526E1FD25D}" presName="L2TextContainer" presStyleLbl="revTx" presStyleIdx="0" presStyleCnt="18">
        <dgm:presLayoutVars>
          <dgm:bulletEnabled val="1"/>
        </dgm:presLayoutVars>
      </dgm:prSet>
      <dgm:spPr/>
    </dgm:pt>
    <dgm:pt modelId="{38E37C09-67B0-46A4-847C-E911D96F23FF}" type="pres">
      <dgm:prSet presAssocID="{5B0E70E2-8178-4795-8FF7-0C526E1FD25D}" presName="L1TextContainer" presStyleLbl="revTx" presStyleIdx="1" presStyleCnt="18">
        <dgm:presLayoutVars>
          <dgm:chMax val="1"/>
          <dgm:chPref val="1"/>
          <dgm:bulletEnabled val="1"/>
        </dgm:presLayoutVars>
      </dgm:prSet>
      <dgm:spPr/>
    </dgm:pt>
    <dgm:pt modelId="{FB067238-E6E8-41C8-8538-CB1E19F3E33B}" type="pres">
      <dgm:prSet presAssocID="{5B0E70E2-8178-4795-8FF7-0C526E1FD25D}" presName="ConnectLine" presStyleLbl="sibTrans1D1" presStyleIdx="0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6DBF9D6-7A5B-4518-9112-0AC9C8ED9F41}" type="pres">
      <dgm:prSet presAssocID="{5B0E70E2-8178-4795-8FF7-0C526E1FD25D}" presName="EmptyPlaceHolder" presStyleCnt="0"/>
      <dgm:spPr/>
    </dgm:pt>
    <dgm:pt modelId="{60392693-D380-4A1C-A668-1CFA6457556C}" type="pres">
      <dgm:prSet presAssocID="{16CF6B9E-61C3-4DD8-B888-CF2208370117}" presName="spaceBetweenRectangles" presStyleCnt="0"/>
      <dgm:spPr/>
    </dgm:pt>
    <dgm:pt modelId="{8FA73A16-DB77-492A-9DC5-6F759B2438B5}" type="pres">
      <dgm:prSet presAssocID="{8A74BBE1-DAE7-4EFB-86DC-4BA174DB3820}" presName="composite" presStyleCnt="0"/>
      <dgm:spPr/>
    </dgm:pt>
    <dgm:pt modelId="{91DA020A-BAE0-4AB0-AEE4-54D0630FC130}" type="pres">
      <dgm:prSet presAssocID="{8A74BBE1-DAE7-4EFB-86DC-4BA174DB3820}" presName="ConnectorPoint" presStyleLbl="lnNode1" presStyleIdx="1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B890EC14-D282-4C4D-8D95-998B27C1FC88}" type="pres">
      <dgm:prSet presAssocID="{8A74BBE1-DAE7-4EFB-86DC-4BA174DB3820}" presName="DropPinPlaceHolder" presStyleCnt="0"/>
      <dgm:spPr/>
    </dgm:pt>
    <dgm:pt modelId="{E7227E07-10BB-446A-BBA3-D9CC994B699E}" type="pres">
      <dgm:prSet presAssocID="{8A74BBE1-DAE7-4EFB-86DC-4BA174DB3820}" presName="DropPin" presStyleLbl="alignNode1" presStyleIdx="1" presStyleCnt="9"/>
      <dgm:spPr/>
    </dgm:pt>
    <dgm:pt modelId="{AAA764C4-BF10-40C4-B6A5-1D1761D7F386}" type="pres">
      <dgm:prSet presAssocID="{8A74BBE1-DAE7-4EFB-86DC-4BA174DB3820}" presName="Ellipse" presStyleLbl="fgAcc1" presStyleIdx="2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19A6B3E1-9CE7-4E61-8BDF-A0C24F37C187}" type="pres">
      <dgm:prSet presAssocID="{8A74BBE1-DAE7-4EFB-86DC-4BA174DB3820}" presName="L2TextContainer" presStyleLbl="revTx" presStyleIdx="2" presStyleCnt="18">
        <dgm:presLayoutVars>
          <dgm:bulletEnabled val="1"/>
        </dgm:presLayoutVars>
      </dgm:prSet>
      <dgm:spPr/>
    </dgm:pt>
    <dgm:pt modelId="{5616ABE1-EDE1-435B-A6DB-723E935B8654}" type="pres">
      <dgm:prSet presAssocID="{8A74BBE1-DAE7-4EFB-86DC-4BA174DB3820}" presName="L1TextContainer" presStyleLbl="revTx" presStyleIdx="3" presStyleCnt="18">
        <dgm:presLayoutVars>
          <dgm:chMax val="1"/>
          <dgm:chPref val="1"/>
          <dgm:bulletEnabled val="1"/>
        </dgm:presLayoutVars>
      </dgm:prSet>
      <dgm:spPr/>
    </dgm:pt>
    <dgm:pt modelId="{F9D0BA9E-BA2A-489E-83E2-CCDBFC104674}" type="pres">
      <dgm:prSet presAssocID="{8A74BBE1-DAE7-4EFB-86DC-4BA174DB3820}" presName="ConnectLine" presStyleLbl="sibTrans1D1" presStyleIdx="1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23A506B-B4FC-4816-8674-4119F4CA661D}" type="pres">
      <dgm:prSet presAssocID="{8A74BBE1-DAE7-4EFB-86DC-4BA174DB3820}" presName="EmptyPlaceHolder" presStyleCnt="0"/>
      <dgm:spPr/>
    </dgm:pt>
    <dgm:pt modelId="{31A2BE30-13D7-4EA3-97EF-69B2C018A91A}" type="pres">
      <dgm:prSet presAssocID="{580AC988-5C3C-432B-80CF-CA7064B7237C}" presName="spaceBetweenRectangles" presStyleCnt="0"/>
      <dgm:spPr/>
    </dgm:pt>
    <dgm:pt modelId="{65135845-1257-4A9F-B0A4-5D3B53B93B69}" type="pres">
      <dgm:prSet presAssocID="{CE9A56D0-D261-4370-BE80-10A87347C6B2}" presName="composite" presStyleCnt="0"/>
      <dgm:spPr/>
    </dgm:pt>
    <dgm:pt modelId="{84AD1CC4-383B-49EF-BC90-31350CEF3CF7}" type="pres">
      <dgm:prSet presAssocID="{CE9A56D0-D261-4370-BE80-10A87347C6B2}" presName="ConnectorPoint" presStyleLbl="lnNode1" presStyleIdx="2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D55491AE-138E-4693-82D3-53140EA72D04}" type="pres">
      <dgm:prSet presAssocID="{CE9A56D0-D261-4370-BE80-10A87347C6B2}" presName="DropPinPlaceHolder" presStyleCnt="0"/>
      <dgm:spPr/>
    </dgm:pt>
    <dgm:pt modelId="{A60C3F98-A1B9-449A-A929-A609D6C7DC28}" type="pres">
      <dgm:prSet presAssocID="{CE9A56D0-D261-4370-BE80-10A87347C6B2}" presName="DropPin" presStyleLbl="alignNode1" presStyleIdx="2" presStyleCnt="9"/>
      <dgm:spPr/>
    </dgm:pt>
    <dgm:pt modelId="{A8A532B1-1674-4B2A-84CD-5FAAFB23A518}" type="pres">
      <dgm:prSet presAssocID="{CE9A56D0-D261-4370-BE80-10A87347C6B2}" presName="Ellipse" presStyleLbl="fgAcc1" presStyleIdx="3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78E0E929-930F-4CCF-9280-990F6D6D1E56}" type="pres">
      <dgm:prSet presAssocID="{CE9A56D0-D261-4370-BE80-10A87347C6B2}" presName="L2TextContainer" presStyleLbl="revTx" presStyleIdx="4" presStyleCnt="18">
        <dgm:presLayoutVars>
          <dgm:bulletEnabled val="1"/>
        </dgm:presLayoutVars>
      </dgm:prSet>
      <dgm:spPr/>
    </dgm:pt>
    <dgm:pt modelId="{1534ECF9-2C27-469C-9EE2-DEDFBE039E57}" type="pres">
      <dgm:prSet presAssocID="{CE9A56D0-D261-4370-BE80-10A87347C6B2}" presName="L1TextContainer" presStyleLbl="revTx" presStyleIdx="5" presStyleCnt="18">
        <dgm:presLayoutVars>
          <dgm:chMax val="1"/>
          <dgm:chPref val="1"/>
          <dgm:bulletEnabled val="1"/>
        </dgm:presLayoutVars>
      </dgm:prSet>
      <dgm:spPr/>
    </dgm:pt>
    <dgm:pt modelId="{18FF0D2B-9D8C-40FA-91F8-DFC06661DB02}" type="pres">
      <dgm:prSet presAssocID="{CE9A56D0-D261-4370-BE80-10A87347C6B2}" presName="ConnectLine" presStyleLbl="sibTrans1D1" presStyleIdx="2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A18F639-22BB-4151-89CE-9ECD423B05C4}" type="pres">
      <dgm:prSet presAssocID="{CE9A56D0-D261-4370-BE80-10A87347C6B2}" presName="EmptyPlaceHolder" presStyleCnt="0"/>
      <dgm:spPr/>
    </dgm:pt>
    <dgm:pt modelId="{1E9F42AC-9034-4C74-A3B1-CBC353C0E592}" type="pres">
      <dgm:prSet presAssocID="{89E567FF-5584-4768-82FC-0E5662FF6677}" presName="spaceBetweenRectangles" presStyleCnt="0"/>
      <dgm:spPr/>
    </dgm:pt>
    <dgm:pt modelId="{9DF27EF4-246E-42C4-9DCB-CF7538AAD18F}" type="pres">
      <dgm:prSet presAssocID="{688B478A-0333-4E01-A88C-1D6FEE8CBF96}" presName="composite" presStyleCnt="0"/>
      <dgm:spPr/>
    </dgm:pt>
    <dgm:pt modelId="{994A23EA-BF73-47E4-ACBE-BD349B7D9A90}" type="pres">
      <dgm:prSet presAssocID="{688B478A-0333-4E01-A88C-1D6FEE8CBF96}" presName="ConnectorPoint" presStyleLbl="lnNode1" presStyleIdx="3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E44FA99B-F505-4172-8AF8-4856E2B09D4B}" type="pres">
      <dgm:prSet presAssocID="{688B478A-0333-4E01-A88C-1D6FEE8CBF96}" presName="DropPinPlaceHolder" presStyleCnt="0"/>
      <dgm:spPr/>
    </dgm:pt>
    <dgm:pt modelId="{1FDEC0FC-3A8A-4A83-8059-1E927B21E726}" type="pres">
      <dgm:prSet presAssocID="{688B478A-0333-4E01-A88C-1D6FEE8CBF96}" presName="DropPin" presStyleLbl="alignNode1" presStyleIdx="3" presStyleCnt="9"/>
      <dgm:spPr/>
    </dgm:pt>
    <dgm:pt modelId="{984E0BDF-EE69-42DC-A795-F965FFBDBAC0}" type="pres">
      <dgm:prSet presAssocID="{688B478A-0333-4E01-A88C-1D6FEE8CBF96}" presName="Ellipse" presStyleLbl="fgAcc1" presStyleIdx="4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F8F947E7-904D-447B-9313-1762A9AA78FF}" type="pres">
      <dgm:prSet presAssocID="{688B478A-0333-4E01-A88C-1D6FEE8CBF96}" presName="L2TextContainer" presStyleLbl="revTx" presStyleIdx="6" presStyleCnt="18">
        <dgm:presLayoutVars>
          <dgm:bulletEnabled val="1"/>
        </dgm:presLayoutVars>
      </dgm:prSet>
      <dgm:spPr/>
    </dgm:pt>
    <dgm:pt modelId="{0A160B01-AA65-49F7-881D-CEAD90D17556}" type="pres">
      <dgm:prSet presAssocID="{688B478A-0333-4E01-A88C-1D6FEE8CBF96}" presName="L1TextContainer" presStyleLbl="revTx" presStyleIdx="7" presStyleCnt="18">
        <dgm:presLayoutVars>
          <dgm:chMax val="1"/>
          <dgm:chPref val="1"/>
          <dgm:bulletEnabled val="1"/>
        </dgm:presLayoutVars>
      </dgm:prSet>
      <dgm:spPr/>
    </dgm:pt>
    <dgm:pt modelId="{2E6D4A6E-6A19-49CD-B869-F6B8D35DAB39}" type="pres">
      <dgm:prSet presAssocID="{688B478A-0333-4E01-A88C-1D6FEE8CBF96}" presName="ConnectLine" presStyleLbl="sibTrans1D1" presStyleIdx="3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0294FB0-2FE1-40E5-ADB9-364021107E79}" type="pres">
      <dgm:prSet presAssocID="{688B478A-0333-4E01-A88C-1D6FEE8CBF96}" presName="EmptyPlaceHolder" presStyleCnt="0"/>
      <dgm:spPr/>
    </dgm:pt>
    <dgm:pt modelId="{09F4057B-DA50-42DB-936C-726E6229812E}" type="pres">
      <dgm:prSet presAssocID="{64527CDE-EB69-4C62-9B64-67DF2ADFD97A}" presName="spaceBetweenRectangles" presStyleCnt="0"/>
      <dgm:spPr/>
    </dgm:pt>
    <dgm:pt modelId="{66C77972-8DEB-4A0C-A092-619811C62D2B}" type="pres">
      <dgm:prSet presAssocID="{5540070F-E245-4427-827E-A4D4E4D11F4A}" presName="composite" presStyleCnt="0"/>
      <dgm:spPr/>
    </dgm:pt>
    <dgm:pt modelId="{0B4E4933-546F-44E5-9924-EA339A768DD5}" type="pres">
      <dgm:prSet presAssocID="{5540070F-E245-4427-827E-A4D4E4D11F4A}" presName="ConnectorPoint" presStyleLbl="lnNode1" presStyleIdx="4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0966B8D9-CBDB-4AD1-B3F8-A4BA125DA27D}" type="pres">
      <dgm:prSet presAssocID="{5540070F-E245-4427-827E-A4D4E4D11F4A}" presName="DropPinPlaceHolder" presStyleCnt="0"/>
      <dgm:spPr/>
    </dgm:pt>
    <dgm:pt modelId="{17E8AE77-DA8F-45B1-A5F1-BF25F3A946C0}" type="pres">
      <dgm:prSet presAssocID="{5540070F-E245-4427-827E-A4D4E4D11F4A}" presName="DropPin" presStyleLbl="alignNode1" presStyleIdx="4" presStyleCnt="9"/>
      <dgm:spPr/>
    </dgm:pt>
    <dgm:pt modelId="{05C629A7-FFBC-473A-A6C9-E4777EA1A27C}" type="pres">
      <dgm:prSet presAssocID="{5540070F-E245-4427-827E-A4D4E4D11F4A}" presName="Ellipse" presStyleLbl="fgAcc1" presStyleIdx="5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58E0990F-87D8-49FD-B744-7388C923CBE9}" type="pres">
      <dgm:prSet presAssocID="{5540070F-E245-4427-827E-A4D4E4D11F4A}" presName="L2TextContainer" presStyleLbl="revTx" presStyleIdx="8" presStyleCnt="18">
        <dgm:presLayoutVars>
          <dgm:bulletEnabled val="1"/>
        </dgm:presLayoutVars>
      </dgm:prSet>
      <dgm:spPr/>
    </dgm:pt>
    <dgm:pt modelId="{7652F06B-2124-486B-81E1-9633F7AB2059}" type="pres">
      <dgm:prSet presAssocID="{5540070F-E245-4427-827E-A4D4E4D11F4A}" presName="L1TextContainer" presStyleLbl="revTx" presStyleIdx="9" presStyleCnt="18">
        <dgm:presLayoutVars>
          <dgm:chMax val="1"/>
          <dgm:chPref val="1"/>
          <dgm:bulletEnabled val="1"/>
        </dgm:presLayoutVars>
      </dgm:prSet>
      <dgm:spPr/>
    </dgm:pt>
    <dgm:pt modelId="{7097C6B4-DD64-45D6-B7BC-7704E9F41E3B}" type="pres">
      <dgm:prSet presAssocID="{5540070F-E245-4427-827E-A4D4E4D11F4A}" presName="ConnectLine" presStyleLbl="sibTrans1D1" presStyleIdx="4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E000E0A-89EF-4E32-A98D-A5170F3F3DA5}" type="pres">
      <dgm:prSet presAssocID="{5540070F-E245-4427-827E-A4D4E4D11F4A}" presName="EmptyPlaceHolder" presStyleCnt="0"/>
      <dgm:spPr/>
    </dgm:pt>
    <dgm:pt modelId="{062649A9-0A02-4AAC-A33A-D91A5730A816}" type="pres">
      <dgm:prSet presAssocID="{FBD90B94-91C1-4A20-B266-B4B96668C184}" presName="spaceBetweenRectangles" presStyleCnt="0"/>
      <dgm:spPr/>
    </dgm:pt>
    <dgm:pt modelId="{8E8712CF-38E9-4BC7-A540-9245906C4FEB}" type="pres">
      <dgm:prSet presAssocID="{F8A4735D-716E-4D2E-B4EB-7433CF878714}" presName="composite" presStyleCnt="0"/>
      <dgm:spPr/>
    </dgm:pt>
    <dgm:pt modelId="{6BE233E7-A47F-400A-87ED-57795A358FA1}" type="pres">
      <dgm:prSet presAssocID="{F8A4735D-716E-4D2E-B4EB-7433CF878714}" presName="ConnectorPoint" presStyleLbl="lnNode1" presStyleIdx="5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B9385760-0AEE-4441-B9DB-AFAA580E277E}" type="pres">
      <dgm:prSet presAssocID="{F8A4735D-716E-4D2E-B4EB-7433CF878714}" presName="DropPinPlaceHolder" presStyleCnt="0"/>
      <dgm:spPr/>
    </dgm:pt>
    <dgm:pt modelId="{66E11787-7972-4C81-A966-C7C270420C27}" type="pres">
      <dgm:prSet presAssocID="{F8A4735D-716E-4D2E-B4EB-7433CF878714}" presName="DropPin" presStyleLbl="alignNode1" presStyleIdx="5" presStyleCnt="9"/>
      <dgm:spPr/>
    </dgm:pt>
    <dgm:pt modelId="{0F974AA8-D66A-4C44-B730-3B2DB5D299C5}" type="pres">
      <dgm:prSet presAssocID="{F8A4735D-716E-4D2E-B4EB-7433CF878714}" presName="Ellipse" presStyleLbl="fgAcc1" presStyleIdx="6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E4764881-BB72-4446-9D9F-ED5EF0056A1B}" type="pres">
      <dgm:prSet presAssocID="{F8A4735D-716E-4D2E-B4EB-7433CF878714}" presName="L2TextContainer" presStyleLbl="revTx" presStyleIdx="10" presStyleCnt="18">
        <dgm:presLayoutVars>
          <dgm:bulletEnabled val="1"/>
        </dgm:presLayoutVars>
      </dgm:prSet>
      <dgm:spPr/>
    </dgm:pt>
    <dgm:pt modelId="{D459ED5A-6144-47A1-A485-D7016BFFA346}" type="pres">
      <dgm:prSet presAssocID="{F8A4735D-716E-4D2E-B4EB-7433CF878714}" presName="L1TextContainer" presStyleLbl="revTx" presStyleIdx="11" presStyleCnt="18">
        <dgm:presLayoutVars>
          <dgm:chMax val="1"/>
          <dgm:chPref val="1"/>
          <dgm:bulletEnabled val="1"/>
        </dgm:presLayoutVars>
      </dgm:prSet>
      <dgm:spPr/>
    </dgm:pt>
    <dgm:pt modelId="{77DB7FE9-089C-47C5-A5F4-0C73D1A9825B}" type="pres">
      <dgm:prSet presAssocID="{F8A4735D-716E-4D2E-B4EB-7433CF878714}" presName="ConnectLine" presStyleLbl="sibTrans1D1" presStyleIdx="5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27B7298-30E5-4D5A-AF04-F2AFB4CC318C}" type="pres">
      <dgm:prSet presAssocID="{F8A4735D-716E-4D2E-B4EB-7433CF878714}" presName="EmptyPlaceHolder" presStyleCnt="0"/>
      <dgm:spPr/>
    </dgm:pt>
    <dgm:pt modelId="{AD7C06AF-5084-4040-BCFF-67DC24FD4637}" type="pres">
      <dgm:prSet presAssocID="{74748228-5D30-4C81-A4B0-CFF6EB090361}" presName="spaceBetweenRectangles" presStyleCnt="0"/>
      <dgm:spPr/>
    </dgm:pt>
    <dgm:pt modelId="{B412A09E-DAFE-43F5-9653-55439D4875AA}" type="pres">
      <dgm:prSet presAssocID="{4D3B801C-D6BD-45AA-B83A-4A243864B6E5}" presName="composite" presStyleCnt="0"/>
      <dgm:spPr/>
    </dgm:pt>
    <dgm:pt modelId="{EEF45EA4-238B-43E0-AA41-46248F432DE7}" type="pres">
      <dgm:prSet presAssocID="{4D3B801C-D6BD-45AA-B83A-4A243864B6E5}" presName="ConnectorPoint" presStyleLbl="lnNode1" presStyleIdx="6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FD332145-B402-435F-8418-11B272227B7C}" type="pres">
      <dgm:prSet presAssocID="{4D3B801C-D6BD-45AA-B83A-4A243864B6E5}" presName="DropPinPlaceHolder" presStyleCnt="0"/>
      <dgm:spPr/>
    </dgm:pt>
    <dgm:pt modelId="{616489C5-5832-4414-BA99-4E2AC0DEB2EB}" type="pres">
      <dgm:prSet presAssocID="{4D3B801C-D6BD-45AA-B83A-4A243864B6E5}" presName="DropPin" presStyleLbl="alignNode1" presStyleIdx="6" presStyleCnt="9"/>
      <dgm:spPr/>
    </dgm:pt>
    <dgm:pt modelId="{411873B7-F637-4466-B130-38BF92A86AD8}" type="pres">
      <dgm:prSet presAssocID="{4D3B801C-D6BD-45AA-B83A-4A243864B6E5}" presName="Ellipse" presStyleLbl="fgAcc1" presStyleIdx="7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7479F0B9-0A5B-46A2-BCFE-D279D62A6783}" type="pres">
      <dgm:prSet presAssocID="{4D3B801C-D6BD-45AA-B83A-4A243864B6E5}" presName="L2TextContainer" presStyleLbl="revTx" presStyleIdx="12" presStyleCnt="18">
        <dgm:presLayoutVars>
          <dgm:bulletEnabled val="1"/>
        </dgm:presLayoutVars>
      </dgm:prSet>
      <dgm:spPr/>
    </dgm:pt>
    <dgm:pt modelId="{2AB4FCD1-9DAB-4729-AEB0-C938C14DF21E}" type="pres">
      <dgm:prSet presAssocID="{4D3B801C-D6BD-45AA-B83A-4A243864B6E5}" presName="L1TextContainer" presStyleLbl="revTx" presStyleIdx="13" presStyleCnt="18">
        <dgm:presLayoutVars>
          <dgm:chMax val="1"/>
          <dgm:chPref val="1"/>
          <dgm:bulletEnabled val="1"/>
        </dgm:presLayoutVars>
      </dgm:prSet>
      <dgm:spPr/>
    </dgm:pt>
    <dgm:pt modelId="{85066915-7435-43A2-8CB8-1FAF0BD31906}" type="pres">
      <dgm:prSet presAssocID="{4D3B801C-D6BD-45AA-B83A-4A243864B6E5}" presName="ConnectLine" presStyleLbl="sibTrans1D1" presStyleIdx="6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46BB145-4FBD-43AE-8D47-3BFE3115AB4A}" type="pres">
      <dgm:prSet presAssocID="{4D3B801C-D6BD-45AA-B83A-4A243864B6E5}" presName="EmptyPlaceHolder" presStyleCnt="0"/>
      <dgm:spPr/>
    </dgm:pt>
    <dgm:pt modelId="{0873A675-F154-4D5A-A54A-FC94C8A0997F}" type="pres">
      <dgm:prSet presAssocID="{0992BF9F-A117-43E9-8446-06F94070921B}" presName="spaceBetweenRectangles" presStyleCnt="0"/>
      <dgm:spPr/>
    </dgm:pt>
    <dgm:pt modelId="{A87C41F3-C0C8-43EB-8254-C6C0109BF2D6}" type="pres">
      <dgm:prSet presAssocID="{8B90AA6D-CA28-4642-B4B7-CF767A894F4A}" presName="composite" presStyleCnt="0"/>
      <dgm:spPr/>
    </dgm:pt>
    <dgm:pt modelId="{5EE474B4-F378-465F-80B2-A74C0B04B648}" type="pres">
      <dgm:prSet presAssocID="{8B90AA6D-CA28-4642-B4B7-CF767A894F4A}" presName="ConnectorPoint" presStyleLbl="lnNode1" presStyleIdx="7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13908C35-D226-4B6D-8F5E-A8F53D2B3BAB}" type="pres">
      <dgm:prSet presAssocID="{8B90AA6D-CA28-4642-B4B7-CF767A894F4A}" presName="DropPinPlaceHolder" presStyleCnt="0"/>
      <dgm:spPr/>
    </dgm:pt>
    <dgm:pt modelId="{71433C0F-9135-4061-B8F0-96F9A73C3415}" type="pres">
      <dgm:prSet presAssocID="{8B90AA6D-CA28-4642-B4B7-CF767A894F4A}" presName="DropPin" presStyleLbl="alignNode1" presStyleIdx="7" presStyleCnt="9"/>
      <dgm:spPr/>
    </dgm:pt>
    <dgm:pt modelId="{C51A564A-55DB-4A9C-AE6D-235F3F809FEB}" type="pres">
      <dgm:prSet presAssocID="{8B90AA6D-CA28-4642-B4B7-CF767A894F4A}" presName="Ellipse" presStyleLbl="fgAcc1" presStyleIdx="8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D0FCCA1C-8AAD-4EC6-B35F-AFFAD0209250}" type="pres">
      <dgm:prSet presAssocID="{8B90AA6D-CA28-4642-B4B7-CF767A894F4A}" presName="L2TextContainer" presStyleLbl="revTx" presStyleIdx="14" presStyleCnt="18">
        <dgm:presLayoutVars>
          <dgm:bulletEnabled val="1"/>
        </dgm:presLayoutVars>
      </dgm:prSet>
      <dgm:spPr/>
    </dgm:pt>
    <dgm:pt modelId="{AFDF4689-AC11-471A-A676-C3FDD6E336CD}" type="pres">
      <dgm:prSet presAssocID="{8B90AA6D-CA28-4642-B4B7-CF767A894F4A}" presName="L1TextContainer" presStyleLbl="revTx" presStyleIdx="15" presStyleCnt="18">
        <dgm:presLayoutVars>
          <dgm:chMax val="1"/>
          <dgm:chPref val="1"/>
          <dgm:bulletEnabled val="1"/>
        </dgm:presLayoutVars>
      </dgm:prSet>
      <dgm:spPr/>
    </dgm:pt>
    <dgm:pt modelId="{21A621C5-D72B-46C1-B1A3-3E8778BB6F38}" type="pres">
      <dgm:prSet presAssocID="{8B90AA6D-CA28-4642-B4B7-CF767A894F4A}" presName="ConnectLine" presStyleLbl="sibTrans1D1" presStyleIdx="7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4895527-4B5A-4C33-A7CE-C34DF98D2669}" type="pres">
      <dgm:prSet presAssocID="{8B90AA6D-CA28-4642-B4B7-CF767A894F4A}" presName="EmptyPlaceHolder" presStyleCnt="0"/>
      <dgm:spPr/>
    </dgm:pt>
    <dgm:pt modelId="{5C2F7B0D-73BB-486E-9369-69AEE241BB5B}" type="pres">
      <dgm:prSet presAssocID="{CFBE6007-C1B4-4DFA-8885-7D477269A2D7}" presName="spaceBetweenRectangles" presStyleCnt="0"/>
      <dgm:spPr/>
    </dgm:pt>
    <dgm:pt modelId="{7A9DE0AA-E611-4E82-B443-91ABC7679143}" type="pres">
      <dgm:prSet presAssocID="{41BAC322-A099-4E5B-BE32-CA91DFA39DDC}" presName="composite" presStyleCnt="0"/>
      <dgm:spPr/>
    </dgm:pt>
    <dgm:pt modelId="{67778063-5A18-4067-9D52-6E83419BAB8C}" type="pres">
      <dgm:prSet presAssocID="{41BAC322-A099-4E5B-BE32-CA91DFA39DDC}" presName="ConnectorPoint" presStyleLbl="lnNode1" presStyleIdx="8" presStyleCnt="9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88C7960D-154F-46FF-BE4E-56F88215C464}" type="pres">
      <dgm:prSet presAssocID="{41BAC322-A099-4E5B-BE32-CA91DFA39DDC}" presName="DropPinPlaceHolder" presStyleCnt="0"/>
      <dgm:spPr/>
    </dgm:pt>
    <dgm:pt modelId="{4638F5F0-A4A2-4A3C-A12E-4AA50960398D}" type="pres">
      <dgm:prSet presAssocID="{41BAC322-A099-4E5B-BE32-CA91DFA39DDC}" presName="DropPin" presStyleLbl="alignNode1" presStyleIdx="8" presStyleCnt="9"/>
      <dgm:spPr/>
    </dgm:pt>
    <dgm:pt modelId="{6E1BF63E-2822-4C9D-AA57-0B8F0EF5B33D}" type="pres">
      <dgm:prSet presAssocID="{41BAC322-A099-4E5B-BE32-CA91DFA39DDC}" presName="Ellipse" presStyleLbl="fgAcc1" presStyleIdx="9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913F5773-FCAA-4B7E-899C-B16ED8D403FA}" type="pres">
      <dgm:prSet presAssocID="{41BAC322-A099-4E5B-BE32-CA91DFA39DDC}" presName="L2TextContainer" presStyleLbl="revTx" presStyleIdx="16" presStyleCnt="18">
        <dgm:presLayoutVars>
          <dgm:bulletEnabled val="1"/>
        </dgm:presLayoutVars>
      </dgm:prSet>
      <dgm:spPr/>
    </dgm:pt>
    <dgm:pt modelId="{49C43A1F-EEBA-45C3-B4C4-10DB0E7B8930}" type="pres">
      <dgm:prSet presAssocID="{41BAC322-A099-4E5B-BE32-CA91DFA39DDC}" presName="L1TextContainer" presStyleLbl="revTx" presStyleIdx="17" presStyleCnt="18">
        <dgm:presLayoutVars>
          <dgm:chMax val="1"/>
          <dgm:chPref val="1"/>
          <dgm:bulletEnabled val="1"/>
        </dgm:presLayoutVars>
      </dgm:prSet>
      <dgm:spPr/>
    </dgm:pt>
    <dgm:pt modelId="{B195A6B1-8C65-44D3-9621-17BECB1C4B73}" type="pres">
      <dgm:prSet presAssocID="{41BAC322-A099-4E5B-BE32-CA91DFA39DDC}" presName="ConnectLine" presStyleLbl="sibTrans1D1" presStyleIdx="8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DA070CB-BA51-4703-927A-88E98A2EC763}" type="pres">
      <dgm:prSet presAssocID="{41BAC322-A099-4E5B-BE32-CA91DFA39DDC}" presName="EmptyPlaceHolder" presStyleCnt="0"/>
      <dgm:spPr/>
    </dgm:pt>
  </dgm:ptLst>
  <dgm:cxnLst>
    <dgm:cxn modelId="{0E326E03-CAD9-4835-B460-A93BBBB23352}" type="presOf" srcId="{1FF0949D-7E0B-410D-84A9-D216326C32D6}" destId="{19A6B3E1-9CE7-4E61-8BDF-A0C24F37C187}" srcOrd="0" destOrd="0" presId="urn:microsoft.com/office/officeart/2017/3/layout/DropPinTimeline"/>
    <dgm:cxn modelId="{37FFE30A-6596-413E-A86D-A95E08E6B8B9}" type="presOf" srcId="{8B90AA6D-CA28-4642-B4B7-CF767A894F4A}" destId="{AFDF4689-AC11-471A-A676-C3FDD6E336CD}" srcOrd="0" destOrd="0" presId="urn:microsoft.com/office/officeart/2017/3/layout/DropPinTimeline"/>
    <dgm:cxn modelId="{E1589812-26C0-4CD3-8779-AF51954877C0}" srcId="{E6732B13-9D43-4D55-A0D3-0A07E2D80B36}" destId="{5B0E70E2-8178-4795-8FF7-0C526E1FD25D}" srcOrd="0" destOrd="0" parTransId="{29019898-2A3F-4C74-9273-5163207A6250}" sibTransId="{16CF6B9E-61C3-4DD8-B888-CF2208370117}"/>
    <dgm:cxn modelId="{C3B54515-AC74-4BA6-A928-0FF54FB7F065}" srcId="{E6732B13-9D43-4D55-A0D3-0A07E2D80B36}" destId="{5540070F-E245-4427-827E-A4D4E4D11F4A}" srcOrd="4" destOrd="0" parTransId="{99DCDE3F-9016-451B-81D3-F02A3847D2E9}" sibTransId="{FBD90B94-91C1-4A20-B266-B4B96668C184}"/>
    <dgm:cxn modelId="{0E56D919-CA25-45BD-A0ED-49212D9A2AF0}" type="presOf" srcId="{063EE37A-56F0-418A-BEF4-058F0CBF658F}" destId="{E4764881-BB72-4446-9D9F-ED5EF0056A1B}" srcOrd="0" destOrd="0" presId="urn:microsoft.com/office/officeart/2017/3/layout/DropPinTimeline"/>
    <dgm:cxn modelId="{4DECD121-1ADF-4EB0-BC5B-16EADC2EF30C}" srcId="{5540070F-E245-4427-827E-A4D4E4D11F4A}" destId="{C29C49F2-DD61-4F3B-9E3D-6274DAFEBB58}" srcOrd="0" destOrd="0" parTransId="{08CFF878-1912-4796-8040-FA347DB02E74}" sibTransId="{E528DEE9-3D1C-4466-BA8C-064EDA7E845D}"/>
    <dgm:cxn modelId="{5C58B233-A0CE-4351-9E7D-D96D5A39AA45}" srcId="{688B478A-0333-4E01-A88C-1D6FEE8CBF96}" destId="{2F58672B-7C30-402C-8FCB-FAE2682F4BE2}" srcOrd="1" destOrd="0" parTransId="{1F510907-889E-48B9-AEFB-9FF287106C21}" sibTransId="{9FA6CE64-63F5-4431-82CF-364DD5372BDF}"/>
    <dgm:cxn modelId="{5EB1DA36-2D0A-48A8-B489-8BFD583175DE}" srcId="{688B478A-0333-4E01-A88C-1D6FEE8CBF96}" destId="{A1296942-22FD-4BE2-BBB6-3CCA3D31F8FA}" srcOrd="0" destOrd="0" parTransId="{A819A19A-D522-44C6-A966-F75447AD4B11}" sibTransId="{B3E25EE8-D3F3-42D8-A3CD-E3A40ED325D2}"/>
    <dgm:cxn modelId="{4E2C063A-4EAD-4371-9922-261970BEEE55}" type="presOf" srcId="{5540070F-E245-4427-827E-A4D4E4D11F4A}" destId="{7652F06B-2124-486B-81E1-9633F7AB2059}" srcOrd="0" destOrd="0" presId="urn:microsoft.com/office/officeart/2017/3/layout/DropPinTimeline"/>
    <dgm:cxn modelId="{9D9CEC3A-6700-45A3-B7C3-01D2FB5519A6}" type="presOf" srcId="{CE9A56D0-D261-4370-BE80-10A87347C6B2}" destId="{1534ECF9-2C27-469C-9EE2-DEDFBE039E57}" srcOrd="0" destOrd="0" presId="urn:microsoft.com/office/officeart/2017/3/layout/DropPinTimeline"/>
    <dgm:cxn modelId="{3AAE9C48-6523-490D-B68F-A91C511CF6AE}" type="presOf" srcId="{EBA5668D-505E-4814-AB7D-C83F4AE88B15}" destId="{913F5773-FCAA-4B7E-899C-B16ED8D403FA}" srcOrd="0" destOrd="0" presId="urn:microsoft.com/office/officeart/2017/3/layout/DropPinTimeline"/>
    <dgm:cxn modelId="{C2676449-BFFE-44CF-AF1C-AB138672FA03}" srcId="{8B90AA6D-CA28-4642-B4B7-CF767A894F4A}" destId="{4F9DBC42-E7FC-4284-81C4-48DDA868AD17}" srcOrd="1" destOrd="0" parTransId="{3C07F16D-AC2F-4C1D-9658-73DF556C2B4C}" sibTransId="{034D9CB4-908A-4E3A-AC95-D12E2A8314F8}"/>
    <dgm:cxn modelId="{80B6276A-F234-422E-B1A3-9015EE6E30FE}" type="presOf" srcId="{8A74BBE1-DAE7-4EFB-86DC-4BA174DB3820}" destId="{5616ABE1-EDE1-435B-A6DB-723E935B8654}" srcOrd="0" destOrd="0" presId="urn:microsoft.com/office/officeart/2017/3/layout/DropPinTimeline"/>
    <dgm:cxn modelId="{7B7E0C74-081E-4D38-8891-096825ECC669}" srcId="{CE9A56D0-D261-4370-BE80-10A87347C6B2}" destId="{2E8F318E-0B5B-4B7E-B8A1-67C8CC572C6C}" srcOrd="0" destOrd="0" parTransId="{3DC0B139-61B1-440A-BD29-3B21907555D8}" sibTransId="{27B2F68B-D7CC-4E59-9250-A976F5EB9E80}"/>
    <dgm:cxn modelId="{EF033075-6827-4E18-8619-835BDFAD393F}" srcId="{E6732B13-9D43-4D55-A0D3-0A07E2D80B36}" destId="{41BAC322-A099-4E5B-BE32-CA91DFA39DDC}" srcOrd="8" destOrd="0" parTransId="{308B11A3-269D-4203-ADE5-A772C02E3205}" sibTransId="{DD1B4F5A-2ADA-467B-AE02-CAD08203D0AC}"/>
    <dgm:cxn modelId="{B764BD79-1DE1-4953-85C3-3BF233EF8117}" type="presOf" srcId="{41BAC322-A099-4E5B-BE32-CA91DFA39DDC}" destId="{49C43A1F-EEBA-45C3-B4C4-10DB0E7B8930}" srcOrd="0" destOrd="0" presId="urn:microsoft.com/office/officeart/2017/3/layout/DropPinTimeline"/>
    <dgm:cxn modelId="{62C9D47B-3894-42C0-8C28-506C9CEB5884}" type="presOf" srcId="{A1296942-22FD-4BE2-BBB6-3CCA3D31F8FA}" destId="{F8F947E7-904D-447B-9313-1762A9AA78FF}" srcOrd="0" destOrd="0" presId="urn:microsoft.com/office/officeart/2017/3/layout/DropPinTimeline"/>
    <dgm:cxn modelId="{2EE82D7D-1C17-45E6-BB3D-51B0F66E54F8}" srcId="{5B0E70E2-8178-4795-8FF7-0C526E1FD25D}" destId="{39A25281-5E70-4D14-A34C-C02EDD6941E3}" srcOrd="0" destOrd="0" parTransId="{CE548FAD-DA34-47FF-9180-C37B0528C7DE}" sibTransId="{BDF9E18A-3F24-4897-A25D-778E84BA9CAB}"/>
    <dgm:cxn modelId="{EE2BE881-D2D0-4A47-BA35-3F7158373B67}" srcId="{E6732B13-9D43-4D55-A0D3-0A07E2D80B36}" destId="{8B90AA6D-CA28-4642-B4B7-CF767A894F4A}" srcOrd="7" destOrd="0" parTransId="{7718BA68-4D9E-443F-8386-7AAA8D65BD53}" sibTransId="{CFBE6007-C1B4-4DFA-8885-7D477269A2D7}"/>
    <dgm:cxn modelId="{0AFCD599-A226-493C-A76A-AB88072F6344}" type="presOf" srcId="{2E8F318E-0B5B-4B7E-B8A1-67C8CC572C6C}" destId="{78E0E929-930F-4CCF-9280-990F6D6D1E56}" srcOrd="0" destOrd="0" presId="urn:microsoft.com/office/officeart/2017/3/layout/DropPinTimeline"/>
    <dgm:cxn modelId="{89F10D9E-530B-4867-B436-8165BC658917}" srcId="{4D3B801C-D6BD-45AA-B83A-4A243864B6E5}" destId="{02F2F774-164E-4221-9DD4-CA6F42B4937E}" srcOrd="0" destOrd="0" parTransId="{CDF4B5A2-3029-4F42-8E21-99402455F971}" sibTransId="{7E237C17-7EA4-47E4-BE61-6B1F5994A2A2}"/>
    <dgm:cxn modelId="{8B564CA6-F2E1-45DB-A5B1-3964B793D41C}" type="presOf" srcId="{2F58672B-7C30-402C-8FCB-FAE2682F4BE2}" destId="{F8F947E7-904D-447B-9313-1762A9AA78FF}" srcOrd="0" destOrd="1" presId="urn:microsoft.com/office/officeart/2017/3/layout/DropPinTimeline"/>
    <dgm:cxn modelId="{061851A9-5581-4CFE-B739-F1CE3F7C1898}" type="presOf" srcId="{B6A2700B-6151-49B1-AADF-1520B1446DAD}" destId="{D0FCCA1C-8AAD-4EC6-B35F-AFFAD0209250}" srcOrd="0" destOrd="0" presId="urn:microsoft.com/office/officeart/2017/3/layout/DropPinTimeline"/>
    <dgm:cxn modelId="{2B9851A9-0B83-4476-9B16-F983AD166388}" type="presOf" srcId="{4D3B801C-D6BD-45AA-B83A-4A243864B6E5}" destId="{2AB4FCD1-9DAB-4729-AEB0-C938C14DF21E}" srcOrd="0" destOrd="0" presId="urn:microsoft.com/office/officeart/2017/3/layout/DropPinTimeline"/>
    <dgm:cxn modelId="{7E17BFAA-3D90-410F-A804-EE604B1BB5B7}" srcId="{E6732B13-9D43-4D55-A0D3-0A07E2D80B36}" destId="{4D3B801C-D6BD-45AA-B83A-4A243864B6E5}" srcOrd="6" destOrd="0" parTransId="{33CBF2A1-A177-4C48-8DB8-8A480937F00E}" sibTransId="{0992BF9F-A117-43E9-8446-06F94070921B}"/>
    <dgm:cxn modelId="{409F72AF-D36E-479B-BED5-434D4F4298B6}" type="presOf" srcId="{02F2F774-164E-4221-9DD4-CA6F42B4937E}" destId="{7479F0B9-0A5B-46A2-BCFE-D279D62A6783}" srcOrd="0" destOrd="0" presId="urn:microsoft.com/office/officeart/2017/3/layout/DropPinTimeline"/>
    <dgm:cxn modelId="{5F9ECEAF-08F8-4C06-9E43-57EC23B70CA8}" srcId="{E6732B13-9D43-4D55-A0D3-0A07E2D80B36}" destId="{688B478A-0333-4E01-A88C-1D6FEE8CBF96}" srcOrd="3" destOrd="0" parTransId="{81560CE0-9FA5-4EDB-824D-17D613D6D646}" sibTransId="{64527CDE-EB69-4C62-9B64-67DF2ADFD97A}"/>
    <dgm:cxn modelId="{073B54B6-600B-4FD4-9E9D-FF630A5E2E41}" type="presOf" srcId="{E6732B13-9D43-4D55-A0D3-0A07E2D80B36}" destId="{E0F12E0F-5981-4E7F-868C-D5A8231053F0}" srcOrd="0" destOrd="0" presId="urn:microsoft.com/office/officeart/2017/3/layout/DropPinTimeline"/>
    <dgm:cxn modelId="{BE27C4C4-A361-46CD-90D0-43124CA00676}" srcId="{E6732B13-9D43-4D55-A0D3-0A07E2D80B36}" destId="{8A74BBE1-DAE7-4EFB-86DC-4BA174DB3820}" srcOrd="1" destOrd="0" parTransId="{1C22D718-D054-450C-A4B5-2003457C7B96}" sibTransId="{580AC988-5C3C-432B-80CF-CA7064B7237C}"/>
    <dgm:cxn modelId="{850F0AC7-77A3-44E2-BEF9-29433ECF2AE1}" srcId="{E6732B13-9D43-4D55-A0D3-0A07E2D80B36}" destId="{F8A4735D-716E-4D2E-B4EB-7433CF878714}" srcOrd="5" destOrd="0" parTransId="{92B16B07-901F-4F3D-8789-94595A616B9F}" sibTransId="{74748228-5D30-4C81-A4B0-CFF6EB090361}"/>
    <dgm:cxn modelId="{7B862CCF-F424-4058-AA6F-008E536F398E}" type="presOf" srcId="{39A25281-5E70-4D14-A34C-C02EDD6941E3}" destId="{8A511001-B3CB-4CAE-8882-2A8B838E2706}" srcOrd="0" destOrd="0" presId="urn:microsoft.com/office/officeart/2017/3/layout/DropPinTimeline"/>
    <dgm:cxn modelId="{E44276DA-7ABA-4413-BA22-8D17417A7A52}" type="presOf" srcId="{C29C49F2-DD61-4F3B-9E3D-6274DAFEBB58}" destId="{58E0990F-87D8-49FD-B744-7388C923CBE9}" srcOrd="0" destOrd="0" presId="urn:microsoft.com/office/officeart/2017/3/layout/DropPinTimeline"/>
    <dgm:cxn modelId="{346B42DB-ABCB-4E52-A47F-79032E6C3974}" srcId="{F8A4735D-716E-4D2E-B4EB-7433CF878714}" destId="{063EE37A-56F0-418A-BEF4-058F0CBF658F}" srcOrd="0" destOrd="0" parTransId="{08713523-53EB-4230-8698-C2D902DFB033}" sibTransId="{9BF0CA38-3762-4BF5-939C-20CE8F2EEEEE}"/>
    <dgm:cxn modelId="{786B2CDC-EFA8-4396-AF19-50932517FC62}" srcId="{E6732B13-9D43-4D55-A0D3-0A07E2D80B36}" destId="{CE9A56D0-D261-4370-BE80-10A87347C6B2}" srcOrd="2" destOrd="0" parTransId="{CBF59279-9221-4CFD-9F3C-0D6564E01253}" sibTransId="{89E567FF-5584-4768-82FC-0E5662FF6677}"/>
    <dgm:cxn modelId="{99C6ABE0-C423-4333-85E4-E076C5A7E79C}" srcId="{8A74BBE1-DAE7-4EFB-86DC-4BA174DB3820}" destId="{1FF0949D-7E0B-410D-84A9-D216326C32D6}" srcOrd="0" destOrd="0" parTransId="{CDE74C91-0B82-43C4-9984-FD3B4B64759F}" sibTransId="{AECC8C1B-32A6-4324-8147-3AB7D6E8894E}"/>
    <dgm:cxn modelId="{A024B9E9-0392-49F1-A03E-EC2329491212}" type="presOf" srcId="{F8A4735D-716E-4D2E-B4EB-7433CF878714}" destId="{D459ED5A-6144-47A1-A485-D7016BFFA346}" srcOrd="0" destOrd="0" presId="urn:microsoft.com/office/officeart/2017/3/layout/DropPinTimeline"/>
    <dgm:cxn modelId="{6BE4B4EB-3FD1-4E55-AC4C-315123F29C9A}" type="presOf" srcId="{4F9DBC42-E7FC-4284-81C4-48DDA868AD17}" destId="{D0FCCA1C-8AAD-4EC6-B35F-AFFAD0209250}" srcOrd="0" destOrd="1" presId="urn:microsoft.com/office/officeart/2017/3/layout/DropPinTimeline"/>
    <dgm:cxn modelId="{531F67EC-5D64-46E9-8E05-A7BB12C84D52}" type="presOf" srcId="{5B0E70E2-8178-4795-8FF7-0C526E1FD25D}" destId="{38E37C09-67B0-46A4-847C-E911D96F23FF}" srcOrd="0" destOrd="0" presId="urn:microsoft.com/office/officeart/2017/3/layout/DropPinTimeline"/>
    <dgm:cxn modelId="{4C9B01EE-A8BC-4F8A-8E37-DCCE3F1E7E77}" srcId="{8B90AA6D-CA28-4642-B4B7-CF767A894F4A}" destId="{B6A2700B-6151-49B1-AADF-1520B1446DAD}" srcOrd="0" destOrd="0" parTransId="{BCF09E12-AAA5-40BF-A345-BF426875F357}" sibTransId="{6552C00A-3947-480F-9E66-33C26FCE0966}"/>
    <dgm:cxn modelId="{AE4101FB-4A96-4B94-9385-C71ED53EC26C}" type="presOf" srcId="{688B478A-0333-4E01-A88C-1D6FEE8CBF96}" destId="{0A160B01-AA65-49F7-881D-CEAD90D17556}" srcOrd="0" destOrd="0" presId="urn:microsoft.com/office/officeart/2017/3/layout/DropPinTimeline"/>
    <dgm:cxn modelId="{9BBCC0FB-99DE-49EC-937E-DA04C4EE6FD5}" srcId="{41BAC322-A099-4E5B-BE32-CA91DFA39DDC}" destId="{EBA5668D-505E-4814-AB7D-C83F4AE88B15}" srcOrd="0" destOrd="0" parTransId="{6EC542C4-26B0-41AA-BF92-588E3518B2C3}" sibTransId="{EF27DCA4-E06E-4981-B088-C1836F2F5CEC}"/>
    <dgm:cxn modelId="{87B92490-6D09-498F-96C3-F8CB06798ABF}" type="presParOf" srcId="{E0F12E0F-5981-4E7F-868C-D5A8231053F0}" destId="{C4212C45-07F8-4457-B20B-5146035AF509}" srcOrd="0" destOrd="0" presId="urn:microsoft.com/office/officeart/2017/3/layout/DropPinTimeline"/>
    <dgm:cxn modelId="{B9349A7C-A32C-4A36-BB93-A7EFC449AB79}" type="presParOf" srcId="{E0F12E0F-5981-4E7F-868C-D5A8231053F0}" destId="{7160F332-1CD7-47F8-83B7-94F8764E8A43}" srcOrd="1" destOrd="0" presId="urn:microsoft.com/office/officeart/2017/3/layout/DropPinTimeline"/>
    <dgm:cxn modelId="{82C4F613-5A78-4765-B8D3-B673BC9A3D83}" type="presParOf" srcId="{7160F332-1CD7-47F8-83B7-94F8764E8A43}" destId="{D43B5C4A-C50F-440D-8ED0-90356BC12F27}" srcOrd="0" destOrd="0" presId="urn:microsoft.com/office/officeart/2017/3/layout/DropPinTimeline"/>
    <dgm:cxn modelId="{E2F6CF22-04B8-4725-8688-DAEBE75B46E7}" type="presParOf" srcId="{D43B5C4A-C50F-440D-8ED0-90356BC12F27}" destId="{F4F626B1-EBBB-40F8-BC67-C28473865D4A}" srcOrd="0" destOrd="0" presId="urn:microsoft.com/office/officeart/2017/3/layout/DropPinTimeline"/>
    <dgm:cxn modelId="{C62051BF-AF8D-4693-9413-A47DBB26AADF}" type="presParOf" srcId="{D43B5C4A-C50F-440D-8ED0-90356BC12F27}" destId="{DDF98D0E-6245-4FC2-8178-E2DB4D60AC9A}" srcOrd="1" destOrd="0" presId="urn:microsoft.com/office/officeart/2017/3/layout/DropPinTimeline"/>
    <dgm:cxn modelId="{F9A1D5DB-C3CF-432C-8436-77023A039B2D}" type="presParOf" srcId="{DDF98D0E-6245-4FC2-8178-E2DB4D60AC9A}" destId="{7543C5C8-61FA-45D4-9D33-6468E9E2B92F}" srcOrd="0" destOrd="0" presId="urn:microsoft.com/office/officeart/2017/3/layout/DropPinTimeline"/>
    <dgm:cxn modelId="{10838766-EA4A-4D6F-A70A-2980AAEAC814}" type="presParOf" srcId="{DDF98D0E-6245-4FC2-8178-E2DB4D60AC9A}" destId="{A6E32A17-5647-4485-B332-124C1C8DE935}" srcOrd="1" destOrd="0" presId="urn:microsoft.com/office/officeart/2017/3/layout/DropPinTimeline"/>
    <dgm:cxn modelId="{2527F59D-F027-4E0E-A999-C14A3C4C4C8D}" type="presParOf" srcId="{D43B5C4A-C50F-440D-8ED0-90356BC12F27}" destId="{8A511001-B3CB-4CAE-8882-2A8B838E2706}" srcOrd="2" destOrd="0" presId="urn:microsoft.com/office/officeart/2017/3/layout/DropPinTimeline"/>
    <dgm:cxn modelId="{D492D2F9-0775-4457-BF2D-84EE44F24C8E}" type="presParOf" srcId="{D43B5C4A-C50F-440D-8ED0-90356BC12F27}" destId="{38E37C09-67B0-46A4-847C-E911D96F23FF}" srcOrd="3" destOrd="0" presId="urn:microsoft.com/office/officeart/2017/3/layout/DropPinTimeline"/>
    <dgm:cxn modelId="{8BF1B1E8-9E40-45E2-BC06-0E85830C15B0}" type="presParOf" srcId="{D43B5C4A-C50F-440D-8ED0-90356BC12F27}" destId="{FB067238-E6E8-41C8-8538-CB1E19F3E33B}" srcOrd="4" destOrd="0" presId="urn:microsoft.com/office/officeart/2017/3/layout/DropPinTimeline"/>
    <dgm:cxn modelId="{A9CF6DF6-E599-4262-BB70-61980CE4432E}" type="presParOf" srcId="{D43B5C4A-C50F-440D-8ED0-90356BC12F27}" destId="{96DBF9D6-7A5B-4518-9112-0AC9C8ED9F41}" srcOrd="5" destOrd="0" presId="urn:microsoft.com/office/officeart/2017/3/layout/DropPinTimeline"/>
    <dgm:cxn modelId="{209E6A89-B5CA-4AE0-B080-10592BB8676A}" type="presParOf" srcId="{7160F332-1CD7-47F8-83B7-94F8764E8A43}" destId="{60392693-D380-4A1C-A668-1CFA6457556C}" srcOrd="1" destOrd="0" presId="urn:microsoft.com/office/officeart/2017/3/layout/DropPinTimeline"/>
    <dgm:cxn modelId="{7B7D81A5-7371-41E5-95B4-0678D10E36C6}" type="presParOf" srcId="{7160F332-1CD7-47F8-83B7-94F8764E8A43}" destId="{8FA73A16-DB77-492A-9DC5-6F759B2438B5}" srcOrd="2" destOrd="0" presId="urn:microsoft.com/office/officeart/2017/3/layout/DropPinTimeline"/>
    <dgm:cxn modelId="{6D785A14-1CE6-407C-BC0E-CB871474DC32}" type="presParOf" srcId="{8FA73A16-DB77-492A-9DC5-6F759B2438B5}" destId="{91DA020A-BAE0-4AB0-AEE4-54D0630FC130}" srcOrd="0" destOrd="0" presId="urn:microsoft.com/office/officeart/2017/3/layout/DropPinTimeline"/>
    <dgm:cxn modelId="{1E49AB6C-5B54-4103-8BF9-77C0A5A8E789}" type="presParOf" srcId="{8FA73A16-DB77-492A-9DC5-6F759B2438B5}" destId="{B890EC14-D282-4C4D-8D95-998B27C1FC88}" srcOrd="1" destOrd="0" presId="urn:microsoft.com/office/officeart/2017/3/layout/DropPinTimeline"/>
    <dgm:cxn modelId="{0A31A0E1-2CF9-43D3-B940-2D0D0D5A3ED4}" type="presParOf" srcId="{B890EC14-D282-4C4D-8D95-998B27C1FC88}" destId="{E7227E07-10BB-446A-BBA3-D9CC994B699E}" srcOrd="0" destOrd="0" presId="urn:microsoft.com/office/officeart/2017/3/layout/DropPinTimeline"/>
    <dgm:cxn modelId="{93F68814-EB0B-4E36-9D66-32173B10FC5A}" type="presParOf" srcId="{B890EC14-D282-4C4D-8D95-998B27C1FC88}" destId="{AAA764C4-BF10-40C4-B6A5-1D1761D7F386}" srcOrd="1" destOrd="0" presId="urn:microsoft.com/office/officeart/2017/3/layout/DropPinTimeline"/>
    <dgm:cxn modelId="{2591326E-2C3B-4AC5-8758-671AF11CBEE4}" type="presParOf" srcId="{8FA73A16-DB77-492A-9DC5-6F759B2438B5}" destId="{19A6B3E1-9CE7-4E61-8BDF-A0C24F37C187}" srcOrd="2" destOrd="0" presId="urn:microsoft.com/office/officeart/2017/3/layout/DropPinTimeline"/>
    <dgm:cxn modelId="{3FC51B2D-67E5-4F65-B759-2286955D229A}" type="presParOf" srcId="{8FA73A16-DB77-492A-9DC5-6F759B2438B5}" destId="{5616ABE1-EDE1-435B-A6DB-723E935B8654}" srcOrd="3" destOrd="0" presId="urn:microsoft.com/office/officeart/2017/3/layout/DropPinTimeline"/>
    <dgm:cxn modelId="{107F4ED2-89B3-4370-8B95-AED9C8108E7A}" type="presParOf" srcId="{8FA73A16-DB77-492A-9DC5-6F759B2438B5}" destId="{F9D0BA9E-BA2A-489E-83E2-CCDBFC104674}" srcOrd="4" destOrd="0" presId="urn:microsoft.com/office/officeart/2017/3/layout/DropPinTimeline"/>
    <dgm:cxn modelId="{E685289D-88E1-44CF-B39E-5B651CFD09B8}" type="presParOf" srcId="{8FA73A16-DB77-492A-9DC5-6F759B2438B5}" destId="{E23A506B-B4FC-4816-8674-4119F4CA661D}" srcOrd="5" destOrd="0" presId="urn:microsoft.com/office/officeart/2017/3/layout/DropPinTimeline"/>
    <dgm:cxn modelId="{DE7D4303-690C-4EBA-85C9-682952F0E62D}" type="presParOf" srcId="{7160F332-1CD7-47F8-83B7-94F8764E8A43}" destId="{31A2BE30-13D7-4EA3-97EF-69B2C018A91A}" srcOrd="3" destOrd="0" presId="urn:microsoft.com/office/officeart/2017/3/layout/DropPinTimeline"/>
    <dgm:cxn modelId="{B98DE062-CFFC-4D64-9D9E-3BAA05132145}" type="presParOf" srcId="{7160F332-1CD7-47F8-83B7-94F8764E8A43}" destId="{65135845-1257-4A9F-B0A4-5D3B53B93B69}" srcOrd="4" destOrd="0" presId="urn:microsoft.com/office/officeart/2017/3/layout/DropPinTimeline"/>
    <dgm:cxn modelId="{D7924C7B-8C97-4504-8F75-D1C1B9BF7754}" type="presParOf" srcId="{65135845-1257-4A9F-B0A4-5D3B53B93B69}" destId="{84AD1CC4-383B-49EF-BC90-31350CEF3CF7}" srcOrd="0" destOrd="0" presId="urn:microsoft.com/office/officeart/2017/3/layout/DropPinTimeline"/>
    <dgm:cxn modelId="{0761FBED-5F33-40B4-B8CA-9ACDD5BB7BCE}" type="presParOf" srcId="{65135845-1257-4A9F-B0A4-5D3B53B93B69}" destId="{D55491AE-138E-4693-82D3-53140EA72D04}" srcOrd="1" destOrd="0" presId="urn:microsoft.com/office/officeart/2017/3/layout/DropPinTimeline"/>
    <dgm:cxn modelId="{B5578F50-67F9-4006-997E-EC8FC7DD476A}" type="presParOf" srcId="{D55491AE-138E-4693-82D3-53140EA72D04}" destId="{A60C3F98-A1B9-449A-A929-A609D6C7DC28}" srcOrd="0" destOrd="0" presId="urn:microsoft.com/office/officeart/2017/3/layout/DropPinTimeline"/>
    <dgm:cxn modelId="{1D366059-9CF5-445A-8DCE-6E92C286780E}" type="presParOf" srcId="{D55491AE-138E-4693-82D3-53140EA72D04}" destId="{A8A532B1-1674-4B2A-84CD-5FAAFB23A518}" srcOrd="1" destOrd="0" presId="urn:microsoft.com/office/officeart/2017/3/layout/DropPinTimeline"/>
    <dgm:cxn modelId="{1899E209-47D5-4677-898B-D33FB9B7A05B}" type="presParOf" srcId="{65135845-1257-4A9F-B0A4-5D3B53B93B69}" destId="{78E0E929-930F-4CCF-9280-990F6D6D1E56}" srcOrd="2" destOrd="0" presId="urn:microsoft.com/office/officeart/2017/3/layout/DropPinTimeline"/>
    <dgm:cxn modelId="{0FFD882F-25C5-497B-9ED5-D261614DAEE7}" type="presParOf" srcId="{65135845-1257-4A9F-B0A4-5D3B53B93B69}" destId="{1534ECF9-2C27-469C-9EE2-DEDFBE039E57}" srcOrd="3" destOrd="0" presId="urn:microsoft.com/office/officeart/2017/3/layout/DropPinTimeline"/>
    <dgm:cxn modelId="{C9EC9CEB-E126-40F5-87C7-D219C22F2B16}" type="presParOf" srcId="{65135845-1257-4A9F-B0A4-5D3B53B93B69}" destId="{18FF0D2B-9D8C-40FA-91F8-DFC06661DB02}" srcOrd="4" destOrd="0" presId="urn:microsoft.com/office/officeart/2017/3/layout/DropPinTimeline"/>
    <dgm:cxn modelId="{8FA646B5-EA12-4584-A585-379047DD2AD2}" type="presParOf" srcId="{65135845-1257-4A9F-B0A4-5D3B53B93B69}" destId="{2A18F639-22BB-4151-89CE-9ECD423B05C4}" srcOrd="5" destOrd="0" presId="urn:microsoft.com/office/officeart/2017/3/layout/DropPinTimeline"/>
    <dgm:cxn modelId="{A73BEC68-6C73-4F46-BC06-9BB46F39CD63}" type="presParOf" srcId="{7160F332-1CD7-47F8-83B7-94F8764E8A43}" destId="{1E9F42AC-9034-4C74-A3B1-CBC353C0E592}" srcOrd="5" destOrd="0" presId="urn:microsoft.com/office/officeart/2017/3/layout/DropPinTimeline"/>
    <dgm:cxn modelId="{018A000A-C2A3-4282-BEEA-09640FDFDAF7}" type="presParOf" srcId="{7160F332-1CD7-47F8-83B7-94F8764E8A43}" destId="{9DF27EF4-246E-42C4-9DCB-CF7538AAD18F}" srcOrd="6" destOrd="0" presId="urn:microsoft.com/office/officeart/2017/3/layout/DropPinTimeline"/>
    <dgm:cxn modelId="{5B022344-75B4-465B-88AB-600FB93381C2}" type="presParOf" srcId="{9DF27EF4-246E-42C4-9DCB-CF7538AAD18F}" destId="{994A23EA-BF73-47E4-ACBE-BD349B7D9A90}" srcOrd="0" destOrd="0" presId="urn:microsoft.com/office/officeart/2017/3/layout/DropPinTimeline"/>
    <dgm:cxn modelId="{CFF5BFE4-72B5-4810-A386-C197B4DA6AFD}" type="presParOf" srcId="{9DF27EF4-246E-42C4-9DCB-CF7538AAD18F}" destId="{E44FA99B-F505-4172-8AF8-4856E2B09D4B}" srcOrd="1" destOrd="0" presId="urn:microsoft.com/office/officeart/2017/3/layout/DropPinTimeline"/>
    <dgm:cxn modelId="{07AFCC85-8DB8-412F-94BA-3F5C75658031}" type="presParOf" srcId="{E44FA99B-F505-4172-8AF8-4856E2B09D4B}" destId="{1FDEC0FC-3A8A-4A83-8059-1E927B21E726}" srcOrd="0" destOrd="0" presId="urn:microsoft.com/office/officeart/2017/3/layout/DropPinTimeline"/>
    <dgm:cxn modelId="{732FD2C4-E151-4227-B563-D8751AF286A7}" type="presParOf" srcId="{E44FA99B-F505-4172-8AF8-4856E2B09D4B}" destId="{984E0BDF-EE69-42DC-A795-F965FFBDBAC0}" srcOrd="1" destOrd="0" presId="urn:microsoft.com/office/officeart/2017/3/layout/DropPinTimeline"/>
    <dgm:cxn modelId="{45DCF33C-5051-4E40-B2C3-BF7EDA97678A}" type="presParOf" srcId="{9DF27EF4-246E-42C4-9DCB-CF7538AAD18F}" destId="{F8F947E7-904D-447B-9313-1762A9AA78FF}" srcOrd="2" destOrd="0" presId="urn:microsoft.com/office/officeart/2017/3/layout/DropPinTimeline"/>
    <dgm:cxn modelId="{67F93A12-A10B-4B7D-9DCB-3B87F3E47C6F}" type="presParOf" srcId="{9DF27EF4-246E-42C4-9DCB-CF7538AAD18F}" destId="{0A160B01-AA65-49F7-881D-CEAD90D17556}" srcOrd="3" destOrd="0" presId="urn:microsoft.com/office/officeart/2017/3/layout/DropPinTimeline"/>
    <dgm:cxn modelId="{A77D1D20-F38B-4438-9451-0CBF433E5837}" type="presParOf" srcId="{9DF27EF4-246E-42C4-9DCB-CF7538AAD18F}" destId="{2E6D4A6E-6A19-49CD-B869-F6B8D35DAB39}" srcOrd="4" destOrd="0" presId="urn:microsoft.com/office/officeart/2017/3/layout/DropPinTimeline"/>
    <dgm:cxn modelId="{F95D9ADE-1FB1-4326-990F-4763FBFB5A34}" type="presParOf" srcId="{9DF27EF4-246E-42C4-9DCB-CF7538AAD18F}" destId="{00294FB0-2FE1-40E5-ADB9-364021107E79}" srcOrd="5" destOrd="0" presId="urn:microsoft.com/office/officeart/2017/3/layout/DropPinTimeline"/>
    <dgm:cxn modelId="{819BA924-E8CA-4E4C-83CD-FE16562B6CF0}" type="presParOf" srcId="{7160F332-1CD7-47F8-83B7-94F8764E8A43}" destId="{09F4057B-DA50-42DB-936C-726E6229812E}" srcOrd="7" destOrd="0" presId="urn:microsoft.com/office/officeart/2017/3/layout/DropPinTimeline"/>
    <dgm:cxn modelId="{4CB39518-D833-410B-816B-C576A0E4C640}" type="presParOf" srcId="{7160F332-1CD7-47F8-83B7-94F8764E8A43}" destId="{66C77972-8DEB-4A0C-A092-619811C62D2B}" srcOrd="8" destOrd="0" presId="urn:microsoft.com/office/officeart/2017/3/layout/DropPinTimeline"/>
    <dgm:cxn modelId="{2654FA80-AF69-4B0E-9EFB-EA3E82FA9382}" type="presParOf" srcId="{66C77972-8DEB-4A0C-A092-619811C62D2B}" destId="{0B4E4933-546F-44E5-9924-EA339A768DD5}" srcOrd="0" destOrd="0" presId="urn:microsoft.com/office/officeart/2017/3/layout/DropPinTimeline"/>
    <dgm:cxn modelId="{74F69027-670A-4004-BBC6-3C8BD4A82A2C}" type="presParOf" srcId="{66C77972-8DEB-4A0C-A092-619811C62D2B}" destId="{0966B8D9-CBDB-4AD1-B3F8-A4BA125DA27D}" srcOrd="1" destOrd="0" presId="urn:microsoft.com/office/officeart/2017/3/layout/DropPinTimeline"/>
    <dgm:cxn modelId="{70B09521-2866-4BAB-A80B-D9A939411612}" type="presParOf" srcId="{0966B8D9-CBDB-4AD1-B3F8-A4BA125DA27D}" destId="{17E8AE77-DA8F-45B1-A5F1-BF25F3A946C0}" srcOrd="0" destOrd="0" presId="urn:microsoft.com/office/officeart/2017/3/layout/DropPinTimeline"/>
    <dgm:cxn modelId="{66030B8C-7CCD-46C4-973C-EF1F1347FBFA}" type="presParOf" srcId="{0966B8D9-CBDB-4AD1-B3F8-A4BA125DA27D}" destId="{05C629A7-FFBC-473A-A6C9-E4777EA1A27C}" srcOrd="1" destOrd="0" presId="urn:microsoft.com/office/officeart/2017/3/layout/DropPinTimeline"/>
    <dgm:cxn modelId="{B0AAB4E0-9B0B-4202-BDF1-31FB7D3D434D}" type="presParOf" srcId="{66C77972-8DEB-4A0C-A092-619811C62D2B}" destId="{58E0990F-87D8-49FD-B744-7388C923CBE9}" srcOrd="2" destOrd="0" presId="urn:microsoft.com/office/officeart/2017/3/layout/DropPinTimeline"/>
    <dgm:cxn modelId="{4052449C-97BB-4B00-9D1E-5E77F2C615E0}" type="presParOf" srcId="{66C77972-8DEB-4A0C-A092-619811C62D2B}" destId="{7652F06B-2124-486B-81E1-9633F7AB2059}" srcOrd="3" destOrd="0" presId="urn:microsoft.com/office/officeart/2017/3/layout/DropPinTimeline"/>
    <dgm:cxn modelId="{024E43C5-E26A-4590-8D13-6AEC634E987A}" type="presParOf" srcId="{66C77972-8DEB-4A0C-A092-619811C62D2B}" destId="{7097C6B4-DD64-45D6-B7BC-7704E9F41E3B}" srcOrd="4" destOrd="0" presId="urn:microsoft.com/office/officeart/2017/3/layout/DropPinTimeline"/>
    <dgm:cxn modelId="{D4AF7F7C-9843-4B3E-97CA-35BF4B1ACFB2}" type="presParOf" srcId="{66C77972-8DEB-4A0C-A092-619811C62D2B}" destId="{5E000E0A-89EF-4E32-A98D-A5170F3F3DA5}" srcOrd="5" destOrd="0" presId="urn:microsoft.com/office/officeart/2017/3/layout/DropPinTimeline"/>
    <dgm:cxn modelId="{547FECA4-CA36-4CE9-A420-7D3C5D8698E4}" type="presParOf" srcId="{7160F332-1CD7-47F8-83B7-94F8764E8A43}" destId="{062649A9-0A02-4AAC-A33A-D91A5730A816}" srcOrd="9" destOrd="0" presId="urn:microsoft.com/office/officeart/2017/3/layout/DropPinTimeline"/>
    <dgm:cxn modelId="{B76B3A6C-E2F6-4763-9B48-44AA0380AFD8}" type="presParOf" srcId="{7160F332-1CD7-47F8-83B7-94F8764E8A43}" destId="{8E8712CF-38E9-4BC7-A540-9245906C4FEB}" srcOrd="10" destOrd="0" presId="urn:microsoft.com/office/officeart/2017/3/layout/DropPinTimeline"/>
    <dgm:cxn modelId="{785F9F6C-BA91-4A4F-A80E-1E1A4D5FE1C7}" type="presParOf" srcId="{8E8712CF-38E9-4BC7-A540-9245906C4FEB}" destId="{6BE233E7-A47F-400A-87ED-57795A358FA1}" srcOrd="0" destOrd="0" presId="urn:microsoft.com/office/officeart/2017/3/layout/DropPinTimeline"/>
    <dgm:cxn modelId="{D023F822-8EB4-4131-A92D-CF6817012A35}" type="presParOf" srcId="{8E8712CF-38E9-4BC7-A540-9245906C4FEB}" destId="{B9385760-0AEE-4441-B9DB-AFAA580E277E}" srcOrd="1" destOrd="0" presId="urn:microsoft.com/office/officeart/2017/3/layout/DropPinTimeline"/>
    <dgm:cxn modelId="{8D7553DF-AE0D-4CC7-89D5-BBD7A2D7FB45}" type="presParOf" srcId="{B9385760-0AEE-4441-B9DB-AFAA580E277E}" destId="{66E11787-7972-4C81-A966-C7C270420C27}" srcOrd="0" destOrd="0" presId="urn:microsoft.com/office/officeart/2017/3/layout/DropPinTimeline"/>
    <dgm:cxn modelId="{AF4F8641-1EBD-4EA7-9D5F-14811F2FE065}" type="presParOf" srcId="{B9385760-0AEE-4441-B9DB-AFAA580E277E}" destId="{0F974AA8-D66A-4C44-B730-3B2DB5D299C5}" srcOrd="1" destOrd="0" presId="urn:microsoft.com/office/officeart/2017/3/layout/DropPinTimeline"/>
    <dgm:cxn modelId="{31A4391D-80A0-4448-8568-1BD32F42439D}" type="presParOf" srcId="{8E8712CF-38E9-4BC7-A540-9245906C4FEB}" destId="{E4764881-BB72-4446-9D9F-ED5EF0056A1B}" srcOrd="2" destOrd="0" presId="urn:microsoft.com/office/officeart/2017/3/layout/DropPinTimeline"/>
    <dgm:cxn modelId="{AFA020E7-8BA6-41B2-BB30-3B83173F15D9}" type="presParOf" srcId="{8E8712CF-38E9-4BC7-A540-9245906C4FEB}" destId="{D459ED5A-6144-47A1-A485-D7016BFFA346}" srcOrd="3" destOrd="0" presId="urn:microsoft.com/office/officeart/2017/3/layout/DropPinTimeline"/>
    <dgm:cxn modelId="{067C6B31-B4B2-4DB1-A017-C24435654369}" type="presParOf" srcId="{8E8712CF-38E9-4BC7-A540-9245906C4FEB}" destId="{77DB7FE9-089C-47C5-A5F4-0C73D1A9825B}" srcOrd="4" destOrd="0" presId="urn:microsoft.com/office/officeart/2017/3/layout/DropPinTimeline"/>
    <dgm:cxn modelId="{05FF117A-22EC-4D2F-B9B7-927B5FFD2008}" type="presParOf" srcId="{8E8712CF-38E9-4BC7-A540-9245906C4FEB}" destId="{E27B7298-30E5-4D5A-AF04-F2AFB4CC318C}" srcOrd="5" destOrd="0" presId="urn:microsoft.com/office/officeart/2017/3/layout/DropPinTimeline"/>
    <dgm:cxn modelId="{82DEF2A2-F813-482A-ACD3-F8C9C7D5F293}" type="presParOf" srcId="{7160F332-1CD7-47F8-83B7-94F8764E8A43}" destId="{AD7C06AF-5084-4040-BCFF-67DC24FD4637}" srcOrd="11" destOrd="0" presId="urn:microsoft.com/office/officeart/2017/3/layout/DropPinTimeline"/>
    <dgm:cxn modelId="{4EB2454C-7259-4682-A9ED-2FFF74DBBDF7}" type="presParOf" srcId="{7160F332-1CD7-47F8-83B7-94F8764E8A43}" destId="{B412A09E-DAFE-43F5-9653-55439D4875AA}" srcOrd="12" destOrd="0" presId="urn:microsoft.com/office/officeart/2017/3/layout/DropPinTimeline"/>
    <dgm:cxn modelId="{9FD8EFF8-29F6-481A-81D8-35CF03BF22D8}" type="presParOf" srcId="{B412A09E-DAFE-43F5-9653-55439D4875AA}" destId="{EEF45EA4-238B-43E0-AA41-46248F432DE7}" srcOrd="0" destOrd="0" presId="urn:microsoft.com/office/officeart/2017/3/layout/DropPinTimeline"/>
    <dgm:cxn modelId="{01813272-F45A-4D59-ACA3-49CEE64C39E5}" type="presParOf" srcId="{B412A09E-DAFE-43F5-9653-55439D4875AA}" destId="{FD332145-B402-435F-8418-11B272227B7C}" srcOrd="1" destOrd="0" presId="urn:microsoft.com/office/officeart/2017/3/layout/DropPinTimeline"/>
    <dgm:cxn modelId="{E0A35F28-2E30-452D-8A21-8FD02EF10295}" type="presParOf" srcId="{FD332145-B402-435F-8418-11B272227B7C}" destId="{616489C5-5832-4414-BA99-4E2AC0DEB2EB}" srcOrd="0" destOrd="0" presId="urn:microsoft.com/office/officeart/2017/3/layout/DropPinTimeline"/>
    <dgm:cxn modelId="{7895134E-6B0C-4395-B313-3B0FA239E27F}" type="presParOf" srcId="{FD332145-B402-435F-8418-11B272227B7C}" destId="{411873B7-F637-4466-B130-38BF92A86AD8}" srcOrd="1" destOrd="0" presId="urn:microsoft.com/office/officeart/2017/3/layout/DropPinTimeline"/>
    <dgm:cxn modelId="{43E44385-98B8-4D8F-BCE0-FEE7569A3112}" type="presParOf" srcId="{B412A09E-DAFE-43F5-9653-55439D4875AA}" destId="{7479F0B9-0A5B-46A2-BCFE-D279D62A6783}" srcOrd="2" destOrd="0" presId="urn:microsoft.com/office/officeart/2017/3/layout/DropPinTimeline"/>
    <dgm:cxn modelId="{B61D05B8-5CFD-43FF-BB42-8C7E0380FC9D}" type="presParOf" srcId="{B412A09E-DAFE-43F5-9653-55439D4875AA}" destId="{2AB4FCD1-9DAB-4729-AEB0-C938C14DF21E}" srcOrd="3" destOrd="0" presId="urn:microsoft.com/office/officeart/2017/3/layout/DropPinTimeline"/>
    <dgm:cxn modelId="{3937DECF-96E7-4391-9741-9D4A3AE3B24C}" type="presParOf" srcId="{B412A09E-DAFE-43F5-9653-55439D4875AA}" destId="{85066915-7435-43A2-8CB8-1FAF0BD31906}" srcOrd="4" destOrd="0" presId="urn:microsoft.com/office/officeart/2017/3/layout/DropPinTimeline"/>
    <dgm:cxn modelId="{777F5FEB-6B32-41C4-B0DD-C6034AEF0C34}" type="presParOf" srcId="{B412A09E-DAFE-43F5-9653-55439D4875AA}" destId="{946BB145-4FBD-43AE-8D47-3BFE3115AB4A}" srcOrd="5" destOrd="0" presId="urn:microsoft.com/office/officeart/2017/3/layout/DropPinTimeline"/>
    <dgm:cxn modelId="{BCCA8ED8-BC32-4410-A545-280403BBE8B0}" type="presParOf" srcId="{7160F332-1CD7-47F8-83B7-94F8764E8A43}" destId="{0873A675-F154-4D5A-A54A-FC94C8A0997F}" srcOrd="13" destOrd="0" presId="urn:microsoft.com/office/officeart/2017/3/layout/DropPinTimeline"/>
    <dgm:cxn modelId="{A75DC4EF-AEA3-4851-ABBB-8E89F1396796}" type="presParOf" srcId="{7160F332-1CD7-47F8-83B7-94F8764E8A43}" destId="{A87C41F3-C0C8-43EB-8254-C6C0109BF2D6}" srcOrd="14" destOrd="0" presId="urn:microsoft.com/office/officeart/2017/3/layout/DropPinTimeline"/>
    <dgm:cxn modelId="{7F73B9D4-17DB-4F16-BE8A-BD25A202A5A1}" type="presParOf" srcId="{A87C41F3-C0C8-43EB-8254-C6C0109BF2D6}" destId="{5EE474B4-F378-465F-80B2-A74C0B04B648}" srcOrd="0" destOrd="0" presId="urn:microsoft.com/office/officeart/2017/3/layout/DropPinTimeline"/>
    <dgm:cxn modelId="{4F9D712A-C990-4D7C-894C-15581D73464B}" type="presParOf" srcId="{A87C41F3-C0C8-43EB-8254-C6C0109BF2D6}" destId="{13908C35-D226-4B6D-8F5E-A8F53D2B3BAB}" srcOrd="1" destOrd="0" presId="urn:microsoft.com/office/officeart/2017/3/layout/DropPinTimeline"/>
    <dgm:cxn modelId="{8A19E9C2-CC20-4C27-A050-1FFE2D5F276E}" type="presParOf" srcId="{13908C35-D226-4B6D-8F5E-A8F53D2B3BAB}" destId="{71433C0F-9135-4061-B8F0-96F9A73C3415}" srcOrd="0" destOrd="0" presId="urn:microsoft.com/office/officeart/2017/3/layout/DropPinTimeline"/>
    <dgm:cxn modelId="{D67E3F8A-2954-419C-9673-1D2CEFB51CB6}" type="presParOf" srcId="{13908C35-D226-4B6D-8F5E-A8F53D2B3BAB}" destId="{C51A564A-55DB-4A9C-AE6D-235F3F809FEB}" srcOrd="1" destOrd="0" presId="urn:microsoft.com/office/officeart/2017/3/layout/DropPinTimeline"/>
    <dgm:cxn modelId="{5654F3D7-A399-4063-840B-3CD53FCC5BBC}" type="presParOf" srcId="{A87C41F3-C0C8-43EB-8254-C6C0109BF2D6}" destId="{D0FCCA1C-8AAD-4EC6-B35F-AFFAD0209250}" srcOrd="2" destOrd="0" presId="urn:microsoft.com/office/officeart/2017/3/layout/DropPinTimeline"/>
    <dgm:cxn modelId="{FD34D92B-437B-4AEF-806C-1E6168B47CCD}" type="presParOf" srcId="{A87C41F3-C0C8-43EB-8254-C6C0109BF2D6}" destId="{AFDF4689-AC11-471A-A676-C3FDD6E336CD}" srcOrd="3" destOrd="0" presId="urn:microsoft.com/office/officeart/2017/3/layout/DropPinTimeline"/>
    <dgm:cxn modelId="{E55B309D-6705-44AE-B88E-DE5A0870C8EF}" type="presParOf" srcId="{A87C41F3-C0C8-43EB-8254-C6C0109BF2D6}" destId="{21A621C5-D72B-46C1-B1A3-3E8778BB6F38}" srcOrd="4" destOrd="0" presId="urn:microsoft.com/office/officeart/2017/3/layout/DropPinTimeline"/>
    <dgm:cxn modelId="{E174610D-9C87-4DC7-B74E-686580EDA127}" type="presParOf" srcId="{A87C41F3-C0C8-43EB-8254-C6C0109BF2D6}" destId="{64895527-4B5A-4C33-A7CE-C34DF98D2669}" srcOrd="5" destOrd="0" presId="urn:microsoft.com/office/officeart/2017/3/layout/DropPinTimeline"/>
    <dgm:cxn modelId="{593F66A4-EC84-4C2D-AFA9-0AA1C9E976BA}" type="presParOf" srcId="{7160F332-1CD7-47F8-83B7-94F8764E8A43}" destId="{5C2F7B0D-73BB-486E-9369-69AEE241BB5B}" srcOrd="15" destOrd="0" presId="urn:microsoft.com/office/officeart/2017/3/layout/DropPinTimeline"/>
    <dgm:cxn modelId="{BDC64999-5709-49EA-B19C-1880DA636948}" type="presParOf" srcId="{7160F332-1CD7-47F8-83B7-94F8764E8A43}" destId="{7A9DE0AA-E611-4E82-B443-91ABC7679143}" srcOrd="16" destOrd="0" presId="urn:microsoft.com/office/officeart/2017/3/layout/DropPinTimeline"/>
    <dgm:cxn modelId="{DBEA3243-E7D1-4283-B8E0-D689F4A195E8}" type="presParOf" srcId="{7A9DE0AA-E611-4E82-B443-91ABC7679143}" destId="{67778063-5A18-4067-9D52-6E83419BAB8C}" srcOrd="0" destOrd="0" presId="urn:microsoft.com/office/officeart/2017/3/layout/DropPinTimeline"/>
    <dgm:cxn modelId="{16D47BCF-FEE0-42B4-995A-4795D7AB3D10}" type="presParOf" srcId="{7A9DE0AA-E611-4E82-B443-91ABC7679143}" destId="{88C7960D-154F-46FF-BE4E-56F88215C464}" srcOrd="1" destOrd="0" presId="urn:microsoft.com/office/officeart/2017/3/layout/DropPinTimeline"/>
    <dgm:cxn modelId="{19405161-0FF1-462D-A96D-59C317DAD0B5}" type="presParOf" srcId="{88C7960D-154F-46FF-BE4E-56F88215C464}" destId="{4638F5F0-A4A2-4A3C-A12E-4AA50960398D}" srcOrd="0" destOrd="0" presId="urn:microsoft.com/office/officeart/2017/3/layout/DropPinTimeline"/>
    <dgm:cxn modelId="{243B728A-08EC-41C6-A729-925B1A4B1EDD}" type="presParOf" srcId="{88C7960D-154F-46FF-BE4E-56F88215C464}" destId="{6E1BF63E-2822-4C9D-AA57-0B8F0EF5B33D}" srcOrd="1" destOrd="0" presId="urn:microsoft.com/office/officeart/2017/3/layout/DropPinTimeline"/>
    <dgm:cxn modelId="{60CCD195-9566-421D-99F2-7207A90F0DFF}" type="presParOf" srcId="{7A9DE0AA-E611-4E82-B443-91ABC7679143}" destId="{913F5773-FCAA-4B7E-899C-B16ED8D403FA}" srcOrd="2" destOrd="0" presId="urn:microsoft.com/office/officeart/2017/3/layout/DropPinTimeline"/>
    <dgm:cxn modelId="{28FF5717-3204-4302-8D49-A1E869E40004}" type="presParOf" srcId="{7A9DE0AA-E611-4E82-B443-91ABC7679143}" destId="{49C43A1F-EEBA-45C3-B4C4-10DB0E7B8930}" srcOrd="3" destOrd="0" presId="urn:microsoft.com/office/officeart/2017/3/layout/DropPinTimeline"/>
    <dgm:cxn modelId="{EC11254F-E783-443B-9BAD-7BEFF1C7E9AB}" type="presParOf" srcId="{7A9DE0AA-E611-4E82-B443-91ABC7679143}" destId="{B195A6B1-8C65-44D3-9621-17BECB1C4B73}" srcOrd="4" destOrd="0" presId="urn:microsoft.com/office/officeart/2017/3/layout/DropPinTimeline"/>
    <dgm:cxn modelId="{623E27C1-AF8F-4833-9EB7-8A2B093F75D7}" type="presParOf" srcId="{7A9DE0AA-E611-4E82-B443-91ABC7679143}" destId="{5DA070CB-BA51-4703-927A-88E98A2EC763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E530FB-18AD-49C9-9A3B-F3ED0CC09C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B12C2-5061-46F9-B3C6-48D3E28B7947}">
      <dgm:prSet/>
      <dgm:spPr/>
      <dgm:t>
        <a:bodyPr/>
        <a:lstStyle/>
        <a:p>
          <a:r>
            <a:rPr lang="en-US" dirty="0"/>
            <a:t>Dionna Reddy, DHSS</a:t>
          </a:r>
        </a:p>
      </dgm:t>
    </dgm:pt>
    <dgm:pt modelId="{75D8768B-D7AA-44ED-A4BE-C9E3FF113AAA}" type="parTrans" cxnId="{92D1229B-494F-46BD-8403-C355D1E761E5}">
      <dgm:prSet/>
      <dgm:spPr/>
      <dgm:t>
        <a:bodyPr/>
        <a:lstStyle/>
        <a:p>
          <a:endParaRPr lang="en-US"/>
        </a:p>
      </dgm:t>
    </dgm:pt>
    <dgm:pt modelId="{1533575D-CB07-4420-A6D4-3E0EC44FB105}" type="sibTrans" cxnId="{92D1229B-494F-46BD-8403-C355D1E761E5}">
      <dgm:prSet/>
      <dgm:spPr/>
      <dgm:t>
        <a:bodyPr/>
        <a:lstStyle/>
        <a:p>
          <a:endParaRPr lang="en-US"/>
        </a:p>
      </dgm:t>
    </dgm:pt>
    <dgm:pt modelId="{FD36828B-EC08-422E-A1D1-8A328ABE4691}">
      <dgm:prSet/>
      <dgm:spPr/>
      <dgm:t>
        <a:bodyPr/>
        <a:lstStyle/>
        <a:p>
          <a:r>
            <a:rPr lang="en-US"/>
            <a:t>Laura Knorr, Aetna</a:t>
          </a:r>
        </a:p>
      </dgm:t>
    </dgm:pt>
    <dgm:pt modelId="{96FAE623-2CFF-4C2A-AD90-9CE5A3276A1B}" type="parTrans" cxnId="{AABFCEF7-68E3-4BF9-85CA-BC9B142FB079}">
      <dgm:prSet/>
      <dgm:spPr/>
      <dgm:t>
        <a:bodyPr/>
        <a:lstStyle/>
        <a:p>
          <a:endParaRPr lang="en-US"/>
        </a:p>
      </dgm:t>
    </dgm:pt>
    <dgm:pt modelId="{40D812BC-2787-4289-B8BE-66863ED21EEE}" type="sibTrans" cxnId="{AABFCEF7-68E3-4BF9-85CA-BC9B142FB079}">
      <dgm:prSet/>
      <dgm:spPr/>
      <dgm:t>
        <a:bodyPr/>
        <a:lstStyle/>
        <a:p>
          <a:endParaRPr lang="en-US"/>
        </a:p>
      </dgm:t>
    </dgm:pt>
    <dgm:pt modelId="{8ADD4F8B-199A-4C0F-B47E-C4716AC81FAB}">
      <dgm:prSet/>
      <dgm:spPr/>
      <dgm:t>
        <a:bodyPr/>
        <a:lstStyle/>
        <a:p>
          <a:r>
            <a:rPr lang="en-US"/>
            <a:t>Kevin J. O’Hara, Highmark</a:t>
          </a:r>
        </a:p>
      </dgm:t>
    </dgm:pt>
    <dgm:pt modelId="{5FC349F5-2793-40FC-BAEC-DFE6C3E179EE}" type="parTrans" cxnId="{1BB9BA02-4E69-4C18-A8BA-D6751CA61123}">
      <dgm:prSet/>
      <dgm:spPr/>
      <dgm:t>
        <a:bodyPr/>
        <a:lstStyle/>
        <a:p>
          <a:endParaRPr lang="en-US"/>
        </a:p>
      </dgm:t>
    </dgm:pt>
    <dgm:pt modelId="{A03DE9D3-B357-460B-B65F-8052E67C3F13}" type="sibTrans" cxnId="{1BB9BA02-4E69-4C18-A8BA-D6751CA61123}">
      <dgm:prSet/>
      <dgm:spPr/>
      <dgm:t>
        <a:bodyPr/>
        <a:lstStyle/>
        <a:p>
          <a:endParaRPr lang="en-US"/>
        </a:p>
      </dgm:t>
    </dgm:pt>
    <dgm:pt modelId="{928C5289-8698-4804-89B5-1C48747C66D0}">
      <dgm:prSet/>
      <dgm:spPr/>
      <dgm:t>
        <a:bodyPr/>
        <a:lstStyle/>
        <a:p>
          <a:r>
            <a:rPr lang="en-US"/>
            <a:t>Cristine Vogel, DE Dept. of Insurance</a:t>
          </a:r>
        </a:p>
      </dgm:t>
    </dgm:pt>
    <dgm:pt modelId="{292000BA-A6E3-4BFF-B03C-EFB99096B062}" type="parTrans" cxnId="{3A7CBDEE-03E3-4D33-8D96-D2B5F854810E}">
      <dgm:prSet/>
      <dgm:spPr/>
      <dgm:t>
        <a:bodyPr/>
        <a:lstStyle/>
        <a:p>
          <a:endParaRPr lang="en-US"/>
        </a:p>
      </dgm:t>
    </dgm:pt>
    <dgm:pt modelId="{8F28A981-2420-4BEF-BA30-7F019A92E4F9}" type="sibTrans" cxnId="{3A7CBDEE-03E3-4D33-8D96-D2B5F854810E}">
      <dgm:prSet/>
      <dgm:spPr/>
      <dgm:t>
        <a:bodyPr/>
        <a:lstStyle/>
        <a:p>
          <a:endParaRPr lang="en-US"/>
        </a:p>
      </dgm:t>
    </dgm:pt>
    <dgm:pt modelId="{4E706ECE-DDDF-4CCC-BCF4-E2F46842373B}">
      <dgm:prSet/>
      <dgm:spPr/>
      <dgm:t>
        <a:bodyPr/>
        <a:lstStyle/>
        <a:p>
          <a:r>
            <a:rPr lang="en-US" dirty="0"/>
            <a:t>Tyler Blanchard, </a:t>
          </a:r>
          <a:r>
            <a:rPr lang="en-US" dirty="0" err="1"/>
            <a:t>Aledade</a:t>
          </a:r>
          <a:endParaRPr lang="en-US" dirty="0"/>
        </a:p>
      </dgm:t>
    </dgm:pt>
    <dgm:pt modelId="{167EE149-FED6-4270-A9F7-9766B93CAD18}" type="parTrans" cxnId="{6F0A4815-8D33-4ADC-B2F5-89890384BF4F}">
      <dgm:prSet/>
      <dgm:spPr/>
      <dgm:t>
        <a:bodyPr/>
        <a:lstStyle/>
        <a:p>
          <a:endParaRPr lang="en-US"/>
        </a:p>
      </dgm:t>
    </dgm:pt>
    <dgm:pt modelId="{B000BD44-6691-4DB6-B16D-2BC9D7B6B67C}" type="sibTrans" cxnId="{6F0A4815-8D33-4ADC-B2F5-89890384BF4F}">
      <dgm:prSet/>
      <dgm:spPr/>
      <dgm:t>
        <a:bodyPr/>
        <a:lstStyle/>
        <a:p>
          <a:endParaRPr lang="en-US"/>
        </a:p>
      </dgm:t>
    </dgm:pt>
    <dgm:pt modelId="{6CE7DDFB-4DCD-40EB-A2A6-885FB16D3136}">
      <dgm:prSet/>
      <dgm:spPr/>
      <dgm:t>
        <a:bodyPr/>
        <a:lstStyle/>
        <a:p>
          <a:r>
            <a:rPr lang="en-US"/>
            <a:t>Michelle Adams, Westside Health</a:t>
          </a:r>
        </a:p>
      </dgm:t>
    </dgm:pt>
    <dgm:pt modelId="{E21C25E0-04BF-4D6F-88F3-F3B5B1EF0F80}" type="parTrans" cxnId="{D8C0F217-36C8-4281-84F5-6A0D57373352}">
      <dgm:prSet/>
      <dgm:spPr/>
      <dgm:t>
        <a:bodyPr/>
        <a:lstStyle/>
        <a:p>
          <a:endParaRPr lang="en-US"/>
        </a:p>
      </dgm:t>
    </dgm:pt>
    <dgm:pt modelId="{B214297D-4BD3-4FF3-99BB-C581DB9CC836}" type="sibTrans" cxnId="{D8C0F217-36C8-4281-84F5-6A0D57373352}">
      <dgm:prSet/>
      <dgm:spPr/>
      <dgm:t>
        <a:bodyPr/>
        <a:lstStyle/>
        <a:p>
          <a:endParaRPr lang="en-US"/>
        </a:p>
      </dgm:t>
    </dgm:pt>
    <dgm:pt modelId="{4425AB9B-8E56-4DE0-86E8-0FFB58DF9308}">
      <dgm:prSet/>
      <dgm:spPr/>
      <dgm:t>
        <a:bodyPr/>
        <a:lstStyle/>
        <a:p>
          <a:r>
            <a:rPr lang="en-US"/>
            <a:t>Dr. Nancy Fan, PCRC Chair</a:t>
          </a:r>
        </a:p>
      </dgm:t>
    </dgm:pt>
    <dgm:pt modelId="{70B01F54-74EE-4F34-B539-45A45C620023}" type="parTrans" cxnId="{F6EE1DEC-8FC8-405F-A465-4EDE2D983CC2}">
      <dgm:prSet/>
      <dgm:spPr/>
      <dgm:t>
        <a:bodyPr/>
        <a:lstStyle/>
        <a:p>
          <a:endParaRPr lang="en-US"/>
        </a:p>
      </dgm:t>
    </dgm:pt>
    <dgm:pt modelId="{2A0C79A8-E1EB-4EBB-BF95-8AD663882D62}" type="sibTrans" cxnId="{F6EE1DEC-8FC8-405F-A465-4EDE2D983CC2}">
      <dgm:prSet/>
      <dgm:spPr/>
      <dgm:t>
        <a:bodyPr/>
        <a:lstStyle/>
        <a:p>
          <a:endParaRPr lang="en-US"/>
        </a:p>
      </dgm:t>
    </dgm:pt>
    <dgm:pt modelId="{DDA14F55-98B0-4778-8764-224AC5EAEF4C}" type="pres">
      <dgm:prSet presAssocID="{F0E530FB-18AD-49C9-9A3B-F3ED0CC09C7C}" presName="vert0" presStyleCnt="0">
        <dgm:presLayoutVars>
          <dgm:dir/>
          <dgm:animOne val="branch"/>
          <dgm:animLvl val="lvl"/>
        </dgm:presLayoutVars>
      </dgm:prSet>
      <dgm:spPr/>
    </dgm:pt>
    <dgm:pt modelId="{CAC98B2E-C059-4316-BA55-E69FFBB5D2C0}" type="pres">
      <dgm:prSet presAssocID="{4425AB9B-8E56-4DE0-86E8-0FFB58DF9308}" presName="thickLine" presStyleLbl="alignNode1" presStyleIdx="0" presStyleCnt="7"/>
      <dgm:spPr/>
    </dgm:pt>
    <dgm:pt modelId="{8311A45B-A9E0-4C84-8F39-5517025A24CD}" type="pres">
      <dgm:prSet presAssocID="{4425AB9B-8E56-4DE0-86E8-0FFB58DF9308}" presName="horz1" presStyleCnt="0"/>
      <dgm:spPr/>
    </dgm:pt>
    <dgm:pt modelId="{C9960D9F-1249-4BD9-B4DE-FF62C0987DEB}" type="pres">
      <dgm:prSet presAssocID="{4425AB9B-8E56-4DE0-86E8-0FFB58DF9308}" presName="tx1" presStyleLbl="revTx" presStyleIdx="0" presStyleCnt="7"/>
      <dgm:spPr/>
    </dgm:pt>
    <dgm:pt modelId="{FC619E5C-C2BB-4A7C-B591-7CF17D2B642F}" type="pres">
      <dgm:prSet presAssocID="{4425AB9B-8E56-4DE0-86E8-0FFB58DF9308}" presName="vert1" presStyleCnt="0"/>
      <dgm:spPr/>
    </dgm:pt>
    <dgm:pt modelId="{19395834-AB57-4A17-8A1D-A5A4999C65EB}" type="pres">
      <dgm:prSet presAssocID="{07DB12C2-5061-46F9-B3C6-48D3E28B7947}" presName="thickLine" presStyleLbl="alignNode1" presStyleIdx="1" presStyleCnt="7"/>
      <dgm:spPr/>
    </dgm:pt>
    <dgm:pt modelId="{896D6115-53B3-408E-A995-35698F3A12BB}" type="pres">
      <dgm:prSet presAssocID="{07DB12C2-5061-46F9-B3C6-48D3E28B7947}" presName="horz1" presStyleCnt="0"/>
      <dgm:spPr/>
    </dgm:pt>
    <dgm:pt modelId="{AB019895-844A-4BD9-9451-9CD9BF267562}" type="pres">
      <dgm:prSet presAssocID="{07DB12C2-5061-46F9-B3C6-48D3E28B7947}" presName="tx1" presStyleLbl="revTx" presStyleIdx="1" presStyleCnt="7"/>
      <dgm:spPr/>
    </dgm:pt>
    <dgm:pt modelId="{718B3418-8EAE-44A0-810A-86950E0D66F9}" type="pres">
      <dgm:prSet presAssocID="{07DB12C2-5061-46F9-B3C6-48D3E28B7947}" presName="vert1" presStyleCnt="0"/>
      <dgm:spPr/>
    </dgm:pt>
    <dgm:pt modelId="{15B8143B-EEB5-4A67-80F2-56E8EF09B6DA}" type="pres">
      <dgm:prSet presAssocID="{FD36828B-EC08-422E-A1D1-8A328ABE4691}" presName="thickLine" presStyleLbl="alignNode1" presStyleIdx="2" presStyleCnt="7"/>
      <dgm:spPr/>
    </dgm:pt>
    <dgm:pt modelId="{4A5A7488-8312-4F8B-8B43-072B1EE364E1}" type="pres">
      <dgm:prSet presAssocID="{FD36828B-EC08-422E-A1D1-8A328ABE4691}" presName="horz1" presStyleCnt="0"/>
      <dgm:spPr/>
    </dgm:pt>
    <dgm:pt modelId="{16D382B5-9E81-4F50-BB34-949458F8632A}" type="pres">
      <dgm:prSet presAssocID="{FD36828B-EC08-422E-A1D1-8A328ABE4691}" presName="tx1" presStyleLbl="revTx" presStyleIdx="2" presStyleCnt="7"/>
      <dgm:spPr/>
    </dgm:pt>
    <dgm:pt modelId="{3D0EC2A8-FBCB-4D7B-A4AC-F207F537F7A1}" type="pres">
      <dgm:prSet presAssocID="{FD36828B-EC08-422E-A1D1-8A328ABE4691}" presName="vert1" presStyleCnt="0"/>
      <dgm:spPr/>
    </dgm:pt>
    <dgm:pt modelId="{38E8B3F6-BDFE-4CC2-A086-2AE7991AE858}" type="pres">
      <dgm:prSet presAssocID="{8ADD4F8B-199A-4C0F-B47E-C4716AC81FAB}" presName="thickLine" presStyleLbl="alignNode1" presStyleIdx="3" presStyleCnt="7"/>
      <dgm:spPr/>
    </dgm:pt>
    <dgm:pt modelId="{54422CDE-5FDD-4ABD-ACC7-A0CF8F184B76}" type="pres">
      <dgm:prSet presAssocID="{8ADD4F8B-199A-4C0F-B47E-C4716AC81FAB}" presName="horz1" presStyleCnt="0"/>
      <dgm:spPr/>
    </dgm:pt>
    <dgm:pt modelId="{AB3A2A52-FD3F-4E0F-ABE2-97025EBF4C5D}" type="pres">
      <dgm:prSet presAssocID="{8ADD4F8B-199A-4C0F-B47E-C4716AC81FAB}" presName="tx1" presStyleLbl="revTx" presStyleIdx="3" presStyleCnt="7"/>
      <dgm:spPr/>
    </dgm:pt>
    <dgm:pt modelId="{2A55D694-E581-4930-A1BA-00B8E51AF0C3}" type="pres">
      <dgm:prSet presAssocID="{8ADD4F8B-199A-4C0F-B47E-C4716AC81FAB}" presName="vert1" presStyleCnt="0"/>
      <dgm:spPr/>
    </dgm:pt>
    <dgm:pt modelId="{FAAF4E35-F94D-4928-91B7-AEF1EFA5CA49}" type="pres">
      <dgm:prSet presAssocID="{928C5289-8698-4804-89B5-1C48747C66D0}" presName="thickLine" presStyleLbl="alignNode1" presStyleIdx="4" presStyleCnt="7"/>
      <dgm:spPr/>
    </dgm:pt>
    <dgm:pt modelId="{E766642A-8B2D-4460-8FC5-BEC67A5F5827}" type="pres">
      <dgm:prSet presAssocID="{928C5289-8698-4804-89B5-1C48747C66D0}" presName="horz1" presStyleCnt="0"/>
      <dgm:spPr/>
    </dgm:pt>
    <dgm:pt modelId="{F2BFB563-50F4-414E-AF87-C6D96C5427DC}" type="pres">
      <dgm:prSet presAssocID="{928C5289-8698-4804-89B5-1C48747C66D0}" presName="tx1" presStyleLbl="revTx" presStyleIdx="4" presStyleCnt="7"/>
      <dgm:spPr/>
    </dgm:pt>
    <dgm:pt modelId="{6FF125AC-ECF5-4FA3-BB5E-F1498BDDD01E}" type="pres">
      <dgm:prSet presAssocID="{928C5289-8698-4804-89B5-1C48747C66D0}" presName="vert1" presStyleCnt="0"/>
      <dgm:spPr/>
    </dgm:pt>
    <dgm:pt modelId="{30659D58-73D6-41FF-BAF4-33EA7177AA52}" type="pres">
      <dgm:prSet presAssocID="{4E706ECE-DDDF-4CCC-BCF4-E2F46842373B}" presName="thickLine" presStyleLbl="alignNode1" presStyleIdx="5" presStyleCnt="7"/>
      <dgm:spPr/>
    </dgm:pt>
    <dgm:pt modelId="{91911491-A544-423F-A1DB-69D5A0839231}" type="pres">
      <dgm:prSet presAssocID="{4E706ECE-DDDF-4CCC-BCF4-E2F46842373B}" presName="horz1" presStyleCnt="0"/>
      <dgm:spPr/>
    </dgm:pt>
    <dgm:pt modelId="{AB28ADB6-5601-44BB-AFF1-4574F8C3D88B}" type="pres">
      <dgm:prSet presAssocID="{4E706ECE-DDDF-4CCC-BCF4-E2F46842373B}" presName="tx1" presStyleLbl="revTx" presStyleIdx="5" presStyleCnt="7"/>
      <dgm:spPr/>
    </dgm:pt>
    <dgm:pt modelId="{649A43C3-328D-47ED-AF7E-425AFFCBFE53}" type="pres">
      <dgm:prSet presAssocID="{4E706ECE-DDDF-4CCC-BCF4-E2F46842373B}" presName="vert1" presStyleCnt="0"/>
      <dgm:spPr/>
    </dgm:pt>
    <dgm:pt modelId="{91163F08-8990-46B1-81D7-ED6A94714503}" type="pres">
      <dgm:prSet presAssocID="{6CE7DDFB-4DCD-40EB-A2A6-885FB16D3136}" presName="thickLine" presStyleLbl="alignNode1" presStyleIdx="6" presStyleCnt="7"/>
      <dgm:spPr/>
    </dgm:pt>
    <dgm:pt modelId="{8AA33CA4-FF6E-4C71-93D4-CE1E639F2AD7}" type="pres">
      <dgm:prSet presAssocID="{6CE7DDFB-4DCD-40EB-A2A6-885FB16D3136}" presName="horz1" presStyleCnt="0"/>
      <dgm:spPr/>
    </dgm:pt>
    <dgm:pt modelId="{E7390360-AE9C-473F-B8FB-93FC037707BB}" type="pres">
      <dgm:prSet presAssocID="{6CE7DDFB-4DCD-40EB-A2A6-885FB16D3136}" presName="tx1" presStyleLbl="revTx" presStyleIdx="6" presStyleCnt="7"/>
      <dgm:spPr/>
    </dgm:pt>
    <dgm:pt modelId="{B5ECD30C-1B45-4910-85C7-91079FECF8D4}" type="pres">
      <dgm:prSet presAssocID="{6CE7DDFB-4DCD-40EB-A2A6-885FB16D3136}" presName="vert1" presStyleCnt="0"/>
      <dgm:spPr/>
    </dgm:pt>
  </dgm:ptLst>
  <dgm:cxnLst>
    <dgm:cxn modelId="{1BB9BA02-4E69-4C18-A8BA-D6751CA61123}" srcId="{F0E530FB-18AD-49C9-9A3B-F3ED0CC09C7C}" destId="{8ADD4F8B-199A-4C0F-B47E-C4716AC81FAB}" srcOrd="3" destOrd="0" parTransId="{5FC349F5-2793-40FC-BAEC-DFE6C3E179EE}" sibTransId="{A03DE9D3-B357-460B-B65F-8052E67C3F13}"/>
    <dgm:cxn modelId="{6F0A4815-8D33-4ADC-B2F5-89890384BF4F}" srcId="{F0E530FB-18AD-49C9-9A3B-F3ED0CC09C7C}" destId="{4E706ECE-DDDF-4CCC-BCF4-E2F46842373B}" srcOrd="5" destOrd="0" parTransId="{167EE149-FED6-4270-A9F7-9766B93CAD18}" sibTransId="{B000BD44-6691-4DB6-B16D-2BC9D7B6B67C}"/>
    <dgm:cxn modelId="{D8C0F217-36C8-4281-84F5-6A0D57373352}" srcId="{F0E530FB-18AD-49C9-9A3B-F3ED0CC09C7C}" destId="{6CE7DDFB-4DCD-40EB-A2A6-885FB16D3136}" srcOrd="6" destOrd="0" parTransId="{E21C25E0-04BF-4D6F-88F3-F3B5B1EF0F80}" sibTransId="{B214297D-4BD3-4FF3-99BB-C581DB9CC836}"/>
    <dgm:cxn modelId="{A6EB631D-E6F6-4CA6-B843-14E2BA146269}" type="presOf" srcId="{07DB12C2-5061-46F9-B3C6-48D3E28B7947}" destId="{AB019895-844A-4BD9-9451-9CD9BF267562}" srcOrd="0" destOrd="0" presId="urn:microsoft.com/office/officeart/2008/layout/LinedList"/>
    <dgm:cxn modelId="{64E0E724-55DB-41FE-8750-14477D721FEB}" type="presOf" srcId="{F0E530FB-18AD-49C9-9A3B-F3ED0CC09C7C}" destId="{DDA14F55-98B0-4778-8764-224AC5EAEF4C}" srcOrd="0" destOrd="0" presId="urn:microsoft.com/office/officeart/2008/layout/LinedList"/>
    <dgm:cxn modelId="{E3C89682-7F20-4D4F-9B37-75F8618039EB}" type="presOf" srcId="{FD36828B-EC08-422E-A1D1-8A328ABE4691}" destId="{16D382B5-9E81-4F50-BB34-949458F8632A}" srcOrd="0" destOrd="0" presId="urn:microsoft.com/office/officeart/2008/layout/LinedList"/>
    <dgm:cxn modelId="{92D1229B-494F-46BD-8403-C355D1E761E5}" srcId="{F0E530FB-18AD-49C9-9A3B-F3ED0CC09C7C}" destId="{07DB12C2-5061-46F9-B3C6-48D3E28B7947}" srcOrd="1" destOrd="0" parTransId="{75D8768B-D7AA-44ED-A4BE-C9E3FF113AAA}" sibTransId="{1533575D-CB07-4420-A6D4-3E0EC44FB105}"/>
    <dgm:cxn modelId="{5F8F02B8-5686-42E1-9E38-79EE25C38009}" type="presOf" srcId="{6CE7DDFB-4DCD-40EB-A2A6-885FB16D3136}" destId="{E7390360-AE9C-473F-B8FB-93FC037707BB}" srcOrd="0" destOrd="0" presId="urn:microsoft.com/office/officeart/2008/layout/LinedList"/>
    <dgm:cxn modelId="{3B78F6D3-29A6-4D42-AC8B-AD7D93E39A23}" type="presOf" srcId="{4425AB9B-8E56-4DE0-86E8-0FFB58DF9308}" destId="{C9960D9F-1249-4BD9-B4DE-FF62C0987DEB}" srcOrd="0" destOrd="0" presId="urn:microsoft.com/office/officeart/2008/layout/LinedList"/>
    <dgm:cxn modelId="{B5CF51DA-18C4-4657-9A6C-9998BD3A0342}" type="presOf" srcId="{8ADD4F8B-199A-4C0F-B47E-C4716AC81FAB}" destId="{AB3A2A52-FD3F-4E0F-ABE2-97025EBF4C5D}" srcOrd="0" destOrd="0" presId="urn:microsoft.com/office/officeart/2008/layout/LinedList"/>
    <dgm:cxn modelId="{F6EE1DEC-8FC8-405F-A465-4EDE2D983CC2}" srcId="{F0E530FB-18AD-49C9-9A3B-F3ED0CC09C7C}" destId="{4425AB9B-8E56-4DE0-86E8-0FFB58DF9308}" srcOrd="0" destOrd="0" parTransId="{70B01F54-74EE-4F34-B539-45A45C620023}" sibTransId="{2A0C79A8-E1EB-4EBB-BF95-8AD663882D62}"/>
    <dgm:cxn modelId="{3A7CBDEE-03E3-4D33-8D96-D2B5F854810E}" srcId="{F0E530FB-18AD-49C9-9A3B-F3ED0CC09C7C}" destId="{928C5289-8698-4804-89B5-1C48747C66D0}" srcOrd="4" destOrd="0" parTransId="{292000BA-A6E3-4BFF-B03C-EFB99096B062}" sibTransId="{8F28A981-2420-4BEF-BA30-7F019A92E4F9}"/>
    <dgm:cxn modelId="{B4D5ADF7-5162-4FB6-B7B1-F3D35303BD6E}" type="presOf" srcId="{4E706ECE-DDDF-4CCC-BCF4-E2F46842373B}" destId="{AB28ADB6-5601-44BB-AFF1-4574F8C3D88B}" srcOrd="0" destOrd="0" presId="urn:microsoft.com/office/officeart/2008/layout/LinedList"/>
    <dgm:cxn modelId="{AABFCEF7-68E3-4BF9-85CA-BC9B142FB079}" srcId="{F0E530FB-18AD-49C9-9A3B-F3ED0CC09C7C}" destId="{FD36828B-EC08-422E-A1D1-8A328ABE4691}" srcOrd="2" destOrd="0" parTransId="{96FAE623-2CFF-4C2A-AD90-9CE5A3276A1B}" sibTransId="{40D812BC-2787-4289-B8BE-66863ED21EEE}"/>
    <dgm:cxn modelId="{E0505EFC-6A95-4F1E-8096-421196D65C06}" type="presOf" srcId="{928C5289-8698-4804-89B5-1C48747C66D0}" destId="{F2BFB563-50F4-414E-AF87-C6D96C5427DC}" srcOrd="0" destOrd="0" presId="urn:microsoft.com/office/officeart/2008/layout/LinedList"/>
    <dgm:cxn modelId="{AAD85497-A35E-4377-9A77-B3360E4E6CF6}" type="presParOf" srcId="{DDA14F55-98B0-4778-8764-224AC5EAEF4C}" destId="{CAC98B2E-C059-4316-BA55-E69FFBB5D2C0}" srcOrd="0" destOrd="0" presId="urn:microsoft.com/office/officeart/2008/layout/LinedList"/>
    <dgm:cxn modelId="{70005990-1E10-4CFF-9D14-8967D67D08EC}" type="presParOf" srcId="{DDA14F55-98B0-4778-8764-224AC5EAEF4C}" destId="{8311A45B-A9E0-4C84-8F39-5517025A24CD}" srcOrd="1" destOrd="0" presId="urn:microsoft.com/office/officeart/2008/layout/LinedList"/>
    <dgm:cxn modelId="{7F3DB850-CAA3-4497-A007-B94EC3F53B84}" type="presParOf" srcId="{8311A45B-A9E0-4C84-8F39-5517025A24CD}" destId="{C9960D9F-1249-4BD9-B4DE-FF62C0987DEB}" srcOrd="0" destOrd="0" presId="urn:microsoft.com/office/officeart/2008/layout/LinedList"/>
    <dgm:cxn modelId="{88B0F563-2933-4550-A0A9-3358C7A4D6D0}" type="presParOf" srcId="{8311A45B-A9E0-4C84-8F39-5517025A24CD}" destId="{FC619E5C-C2BB-4A7C-B591-7CF17D2B642F}" srcOrd="1" destOrd="0" presId="urn:microsoft.com/office/officeart/2008/layout/LinedList"/>
    <dgm:cxn modelId="{8CCFD95D-F8B6-421A-8104-79A320C13BC0}" type="presParOf" srcId="{DDA14F55-98B0-4778-8764-224AC5EAEF4C}" destId="{19395834-AB57-4A17-8A1D-A5A4999C65EB}" srcOrd="2" destOrd="0" presId="urn:microsoft.com/office/officeart/2008/layout/LinedList"/>
    <dgm:cxn modelId="{CF45CCFB-5678-401C-8B77-379DC681221A}" type="presParOf" srcId="{DDA14F55-98B0-4778-8764-224AC5EAEF4C}" destId="{896D6115-53B3-408E-A995-35698F3A12BB}" srcOrd="3" destOrd="0" presId="urn:microsoft.com/office/officeart/2008/layout/LinedList"/>
    <dgm:cxn modelId="{38EC4B43-5550-469A-AE0C-D2E788AA795A}" type="presParOf" srcId="{896D6115-53B3-408E-A995-35698F3A12BB}" destId="{AB019895-844A-4BD9-9451-9CD9BF267562}" srcOrd="0" destOrd="0" presId="urn:microsoft.com/office/officeart/2008/layout/LinedList"/>
    <dgm:cxn modelId="{CAC6AB4C-6D35-488F-996A-CE0D3D8BA34A}" type="presParOf" srcId="{896D6115-53B3-408E-A995-35698F3A12BB}" destId="{718B3418-8EAE-44A0-810A-86950E0D66F9}" srcOrd="1" destOrd="0" presId="urn:microsoft.com/office/officeart/2008/layout/LinedList"/>
    <dgm:cxn modelId="{72513334-3BFA-4E2E-A11C-FE58F6E53ADF}" type="presParOf" srcId="{DDA14F55-98B0-4778-8764-224AC5EAEF4C}" destId="{15B8143B-EEB5-4A67-80F2-56E8EF09B6DA}" srcOrd="4" destOrd="0" presId="urn:microsoft.com/office/officeart/2008/layout/LinedList"/>
    <dgm:cxn modelId="{4EC6E405-6DDE-4C67-A99B-243209659005}" type="presParOf" srcId="{DDA14F55-98B0-4778-8764-224AC5EAEF4C}" destId="{4A5A7488-8312-4F8B-8B43-072B1EE364E1}" srcOrd="5" destOrd="0" presId="urn:microsoft.com/office/officeart/2008/layout/LinedList"/>
    <dgm:cxn modelId="{ADEF6300-F050-40B9-BD47-B2752601DF2E}" type="presParOf" srcId="{4A5A7488-8312-4F8B-8B43-072B1EE364E1}" destId="{16D382B5-9E81-4F50-BB34-949458F8632A}" srcOrd="0" destOrd="0" presId="urn:microsoft.com/office/officeart/2008/layout/LinedList"/>
    <dgm:cxn modelId="{7DF084CD-0A2B-45DA-AB03-6F3445565991}" type="presParOf" srcId="{4A5A7488-8312-4F8B-8B43-072B1EE364E1}" destId="{3D0EC2A8-FBCB-4D7B-A4AC-F207F537F7A1}" srcOrd="1" destOrd="0" presId="urn:microsoft.com/office/officeart/2008/layout/LinedList"/>
    <dgm:cxn modelId="{F78CC54F-AAA3-4F57-AAD6-23249DA3B9BE}" type="presParOf" srcId="{DDA14F55-98B0-4778-8764-224AC5EAEF4C}" destId="{38E8B3F6-BDFE-4CC2-A086-2AE7991AE858}" srcOrd="6" destOrd="0" presId="urn:microsoft.com/office/officeart/2008/layout/LinedList"/>
    <dgm:cxn modelId="{3429B467-413C-45EE-98EF-CE188987E6BA}" type="presParOf" srcId="{DDA14F55-98B0-4778-8764-224AC5EAEF4C}" destId="{54422CDE-5FDD-4ABD-ACC7-A0CF8F184B76}" srcOrd="7" destOrd="0" presId="urn:microsoft.com/office/officeart/2008/layout/LinedList"/>
    <dgm:cxn modelId="{2940E6AE-198F-4CDB-A9D1-1040AA3CBE1C}" type="presParOf" srcId="{54422CDE-5FDD-4ABD-ACC7-A0CF8F184B76}" destId="{AB3A2A52-FD3F-4E0F-ABE2-97025EBF4C5D}" srcOrd="0" destOrd="0" presId="urn:microsoft.com/office/officeart/2008/layout/LinedList"/>
    <dgm:cxn modelId="{81E5FB94-2759-4C3A-AFB3-B86DB033E065}" type="presParOf" srcId="{54422CDE-5FDD-4ABD-ACC7-A0CF8F184B76}" destId="{2A55D694-E581-4930-A1BA-00B8E51AF0C3}" srcOrd="1" destOrd="0" presId="urn:microsoft.com/office/officeart/2008/layout/LinedList"/>
    <dgm:cxn modelId="{4F72614D-10B1-475C-9B18-6C4B67E1E2BC}" type="presParOf" srcId="{DDA14F55-98B0-4778-8764-224AC5EAEF4C}" destId="{FAAF4E35-F94D-4928-91B7-AEF1EFA5CA49}" srcOrd="8" destOrd="0" presId="urn:microsoft.com/office/officeart/2008/layout/LinedList"/>
    <dgm:cxn modelId="{EFD33BEE-51CF-4D3F-85AD-A7A9D78EDA2A}" type="presParOf" srcId="{DDA14F55-98B0-4778-8764-224AC5EAEF4C}" destId="{E766642A-8B2D-4460-8FC5-BEC67A5F5827}" srcOrd="9" destOrd="0" presId="urn:microsoft.com/office/officeart/2008/layout/LinedList"/>
    <dgm:cxn modelId="{FA072F4E-A40E-4A05-90B3-30D43D90CE6D}" type="presParOf" srcId="{E766642A-8B2D-4460-8FC5-BEC67A5F5827}" destId="{F2BFB563-50F4-414E-AF87-C6D96C5427DC}" srcOrd="0" destOrd="0" presId="urn:microsoft.com/office/officeart/2008/layout/LinedList"/>
    <dgm:cxn modelId="{03235F30-026C-408D-B384-07634C5E2017}" type="presParOf" srcId="{E766642A-8B2D-4460-8FC5-BEC67A5F5827}" destId="{6FF125AC-ECF5-4FA3-BB5E-F1498BDDD01E}" srcOrd="1" destOrd="0" presId="urn:microsoft.com/office/officeart/2008/layout/LinedList"/>
    <dgm:cxn modelId="{8AE0020E-4017-4B59-83E8-10CFD846FFEA}" type="presParOf" srcId="{DDA14F55-98B0-4778-8764-224AC5EAEF4C}" destId="{30659D58-73D6-41FF-BAF4-33EA7177AA52}" srcOrd="10" destOrd="0" presId="urn:microsoft.com/office/officeart/2008/layout/LinedList"/>
    <dgm:cxn modelId="{AD5839FC-3806-49D2-9D6B-08D44E4F0345}" type="presParOf" srcId="{DDA14F55-98B0-4778-8764-224AC5EAEF4C}" destId="{91911491-A544-423F-A1DB-69D5A0839231}" srcOrd="11" destOrd="0" presId="urn:microsoft.com/office/officeart/2008/layout/LinedList"/>
    <dgm:cxn modelId="{44ECEEA1-D4EC-4F69-B40D-436CBB65824E}" type="presParOf" srcId="{91911491-A544-423F-A1DB-69D5A0839231}" destId="{AB28ADB6-5601-44BB-AFF1-4574F8C3D88B}" srcOrd="0" destOrd="0" presId="urn:microsoft.com/office/officeart/2008/layout/LinedList"/>
    <dgm:cxn modelId="{39006A81-58D0-4E3E-9FF7-54BEF3C8958C}" type="presParOf" srcId="{91911491-A544-423F-A1DB-69D5A0839231}" destId="{649A43C3-328D-47ED-AF7E-425AFFCBFE53}" srcOrd="1" destOrd="0" presId="urn:microsoft.com/office/officeart/2008/layout/LinedList"/>
    <dgm:cxn modelId="{C745D1C5-C320-4325-BE05-17F3E66CBA8E}" type="presParOf" srcId="{DDA14F55-98B0-4778-8764-224AC5EAEF4C}" destId="{91163F08-8990-46B1-81D7-ED6A94714503}" srcOrd="12" destOrd="0" presId="urn:microsoft.com/office/officeart/2008/layout/LinedList"/>
    <dgm:cxn modelId="{0C0A8BBC-3A09-4F6F-9115-76EFBB3D154A}" type="presParOf" srcId="{DDA14F55-98B0-4778-8764-224AC5EAEF4C}" destId="{8AA33CA4-FF6E-4C71-93D4-CE1E639F2AD7}" srcOrd="13" destOrd="0" presId="urn:microsoft.com/office/officeart/2008/layout/LinedList"/>
    <dgm:cxn modelId="{AE0C41EF-D172-4737-B2BC-F0E19391DA14}" type="presParOf" srcId="{8AA33CA4-FF6E-4C71-93D4-CE1E639F2AD7}" destId="{E7390360-AE9C-473F-B8FB-93FC037707BB}" srcOrd="0" destOrd="0" presId="urn:microsoft.com/office/officeart/2008/layout/LinedList"/>
    <dgm:cxn modelId="{AF04BE6B-DFDB-4904-93EB-415DB0B960B4}" type="presParOf" srcId="{8AA33CA4-FF6E-4C71-93D4-CE1E639F2AD7}" destId="{B5ECD30C-1B45-4910-85C7-91079FECF8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82ED49-F177-45CC-8576-3642987AC4A7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1CF02B-2992-495F-AE95-D39B4F8DF2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Include broader application to other commercially-run state products like Medicaid MCOs and State Employees</a:t>
          </a:r>
        </a:p>
      </dgm:t>
    </dgm:pt>
    <dgm:pt modelId="{50155A2B-9784-47EA-A76C-1BE8F2202154}" type="parTrans" cxnId="{5F74820F-78BA-4FA5-BE61-93830E25916B}">
      <dgm:prSet/>
      <dgm:spPr/>
      <dgm:t>
        <a:bodyPr/>
        <a:lstStyle/>
        <a:p>
          <a:endParaRPr lang="en-US"/>
        </a:p>
      </dgm:t>
    </dgm:pt>
    <dgm:pt modelId="{3BE4FED5-9963-44B6-A5FF-6A49C5A40842}" type="sibTrans" cxnId="{5F74820F-78BA-4FA5-BE61-93830E25916B}">
      <dgm:prSet/>
      <dgm:spPr/>
      <dgm:t>
        <a:bodyPr/>
        <a:lstStyle/>
        <a:p>
          <a:endParaRPr lang="en-US"/>
        </a:p>
      </dgm:t>
    </dgm:pt>
    <dgm:pt modelId="{7CCD586F-11A3-4FE8-B544-60B944B3E0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Eliminate representation by Medicaid and the state employee group until they agree to participate in SB 120</a:t>
          </a:r>
        </a:p>
      </dgm:t>
    </dgm:pt>
    <dgm:pt modelId="{2F7D935A-29A9-46FF-B96E-83B17042579F}" type="parTrans" cxnId="{84ADC42C-CBC4-4D5F-9859-2541E0553739}">
      <dgm:prSet/>
      <dgm:spPr/>
      <dgm:t>
        <a:bodyPr/>
        <a:lstStyle/>
        <a:p>
          <a:endParaRPr lang="en-US"/>
        </a:p>
      </dgm:t>
    </dgm:pt>
    <dgm:pt modelId="{C8ED9420-6E0C-45A3-8FE5-E04E97787BF5}" type="sibTrans" cxnId="{84ADC42C-CBC4-4D5F-9859-2541E0553739}">
      <dgm:prSet/>
      <dgm:spPr/>
      <dgm:t>
        <a:bodyPr/>
        <a:lstStyle/>
        <a:p>
          <a:endParaRPr lang="en-US"/>
        </a:p>
      </dgm:t>
    </dgm:pt>
    <dgm:pt modelId="{ABB2627B-F109-44AD-AE29-7B11EEE02F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Little impact in expanding the primary care investment targets into other market segments such as Medicaid and the State Group Health Insurance Plan when only 10% of the population is served in large group plans</a:t>
          </a:r>
        </a:p>
      </dgm:t>
    </dgm:pt>
    <dgm:pt modelId="{0BF24D80-5615-44BE-8022-66647B4A098D}" type="parTrans" cxnId="{8F63A504-80A2-4D3C-BCCB-D4EBFA24A620}">
      <dgm:prSet/>
      <dgm:spPr/>
      <dgm:t>
        <a:bodyPr/>
        <a:lstStyle/>
        <a:p>
          <a:endParaRPr lang="en-US"/>
        </a:p>
      </dgm:t>
    </dgm:pt>
    <dgm:pt modelId="{170F925D-F3D1-4461-940B-983D8795212F}" type="sibTrans" cxnId="{8F63A504-80A2-4D3C-BCCB-D4EBFA24A620}">
      <dgm:prSet/>
      <dgm:spPr/>
      <dgm:t>
        <a:bodyPr/>
        <a:lstStyle/>
        <a:p>
          <a:endParaRPr lang="en-US"/>
        </a:p>
      </dgm:t>
    </dgm:pt>
    <dgm:pt modelId="{26BF91F6-F13A-4F58-9558-65CEBC6A74F9}" type="pres">
      <dgm:prSet presAssocID="{4482ED49-F177-45CC-8576-3642987AC4A7}" presName="root" presStyleCnt="0">
        <dgm:presLayoutVars>
          <dgm:dir/>
          <dgm:resizeHandles val="exact"/>
        </dgm:presLayoutVars>
      </dgm:prSet>
      <dgm:spPr/>
    </dgm:pt>
    <dgm:pt modelId="{92C81417-7AE9-46B5-ABE9-A02B117E565F}" type="pres">
      <dgm:prSet presAssocID="{621CF02B-2992-495F-AE95-D39B4F8DF26E}" presName="compNode" presStyleCnt="0"/>
      <dgm:spPr/>
    </dgm:pt>
    <dgm:pt modelId="{3FAA0A47-56F4-4F2A-935E-A068BDE521C2}" type="pres">
      <dgm:prSet presAssocID="{621CF02B-2992-495F-AE95-D39B4F8DF26E}" presName="bgRect" presStyleLbl="bgShp" presStyleIdx="0" presStyleCnt="3"/>
      <dgm:spPr/>
    </dgm:pt>
    <dgm:pt modelId="{2682A165-1E33-49D8-B719-1C78A5485818}" type="pres">
      <dgm:prSet presAssocID="{621CF02B-2992-495F-AE95-D39B4F8DF2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34525F3-523D-42C6-A43B-76905D3F86CA}" type="pres">
      <dgm:prSet presAssocID="{621CF02B-2992-495F-AE95-D39B4F8DF26E}" presName="spaceRect" presStyleCnt="0"/>
      <dgm:spPr/>
    </dgm:pt>
    <dgm:pt modelId="{2CE0CA74-382E-41E9-AC47-35E08D8D4B7C}" type="pres">
      <dgm:prSet presAssocID="{621CF02B-2992-495F-AE95-D39B4F8DF26E}" presName="parTx" presStyleLbl="revTx" presStyleIdx="0" presStyleCnt="3">
        <dgm:presLayoutVars>
          <dgm:chMax val="0"/>
          <dgm:chPref val="0"/>
        </dgm:presLayoutVars>
      </dgm:prSet>
      <dgm:spPr/>
    </dgm:pt>
    <dgm:pt modelId="{CA6F3AFA-AFE6-45E7-B1F4-E085CA6DC668}" type="pres">
      <dgm:prSet presAssocID="{3BE4FED5-9963-44B6-A5FF-6A49C5A40842}" presName="sibTrans" presStyleCnt="0"/>
      <dgm:spPr/>
    </dgm:pt>
    <dgm:pt modelId="{F34D0245-99D2-4295-B9CD-3CA106491225}" type="pres">
      <dgm:prSet presAssocID="{7CCD586F-11A3-4FE8-B544-60B944B3E071}" presName="compNode" presStyleCnt="0"/>
      <dgm:spPr/>
    </dgm:pt>
    <dgm:pt modelId="{2C5096E8-FFF4-42A5-B5B9-5F2DC5303353}" type="pres">
      <dgm:prSet presAssocID="{7CCD586F-11A3-4FE8-B544-60B944B3E071}" presName="bgRect" presStyleLbl="bgShp" presStyleIdx="1" presStyleCnt="3"/>
      <dgm:spPr/>
    </dgm:pt>
    <dgm:pt modelId="{AC567C64-B9A3-49D4-B7DA-D1B134833B6E}" type="pres">
      <dgm:prSet presAssocID="{7CCD586F-11A3-4FE8-B544-60B944B3E07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82E25D1-18B4-4C03-BA2F-6C535D8C852E}" type="pres">
      <dgm:prSet presAssocID="{7CCD586F-11A3-4FE8-B544-60B944B3E071}" presName="spaceRect" presStyleCnt="0"/>
      <dgm:spPr/>
    </dgm:pt>
    <dgm:pt modelId="{095B28E2-6DC7-4A9D-9EC2-BABD1F7436CD}" type="pres">
      <dgm:prSet presAssocID="{7CCD586F-11A3-4FE8-B544-60B944B3E071}" presName="parTx" presStyleLbl="revTx" presStyleIdx="1" presStyleCnt="3">
        <dgm:presLayoutVars>
          <dgm:chMax val="0"/>
          <dgm:chPref val="0"/>
        </dgm:presLayoutVars>
      </dgm:prSet>
      <dgm:spPr/>
    </dgm:pt>
    <dgm:pt modelId="{C35C5825-C801-4919-9B8C-7E44D6F5EAEB}" type="pres">
      <dgm:prSet presAssocID="{C8ED9420-6E0C-45A3-8FE5-E04E97787BF5}" presName="sibTrans" presStyleCnt="0"/>
      <dgm:spPr/>
    </dgm:pt>
    <dgm:pt modelId="{BB3C5860-57F3-4762-B040-B3FDB3261F88}" type="pres">
      <dgm:prSet presAssocID="{ABB2627B-F109-44AD-AE29-7B11EEE02F68}" presName="compNode" presStyleCnt="0"/>
      <dgm:spPr/>
    </dgm:pt>
    <dgm:pt modelId="{41C6BF74-A082-42D4-87DD-CBD996277925}" type="pres">
      <dgm:prSet presAssocID="{ABB2627B-F109-44AD-AE29-7B11EEE02F68}" presName="bgRect" presStyleLbl="bgShp" presStyleIdx="2" presStyleCnt="3"/>
      <dgm:spPr/>
    </dgm:pt>
    <dgm:pt modelId="{34A369DF-FFAF-4105-BE4F-F14140ADB001}" type="pres">
      <dgm:prSet presAssocID="{ABB2627B-F109-44AD-AE29-7B11EEE02F6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0D9BD9E-1BCD-498F-9DA0-D69109C7EA01}" type="pres">
      <dgm:prSet presAssocID="{ABB2627B-F109-44AD-AE29-7B11EEE02F68}" presName="spaceRect" presStyleCnt="0"/>
      <dgm:spPr/>
    </dgm:pt>
    <dgm:pt modelId="{C1AF4B7F-2FED-4BAB-BA68-ECC403FA51C4}" type="pres">
      <dgm:prSet presAssocID="{ABB2627B-F109-44AD-AE29-7B11EEE02F6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F63A504-80A2-4D3C-BCCB-D4EBFA24A620}" srcId="{4482ED49-F177-45CC-8576-3642987AC4A7}" destId="{ABB2627B-F109-44AD-AE29-7B11EEE02F68}" srcOrd="2" destOrd="0" parTransId="{0BF24D80-5615-44BE-8022-66647B4A098D}" sibTransId="{170F925D-F3D1-4461-940B-983D8795212F}"/>
    <dgm:cxn modelId="{5F74820F-78BA-4FA5-BE61-93830E25916B}" srcId="{4482ED49-F177-45CC-8576-3642987AC4A7}" destId="{621CF02B-2992-495F-AE95-D39B4F8DF26E}" srcOrd="0" destOrd="0" parTransId="{50155A2B-9784-47EA-A76C-1BE8F2202154}" sibTransId="{3BE4FED5-9963-44B6-A5FF-6A49C5A40842}"/>
    <dgm:cxn modelId="{84ADC42C-CBC4-4D5F-9859-2541E0553739}" srcId="{4482ED49-F177-45CC-8576-3642987AC4A7}" destId="{7CCD586F-11A3-4FE8-B544-60B944B3E071}" srcOrd="1" destOrd="0" parTransId="{2F7D935A-29A9-46FF-B96E-83B17042579F}" sibTransId="{C8ED9420-6E0C-45A3-8FE5-E04E97787BF5}"/>
    <dgm:cxn modelId="{F0D74860-888D-4515-86DA-AF97CDADACDE}" type="presOf" srcId="{4482ED49-F177-45CC-8576-3642987AC4A7}" destId="{26BF91F6-F13A-4F58-9558-65CEBC6A74F9}" srcOrd="0" destOrd="0" presId="urn:microsoft.com/office/officeart/2018/2/layout/IconVerticalSolidList"/>
    <dgm:cxn modelId="{2EAE4441-59E3-4FD4-A52D-168F87399D28}" type="presOf" srcId="{621CF02B-2992-495F-AE95-D39B4F8DF26E}" destId="{2CE0CA74-382E-41E9-AC47-35E08D8D4B7C}" srcOrd="0" destOrd="0" presId="urn:microsoft.com/office/officeart/2018/2/layout/IconVerticalSolidList"/>
    <dgm:cxn modelId="{0E65AF78-E897-4F1C-8399-3570F635B9C8}" type="presOf" srcId="{ABB2627B-F109-44AD-AE29-7B11EEE02F68}" destId="{C1AF4B7F-2FED-4BAB-BA68-ECC403FA51C4}" srcOrd="0" destOrd="0" presId="urn:microsoft.com/office/officeart/2018/2/layout/IconVerticalSolidList"/>
    <dgm:cxn modelId="{457267E7-9D2D-47AC-BD02-93CB62617747}" type="presOf" srcId="{7CCD586F-11A3-4FE8-B544-60B944B3E071}" destId="{095B28E2-6DC7-4A9D-9EC2-BABD1F7436CD}" srcOrd="0" destOrd="0" presId="urn:microsoft.com/office/officeart/2018/2/layout/IconVerticalSolidList"/>
    <dgm:cxn modelId="{E4B0286C-193E-43B6-96D5-8CBDAE5AA10F}" type="presParOf" srcId="{26BF91F6-F13A-4F58-9558-65CEBC6A74F9}" destId="{92C81417-7AE9-46B5-ABE9-A02B117E565F}" srcOrd="0" destOrd="0" presId="urn:microsoft.com/office/officeart/2018/2/layout/IconVerticalSolidList"/>
    <dgm:cxn modelId="{5CC566F3-FD9C-4EB8-A293-3BC5B7B28CC7}" type="presParOf" srcId="{92C81417-7AE9-46B5-ABE9-A02B117E565F}" destId="{3FAA0A47-56F4-4F2A-935E-A068BDE521C2}" srcOrd="0" destOrd="0" presId="urn:microsoft.com/office/officeart/2018/2/layout/IconVerticalSolidList"/>
    <dgm:cxn modelId="{8D281078-7DDB-4F7B-99F1-0BB531940152}" type="presParOf" srcId="{92C81417-7AE9-46B5-ABE9-A02B117E565F}" destId="{2682A165-1E33-49D8-B719-1C78A5485818}" srcOrd="1" destOrd="0" presId="urn:microsoft.com/office/officeart/2018/2/layout/IconVerticalSolidList"/>
    <dgm:cxn modelId="{4E237AE3-7AA3-42A3-B28D-AA4D247A4F0F}" type="presParOf" srcId="{92C81417-7AE9-46B5-ABE9-A02B117E565F}" destId="{134525F3-523D-42C6-A43B-76905D3F86CA}" srcOrd="2" destOrd="0" presId="urn:microsoft.com/office/officeart/2018/2/layout/IconVerticalSolidList"/>
    <dgm:cxn modelId="{9AF66C94-F409-4BCC-9193-0C2236C927B1}" type="presParOf" srcId="{92C81417-7AE9-46B5-ABE9-A02B117E565F}" destId="{2CE0CA74-382E-41E9-AC47-35E08D8D4B7C}" srcOrd="3" destOrd="0" presId="urn:microsoft.com/office/officeart/2018/2/layout/IconVerticalSolidList"/>
    <dgm:cxn modelId="{A845B63F-57B3-4E13-BCDD-5570CBD9802A}" type="presParOf" srcId="{26BF91F6-F13A-4F58-9558-65CEBC6A74F9}" destId="{CA6F3AFA-AFE6-45E7-B1F4-E085CA6DC668}" srcOrd="1" destOrd="0" presId="urn:microsoft.com/office/officeart/2018/2/layout/IconVerticalSolidList"/>
    <dgm:cxn modelId="{2176FB49-2112-4804-9A97-2A1F95CEA2AA}" type="presParOf" srcId="{26BF91F6-F13A-4F58-9558-65CEBC6A74F9}" destId="{F34D0245-99D2-4295-B9CD-3CA106491225}" srcOrd="2" destOrd="0" presId="urn:microsoft.com/office/officeart/2018/2/layout/IconVerticalSolidList"/>
    <dgm:cxn modelId="{E075521D-7910-4397-B8F3-61AFB4FB32BD}" type="presParOf" srcId="{F34D0245-99D2-4295-B9CD-3CA106491225}" destId="{2C5096E8-FFF4-42A5-B5B9-5F2DC5303353}" srcOrd="0" destOrd="0" presId="urn:microsoft.com/office/officeart/2018/2/layout/IconVerticalSolidList"/>
    <dgm:cxn modelId="{BB4138A2-BD38-4208-872E-C2F95CE1B16E}" type="presParOf" srcId="{F34D0245-99D2-4295-B9CD-3CA106491225}" destId="{AC567C64-B9A3-49D4-B7DA-D1B134833B6E}" srcOrd="1" destOrd="0" presId="urn:microsoft.com/office/officeart/2018/2/layout/IconVerticalSolidList"/>
    <dgm:cxn modelId="{6421FB38-14D3-43B1-B908-9E4C124A0134}" type="presParOf" srcId="{F34D0245-99D2-4295-B9CD-3CA106491225}" destId="{982E25D1-18B4-4C03-BA2F-6C535D8C852E}" srcOrd="2" destOrd="0" presId="urn:microsoft.com/office/officeart/2018/2/layout/IconVerticalSolidList"/>
    <dgm:cxn modelId="{249619F1-5C91-4E6D-9AAA-9EF971450754}" type="presParOf" srcId="{F34D0245-99D2-4295-B9CD-3CA106491225}" destId="{095B28E2-6DC7-4A9D-9EC2-BABD1F7436CD}" srcOrd="3" destOrd="0" presId="urn:microsoft.com/office/officeart/2018/2/layout/IconVerticalSolidList"/>
    <dgm:cxn modelId="{EB980CAA-1DE9-444E-82B8-21B2C63F0FB7}" type="presParOf" srcId="{26BF91F6-F13A-4F58-9558-65CEBC6A74F9}" destId="{C35C5825-C801-4919-9B8C-7E44D6F5EAEB}" srcOrd="3" destOrd="0" presId="urn:microsoft.com/office/officeart/2018/2/layout/IconVerticalSolidList"/>
    <dgm:cxn modelId="{A0A1A5AA-F73B-4EFF-9713-6F917F8FFE8B}" type="presParOf" srcId="{26BF91F6-F13A-4F58-9558-65CEBC6A74F9}" destId="{BB3C5860-57F3-4762-B040-B3FDB3261F88}" srcOrd="4" destOrd="0" presId="urn:microsoft.com/office/officeart/2018/2/layout/IconVerticalSolidList"/>
    <dgm:cxn modelId="{A30DFEB1-063F-4E06-823A-EB8D4621A6F3}" type="presParOf" srcId="{BB3C5860-57F3-4762-B040-B3FDB3261F88}" destId="{41C6BF74-A082-42D4-87DD-CBD996277925}" srcOrd="0" destOrd="0" presId="urn:microsoft.com/office/officeart/2018/2/layout/IconVerticalSolidList"/>
    <dgm:cxn modelId="{5A532823-44AC-431F-B5E1-DA0BCE73D016}" type="presParOf" srcId="{BB3C5860-57F3-4762-B040-B3FDB3261F88}" destId="{34A369DF-FFAF-4105-BE4F-F14140ADB001}" srcOrd="1" destOrd="0" presId="urn:microsoft.com/office/officeart/2018/2/layout/IconVerticalSolidList"/>
    <dgm:cxn modelId="{09A35FF6-38D5-4716-857E-56F201DCD93F}" type="presParOf" srcId="{BB3C5860-57F3-4762-B040-B3FDB3261F88}" destId="{20D9BD9E-1BCD-498F-9DA0-D69109C7EA01}" srcOrd="2" destOrd="0" presId="urn:microsoft.com/office/officeart/2018/2/layout/IconVerticalSolidList"/>
    <dgm:cxn modelId="{C7F8BBAD-F2F2-4FD2-B587-8DBDC34E29A2}" type="presParOf" srcId="{BB3C5860-57F3-4762-B040-B3FDB3261F88}" destId="{C1AF4B7F-2FED-4BAB-BA68-ECC403FA51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4D9C42-EF3A-4A1A-869F-3755BAA2647C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8FCD22-9309-46D3-A702-1059F54D8B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Listen to providers and offer incentives to improve outcomes</a:t>
          </a:r>
        </a:p>
      </dgm:t>
    </dgm:pt>
    <dgm:pt modelId="{A76FD01D-5697-4377-BB30-AC2F685E3F72}" type="parTrans" cxnId="{561ABF8C-832B-44A9-8D3C-F613F28B331E}">
      <dgm:prSet/>
      <dgm:spPr/>
      <dgm:t>
        <a:bodyPr/>
        <a:lstStyle/>
        <a:p>
          <a:endParaRPr lang="en-US"/>
        </a:p>
      </dgm:t>
    </dgm:pt>
    <dgm:pt modelId="{A4C2FA37-9809-4342-A877-3CDAD8D12DBA}" type="sibTrans" cxnId="{561ABF8C-832B-44A9-8D3C-F613F28B331E}">
      <dgm:prSet/>
      <dgm:spPr/>
      <dgm:t>
        <a:bodyPr/>
        <a:lstStyle/>
        <a:p>
          <a:endParaRPr lang="en-US"/>
        </a:p>
      </dgm:t>
    </dgm:pt>
    <dgm:pt modelId="{4E2CF5C4-B845-4685-9CE8-CE3A104672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“Consider the whole primary care landscape, with attunement to hospital-based primary care practices​”​</a:t>
          </a:r>
        </a:p>
      </dgm:t>
    </dgm:pt>
    <dgm:pt modelId="{CDE6563E-B794-4D23-88C6-CEE61334CE51}" type="parTrans" cxnId="{82B48A83-7EA0-4E82-A8AA-C1E82C68E11C}">
      <dgm:prSet/>
      <dgm:spPr/>
      <dgm:t>
        <a:bodyPr/>
        <a:lstStyle/>
        <a:p>
          <a:endParaRPr lang="en-US"/>
        </a:p>
      </dgm:t>
    </dgm:pt>
    <dgm:pt modelId="{0B5CBEF8-3726-471B-BF2C-E9C8E7EE8720}" type="sibTrans" cxnId="{82B48A83-7EA0-4E82-A8AA-C1E82C68E11C}">
      <dgm:prSet/>
      <dgm:spPr/>
      <dgm:t>
        <a:bodyPr/>
        <a:lstStyle/>
        <a:p>
          <a:endParaRPr lang="en-US"/>
        </a:p>
      </dgm:t>
    </dgm:pt>
    <dgm:pt modelId="{CAD9AC98-33A7-43ED-A2C8-9CBC4F1046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“The tactics undertaken by the PCRC do not focus on the entire primary care system (focus on independent practices)​”</a:t>
          </a:r>
        </a:p>
      </dgm:t>
    </dgm:pt>
    <dgm:pt modelId="{247AFC27-55C5-4026-A965-45F060AA69C4}" type="parTrans" cxnId="{AEC3A3BC-7402-491F-9916-31EA33C4150C}">
      <dgm:prSet/>
      <dgm:spPr/>
      <dgm:t>
        <a:bodyPr/>
        <a:lstStyle/>
        <a:p>
          <a:endParaRPr lang="en-US"/>
        </a:p>
      </dgm:t>
    </dgm:pt>
    <dgm:pt modelId="{6FBDDD16-2409-48C8-8798-635068CCC169}" type="sibTrans" cxnId="{AEC3A3BC-7402-491F-9916-31EA33C4150C}">
      <dgm:prSet/>
      <dgm:spPr/>
      <dgm:t>
        <a:bodyPr/>
        <a:lstStyle/>
        <a:p>
          <a:endParaRPr lang="en-US"/>
        </a:p>
      </dgm:t>
    </dgm:pt>
    <dgm:pt modelId="{7C82962D-6FEE-4890-BB12-28B21DA91F35}" type="pres">
      <dgm:prSet presAssocID="{E04D9C42-EF3A-4A1A-869F-3755BAA2647C}" presName="root" presStyleCnt="0">
        <dgm:presLayoutVars>
          <dgm:dir/>
          <dgm:resizeHandles val="exact"/>
        </dgm:presLayoutVars>
      </dgm:prSet>
      <dgm:spPr/>
    </dgm:pt>
    <dgm:pt modelId="{5FE4ECB3-A904-40A8-A823-F5CFFAB3B1C8}" type="pres">
      <dgm:prSet presAssocID="{818FCD22-9309-46D3-A702-1059F54D8B43}" presName="compNode" presStyleCnt="0"/>
      <dgm:spPr/>
    </dgm:pt>
    <dgm:pt modelId="{B8112F32-09E8-4948-96BA-8A6E45A12877}" type="pres">
      <dgm:prSet presAssocID="{818FCD22-9309-46D3-A702-1059F54D8B43}" presName="bgRect" presStyleLbl="bgShp" presStyleIdx="0" presStyleCnt="3"/>
      <dgm:spPr/>
    </dgm:pt>
    <dgm:pt modelId="{7E04436C-E054-4810-9AB1-44F5A499D1B2}" type="pres">
      <dgm:prSet presAssocID="{818FCD22-9309-46D3-A702-1059F54D8B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7E8CBDD-F0EC-459C-9A65-0289C66580A1}" type="pres">
      <dgm:prSet presAssocID="{818FCD22-9309-46D3-A702-1059F54D8B43}" presName="spaceRect" presStyleCnt="0"/>
      <dgm:spPr/>
    </dgm:pt>
    <dgm:pt modelId="{FBB4EA0E-55F7-4293-BA8C-57115893A9D6}" type="pres">
      <dgm:prSet presAssocID="{818FCD22-9309-46D3-A702-1059F54D8B43}" presName="parTx" presStyleLbl="revTx" presStyleIdx="0" presStyleCnt="3">
        <dgm:presLayoutVars>
          <dgm:chMax val="0"/>
          <dgm:chPref val="0"/>
        </dgm:presLayoutVars>
      </dgm:prSet>
      <dgm:spPr/>
    </dgm:pt>
    <dgm:pt modelId="{536FC6E6-B9ED-4C23-A143-EBF962D19D93}" type="pres">
      <dgm:prSet presAssocID="{A4C2FA37-9809-4342-A877-3CDAD8D12DBA}" presName="sibTrans" presStyleCnt="0"/>
      <dgm:spPr/>
    </dgm:pt>
    <dgm:pt modelId="{B02DFB5A-BD1C-4749-9197-136CD20CC315}" type="pres">
      <dgm:prSet presAssocID="{4E2CF5C4-B845-4685-9CE8-CE3A1046723A}" presName="compNode" presStyleCnt="0"/>
      <dgm:spPr/>
    </dgm:pt>
    <dgm:pt modelId="{1A0AE74D-C7C3-4C77-9F25-41DD9FCBF33D}" type="pres">
      <dgm:prSet presAssocID="{4E2CF5C4-B845-4685-9CE8-CE3A1046723A}" presName="bgRect" presStyleLbl="bgShp" presStyleIdx="1" presStyleCnt="3"/>
      <dgm:spPr/>
    </dgm:pt>
    <dgm:pt modelId="{DFC47A62-CC23-4D07-8345-442666A7BA38}" type="pres">
      <dgm:prSet presAssocID="{4E2CF5C4-B845-4685-9CE8-CE3A1046723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435F1ACD-74AC-4882-84EE-C3FBEBE61DE5}" type="pres">
      <dgm:prSet presAssocID="{4E2CF5C4-B845-4685-9CE8-CE3A1046723A}" presName="spaceRect" presStyleCnt="0"/>
      <dgm:spPr/>
    </dgm:pt>
    <dgm:pt modelId="{BD121C31-4488-4152-9082-E7E00E93BF06}" type="pres">
      <dgm:prSet presAssocID="{4E2CF5C4-B845-4685-9CE8-CE3A1046723A}" presName="parTx" presStyleLbl="revTx" presStyleIdx="1" presStyleCnt="3">
        <dgm:presLayoutVars>
          <dgm:chMax val="0"/>
          <dgm:chPref val="0"/>
        </dgm:presLayoutVars>
      </dgm:prSet>
      <dgm:spPr/>
    </dgm:pt>
    <dgm:pt modelId="{6C1F4DD7-EC20-42A1-BEEA-7FE405FE705B}" type="pres">
      <dgm:prSet presAssocID="{0B5CBEF8-3726-471B-BF2C-E9C8E7EE8720}" presName="sibTrans" presStyleCnt="0"/>
      <dgm:spPr/>
    </dgm:pt>
    <dgm:pt modelId="{1F90C0FB-7B25-40F3-BCF4-7D0485A29F47}" type="pres">
      <dgm:prSet presAssocID="{CAD9AC98-33A7-43ED-A2C8-9CBC4F10467A}" presName="compNode" presStyleCnt="0"/>
      <dgm:spPr/>
    </dgm:pt>
    <dgm:pt modelId="{A5B90DA1-EF43-43A4-9E80-4254F0199FF0}" type="pres">
      <dgm:prSet presAssocID="{CAD9AC98-33A7-43ED-A2C8-9CBC4F10467A}" presName="bgRect" presStyleLbl="bgShp" presStyleIdx="2" presStyleCnt="3"/>
      <dgm:spPr/>
    </dgm:pt>
    <dgm:pt modelId="{CA9065D3-553D-473A-99D6-428576B114F9}" type="pres">
      <dgm:prSet presAssocID="{CAD9AC98-33A7-43ED-A2C8-9CBC4F10467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36D1E9C-A143-4FDE-8744-891A3A72A3DC}" type="pres">
      <dgm:prSet presAssocID="{CAD9AC98-33A7-43ED-A2C8-9CBC4F10467A}" presName="spaceRect" presStyleCnt="0"/>
      <dgm:spPr/>
    </dgm:pt>
    <dgm:pt modelId="{DDB816FC-AFFA-41EF-B266-782D2CAE8EB7}" type="pres">
      <dgm:prSet presAssocID="{CAD9AC98-33A7-43ED-A2C8-9CBC4F10467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250ED22-AF8A-4A10-B9BB-FA33E49016C5}" type="presOf" srcId="{CAD9AC98-33A7-43ED-A2C8-9CBC4F10467A}" destId="{DDB816FC-AFFA-41EF-B266-782D2CAE8EB7}" srcOrd="0" destOrd="0" presId="urn:microsoft.com/office/officeart/2018/2/layout/IconVerticalSolidList"/>
    <dgm:cxn modelId="{2D3AC95C-A2FE-4614-8D7B-29C170A99951}" type="presOf" srcId="{E04D9C42-EF3A-4A1A-869F-3755BAA2647C}" destId="{7C82962D-6FEE-4890-BB12-28B21DA91F35}" srcOrd="0" destOrd="0" presId="urn:microsoft.com/office/officeart/2018/2/layout/IconVerticalSolidList"/>
    <dgm:cxn modelId="{82B48A83-7EA0-4E82-A8AA-C1E82C68E11C}" srcId="{E04D9C42-EF3A-4A1A-869F-3755BAA2647C}" destId="{4E2CF5C4-B845-4685-9CE8-CE3A1046723A}" srcOrd="1" destOrd="0" parTransId="{CDE6563E-B794-4D23-88C6-CEE61334CE51}" sibTransId="{0B5CBEF8-3726-471B-BF2C-E9C8E7EE8720}"/>
    <dgm:cxn modelId="{561ABF8C-832B-44A9-8D3C-F613F28B331E}" srcId="{E04D9C42-EF3A-4A1A-869F-3755BAA2647C}" destId="{818FCD22-9309-46D3-A702-1059F54D8B43}" srcOrd="0" destOrd="0" parTransId="{A76FD01D-5697-4377-BB30-AC2F685E3F72}" sibTransId="{A4C2FA37-9809-4342-A877-3CDAD8D12DBA}"/>
    <dgm:cxn modelId="{F63F6D91-B78D-4252-8552-2CC8ED697804}" type="presOf" srcId="{818FCD22-9309-46D3-A702-1059F54D8B43}" destId="{FBB4EA0E-55F7-4293-BA8C-57115893A9D6}" srcOrd="0" destOrd="0" presId="urn:microsoft.com/office/officeart/2018/2/layout/IconVerticalSolidList"/>
    <dgm:cxn modelId="{22D33B9E-5228-42B2-B6C5-428853D8A22D}" type="presOf" srcId="{4E2CF5C4-B845-4685-9CE8-CE3A1046723A}" destId="{BD121C31-4488-4152-9082-E7E00E93BF06}" srcOrd="0" destOrd="0" presId="urn:microsoft.com/office/officeart/2018/2/layout/IconVerticalSolidList"/>
    <dgm:cxn modelId="{AEC3A3BC-7402-491F-9916-31EA33C4150C}" srcId="{E04D9C42-EF3A-4A1A-869F-3755BAA2647C}" destId="{CAD9AC98-33A7-43ED-A2C8-9CBC4F10467A}" srcOrd="2" destOrd="0" parTransId="{247AFC27-55C5-4026-A965-45F060AA69C4}" sibTransId="{6FBDDD16-2409-48C8-8798-635068CCC169}"/>
    <dgm:cxn modelId="{B992A433-972E-4592-94FA-B79BE1272541}" type="presParOf" srcId="{7C82962D-6FEE-4890-BB12-28B21DA91F35}" destId="{5FE4ECB3-A904-40A8-A823-F5CFFAB3B1C8}" srcOrd="0" destOrd="0" presId="urn:microsoft.com/office/officeart/2018/2/layout/IconVerticalSolidList"/>
    <dgm:cxn modelId="{90005177-F91D-4E58-9259-EDC144681111}" type="presParOf" srcId="{5FE4ECB3-A904-40A8-A823-F5CFFAB3B1C8}" destId="{B8112F32-09E8-4948-96BA-8A6E45A12877}" srcOrd="0" destOrd="0" presId="urn:microsoft.com/office/officeart/2018/2/layout/IconVerticalSolidList"/>
    <dgm:cxn modelId="{1FEA60DC-C7BD-4363-AABB-305EA5A601FF}" type="presParOf" srcId="{5FE4ECB3-A904-40A8-A823-F5CFFAB3B1C8}" destId="{7E04436C-E054-4810-9AB1-44F5A499D1B2}" srcOrd="1" destOrd="0" presId="urn:microsoft.com/office/officeart/2018/2/layout/IconVerticalSolidList"/>
    <dgm:cxn modelId="{AD81BC9C-03BF-49AC-B230-D31EA596ED5A}" type="presParOf" srcId="{5FE4ECB3-A904-40A8-A823-F5CFFAB3B1C8}" destId="{27E8CBDD-F0EC-459C-9A65-0289C66580A1}" srcOrd="2" destOrd="0" presId="urn:microsoft.com/office/officeart/2018/2/layout/IconVerticalSolidList"/>
    <dgm:cxn modelId="{E8D6E10B-6D4D-4F07-AB82-5EC4E78C50FC}" type="presParOf" srcId="{5FE4ECB3-A904-40A8-A823-F5CFFAB3B1C8}" destId="{FBB4EA0E-55F7-4293-BA8C-57115893A9D6}" srcOrd="3" destOrd="0" presId="urn:microsoft.com/office/officeart/2018/2/layout/IconVerticalSolidList"/>
    <dgm:cxn modelId="{4C0EB50F-4BA4-4EB7-8550-5BB47E271F20}" type="presParOf" srcId="{7C82962D-6FEE-4890-BB12-28B21DA91F35}" destId="{536FC6E6-B9ED-4C23-A143-EBF962D19D93}" srcOrd="1" destOrd="0" presId="urn:microsoft.com/office/officeart/2018/2/layout/IconVerticalSolidList"/>
    <dgm:cxn modelId="{E37109B6-E5D9-4609-8C7E-2E143B6651F1}" type="presParOf" srcId="{7C82962D-6FEE-4890-BB12-28B21DA91F35}" destId="{B02DFB5A-BD1C-4749-9197-136CD20CC315}" srcOrd="2" destOrd="0" presId="urn:microsoft.com/office/officeart/2018/2/layout/IconVerticalSolidList"/>
    <dgm:cxn modelId="{6879B6EA-A18F-4F92-BF89-E05DDA0A37D1}" type="presParOf" srcId="{B02DFB5A-BD1C-4749-9197-136CD20CC315}" destId="{1A0AE74D-C7C3-4C77-9F25-41DD9FCBF33D}" srcOrd="0" destOrd="0" presId="urn:microsoft.com/office/officeart/2018/2/layout/IconVerticalSolidList"/>
    <dgm:cxn modelId="{F08D9FB5-1965-41CA-893A-14CA6DF93BCD}" type="presParOf" srcId="{B02DFB5A-BD1C-4749-9197-136CD20CC315}" destId="{DFC47A62-CC23-4D07-8345-442666A7BA38}" srcOrd="1" destOrd="0" presId="urn:microsoft.com/office/officeart/2018/2/layout/IconVerticalSolidList"/>
    <dgm:cxn modelId="{3F290604-53AC-4E03-A1C2-47606039967D}" type="presParOf" srcId="{B02DFB5A-BD1C-4749-9197-136CD20CC315}" destId="{435F1ACD-74AC-4882-84EE-C3FBEBE61DE5}" srcOrd="2" destOrd="0" presId="urn:microsoft.com/office/officeart/2018/2/layout/IconVerticalSolidList"/>
    <dgm:cxn modelId="{C6A81D97-5A94-4A55-A0AD-529914515973}" type="presParOf" srcId="{B02DFB5A-BD1C-4749-9197-136CD20CC315}" destId="{BD121C31-4488-4152-9082-E7E00E93BF06}" srcOrd="3" destOrd="0" presId="urn:microsoft.com/office/officeart/2018/2/layout/IconVerticalSolidList"/>
    <dgm:cxn modelId="{FF4438EF-B84E-43EA-A44B-19A3EF9409A6}" type="presParOf" srcId="{7C82962D-6FEE-4890-BB12-28B21DA91F35}" destId="{6C1F4DD7-EC20-42A1-BEEA-7FE405FE705B}" srcOrd="3" destOrd="0" presId="urn:microsoft.com/office/officeart/2018/2/layout/IconVerticalSolidList"/>
    <dgm:cxn modelId="{D5142463-9838-4FF2-9F2A-A3C734E4B45D}" type="presParOf" srcId="{7C82962D-6FEE-4890-BB12-28B21DA91F35}" destId="{1F90C0FB-7B25-40F3-BCF4-7D0485A29F47}" srcOrd="4" destOrd="0" presId="urn:microsoft.com/office/officeart/2018/2/layout/IconVerticalSolidList"/>
    <dgm:cxn modelId="{904FF6BA-42D5-4B82-B387-A22DBB42B5DA}" type="presParOf" srcId="{1F90C0FB-7B25-40F3-BCF4-7D0485A29F47}" destId="{A5B90DA1-EF43-43A4-9E80-4254F0199FF0}" srcOrd="0" destOrd="0" presId="urn:microsoft.com/office/officeart/2018/2/layout/IconVerticalSolidList"/>
    <dgm:cxn modelId="{B20BEB86-64B7-44E3-8EC0-760788EF500D}" type="presParOf" srcId="{1F90C0FB-7B25-40F3-BCF4-7D0485A29F47}" destId="{CA9065D3-553D-473A-99D6-428576B114F9}" srcOrd="1" destOrd="0" presId="urn:microsoft.com/office/officeart/2018/2/layout/IconVerticalSolidList"/>
    <dgm:cxn modelId="{D53EC38B-E0E4-40BE-9974-9DF0C196A4DD}" type="presParOf" srcId="{1F90C0FB-7B25-40F3-BCF4-7D0485A29F47}" destId="{B36D1E9C-A143-4FDE-8744-891A3A72A3DC}" srcOrd="2" destOrd="0" presId="urn:microsoft.com/office/officeart/2018/2/layout/IconVerticalSolidList"/>
    <dgm:cxn modelId="{94BF7BB3-F3F8-4D7B-AE6F-279E3234A73E}" type="presParOf" srcId="{1F90C0FB-7B25-40F3-BCF4-7D0485A29F47}" destId="{DDB816FC-AFFA-41EF-B266-782D2CAE8E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4E2E8D-838F-4463-85EA-A7C12C7BA6A9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9DFAD0-1F94-490F-8FDB-00B0B22258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Need the right metrics to effectively measure primary care access</a:t>
          </a:r>
        </a:p>
      </dgm:t>
    </dgm:pt>
    <dgm:pt modelId="{714F9430-DE50-4282-83A6-73AB70417838}" type="parTrans" cxnId="{DFFB06DF-3E0D-4E0A-9C24-2E4089800C42}">
      <dgm:prSet/>
      <dgm:spPr/>
      <dgm:t>
        <a:bodyPr/>
        <a:lstStyle/>
        <a:p>
          <a:endParaRPr lang="en-US"/>
        </a:p>
      </dgm:t>
    </dgm:pt>
    <dgm:pt modelId="{4F75F634-41D1-48C6-8C3A-76B6FE68D474}" type="sibTrans" cxnId="{DFFB06DF-3E0D-4E0A-9C24-2E4089800C42}">
      <dgm:prSet/>
      <dgm:spPr/>
      <dgm:t>
        <a:bodyPr/>
        <a:lstStyle/>
        <a:p>
          <a:endParaRPr lang="en-US"/>
        </a:p>
      </dgm:t>
    </dgm:pt>
    <dgm:pt modelId="{9DFE9245-72E3-4288-8016-4E4D32258D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structure, goals, and prioritize quality metrics </a:t>
          </a:r>
        </a:p>
      </dgm:t>
    </dgm:pt>
    <dgm:pt modelId="{B265AF0C-F6C6-484B-BD29-C57F37EF793F}" type="parTrans" cxnId="{45753B08-2A17-4778-804F-817AD56A84BB}">
      <dgm:prSet/>
      <dgm:spPr/>
      <dgm:t>
        <a:bodyPr/>
        <a:lstStyle/>
        <a:p>
          <a:endParaRPr lang="en-US"/>
        </a:p>
      </dgm:t>
    </dgm:pt>
    <dgm:pt modelId="{07E5ACF9-93B0-48B6-BDEF-6ADF34838F95}" type="sibTrans" cxnId="{45753B08-2A17-4778-804F-817AD56A84BB}">
      <dgm:prSet/>
      <dgm:spPr/>
      <dgm:t>
        <a:bodyPr/>
        <a:lstStyle/>
        <a:p>
          <a:endParaRPr lang="en-US"/>
        </a:p>
      </dgm:t>
    </dgm:pt>
    <dgm:pt modelId="{210E597E-5183-4B4B-9668-7B8FBAF367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“Unclear whether strategies associated with SB 120 will increase access to PCPs”​</a:t>
          </a:r>
        </a:p>
      </dgm:t>
    </dgm:pt>
    <dgm:pt modelId="{8CFBA56A-E25E-4CE7-9D84-C7DE037209F3}" type="parTrans" cxnId="{A24E1A73-EC52-46C2-916A-E630E83E76C9}">
      <dgm:prSet/>
      <dgm:spPr/>
      <dgm:t>
        <a:bodyPr/>
        <a:lstStyle/>
        <a:p>
          <a:endParaRPr lang="en-US"/>
        </a:p>
      </dgm:t>
    </dgm:pt>
    <dgm:pt modelId="{7E693AE4-A0A1-48E7-9BFF-79F3B9A4C9A2}" type="sibTrans" cxnId="{A24E1A73-EC52-46C2-916A-E630E83E76C9}">
      <dgm:prSet/>
      <dgm:spPr/>
      <dgm:t>
        <a:bodyPr/>
        <a:lstStyle/>
        <a:p>
          <a:endParaRPr lang="en-US"/>
        </a:p>
      </dgm:t>
    </dgm:pt>
    <dgm:pt modelId="{1D30D0AB-F83E-48DC-94FF-49380B888D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“Providers unaware of how primary care investment is working for DE’s primary care system​”</a:t>
          </a:r>
        </a:p>
      </dgm:t>
    </dgm:pt>
    <dgm:pt modelId="{FCFD2FD9-DA94-43C4-B3B7-F3BE6C23461E}" type="parTrans" cxnId="{98DC140F-21C2-4DCA-B91E-C4E09D681544}">
      <dgm:prSet/>
      <dgm:spPr/>
      <dgm:t>
        <a:bodyPr/>
        <a:lstStyle/>
        <a:p>
          <a:endParaRPr lang="en-US"/>
        </a:p>
      </dgm:t>
    </dgm:pt>
    <dgm:pt modelId="{B20CD1E2-2700-434C-ADBD-6D11989199B0}" type="sibTrans" cxnId="{98DC140F-21C2-4DCA-B91E-C4E09D681544}">
      <dgm:prSet/>
      <dgm:spPr/>
      <dgm:t>
        <a:bodyPr/>
        <a:lstStyle/>
        <a:p>
          <a:endParaRPr lang="en-US"/>
        </a:p>
      </dgm:t>
    </dgm:pt>
    <dgm:pt modelId="{EB747795-52F4-4989-9F63-B4A2865FA11D}" type="pres">
      <dgm:prSet presAssocID="{0E4E2E8D-838F-4463-85EA-A7C12C7BA6A9}" presName="root" presStyleCnt="0">
        <dgm:presLayoutVars>
          <dgm:dir/>
          <dgm:resizeHandles val="exact"/>
        </dgm:presLayoutVars>
      </dgm:prSet>
      <dgm:spPr/>
    </dgm:pt>
    <dgm:pt modelId="{B9935DA4-8D9A-4726-8496-BDBE89735DA5}" type="pres">
      <dgm:prSet presAssocID="{D19DFAD0-1F94-490F-8FDB-00B0B22258F1}" presName="compNode" presStyleCnt="0"/>
      <dgm:spPr/>
    </dgm:pt>
    <dgm:pt modelId="{E0D02AC2-C5E9-45F2-8EFD-E4B971B9189A}" type="pres">
      <dgm:prSet presAssocID="{D19DFAD0-1F94-490F-8FDB-00B0B22258F1}" presName="bgRect" presStyleLbl="bgShp" presStyleIdx="0" presStyleCnt="4"/>
      <dgm:spPr/>
    </dgm:pt>
    <dgm:pt modelId="{55166C70-A3EF-4259-8A03-9B35DE2FEAAA}" type="pres">
      <dgm:prSet presAssocID="{D19DFAD0-1F94-490F-8FDB-00B0B22258F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7AB8DE7-309E-4F82-9686-B9A6C760B223}" type="pres">
      <dgm:prSet presAssocID="{D19DFAD0-1F94-490F-8FDB-00B0B22258F1}" presName="spaceRect" presStyleCnt="0"/>
      <dgm:spPr/>
    </dgm:pt>
    <dgm:pt modelId="{8027A0E7-1F55-422A-9538-30581A08BD01}" type="pres">
      <dgm:prSet presAssocID="{D19DFAD0-1F94-490F-8FDB-00B0B22258F1}" presName="parTx" presStyleLbl="revTx" presStyleIdx="0" presStyleCnt="4">
        <dgm:presLayoutVars>
          <dgm:chMax val="0"/>
          <dgm:chPref val="0"/>
        </dgm:presLayoutVars>
      </dgm:prSet>
      <dgm:spPr/>
    </dgm:pt>
    <dgm:pt modelId="{1FBB1100-49F3-4B2A-B880-CBA3AF8F32A5}" type="pres">
      <dgm:prSet presAssocID="{4F75F634-41D1-48C6-8C3A-76B6FE68D474}" presName="sibTrans" presStyleCnt="0"/>
      <dgm:spPr/>
    </dgm:pt>
    <dgm:pt modelId="{6FC1E151-F8E3-4504-A13E-3FB9950866A7}" type="pres">
      <dgm:prSet presAssocID="{9DFE9245-72E3-4288-8016-4E4D32258D9E}" presName="compNode" presStyleCnt="0"/>
      <dgm:spPr/>
    </dgm:pt>
    <dgm:pt modelId="{19600EFB-556A-4B81-A28A-BE25DF8AA023}" type="pres">
      <dgm:prSet presAssocID="{9DFE9245-72E3-4288-8016-4E4D32258D9E}" presName="bgRect" presStyleLbl="bgShp" presStyleIdx="1" presStyleCnt="4"/>
      <dgm:spPr/>
    </dgm:pt>
    <dgm:pt modelId="{D05DD9D8-DBF7-4719-896D-736A277A5A64}" type="pres">
      <dgm:prSet presAssocID="{9DFE9245-72E3-4288-8016-4E4D32258D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8FA8733-EB73-4A1D-900F-8D0DAB00D305}" type="pres">
      <dgm:prSet presAssocID="{9DFE9245-72E3-4288-8016-4E4D32258D9E}" presName="spaceRect" presStyleCnt="0"/>
      <dgm:spPr/>
    </dgm:pt>
    <dgm:pt modelId="{557799EA-03C8-4428-B689-358A573680C0}" type="pres">
      <dgm:prSet presAssocID="{9DFE9245-72E3-4288-8016-4E4D32258D9E}" presName="parTx" presStyleLbl="revTx" presStyleIdx="1" presStyleCnt="4">
        <dgm:presLayoutVars>
          <dgm:chMax val="0"/>
          <dgm:chPref val="0"/>
        </dgm:presLayoutVars>
      </dgm:prSet>
      <dgm:spPr/>
    </dgm:pt>
    <dgm:pt modelId="{E37FE050-DE32-4C1F-A81B-D0F94B7FFC06}" type="pres">
      <dgm:prSet presAssocID="{07E5ACF9-93B0-48B6-BDEF-6ADF34838F95}" presName="sibTrans" presStyleCnt="0"/>
      <dgm:spPr/>
    </dgm:pt>
    <dgm:pt modelId="{6B4013C9-6D99-44BF-AC05-066991B3277A}" type="pres">
      <dgm:prSet presAssocID="{210E597E-5183-4B4B-9668-7B8FBAF36759}" presName="compNode" presStyleCnt="0"/>
      <dgm:spPr/>
    </dgm:pt>
    <dgm:pt modelId="{E6E267AB-CF6B-4A7F-97FC-218C823F87B0}" type="pres">
      <dgm:prSet presAssocID="{210E597E-5183-4B4B-9668-7B8FBAF36759}" presName="bgRect" presStyleLbl="bgShp" presStyleIdx="2" presStyleCnt="4"/>
      <dgm:spPr/>
    </dgm:pt>
    <dgm:pt modelId="{D733F772-92C6-4F05-BB17-D37AEDE241F2}" type="pres">
      <dgm:prSet presAssocID="{210E597E-5183-4B4B-9668-7B8FBAF367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D695A3A-64E0-4586-88CC-7305F1FCBBB9}" type="pres">
      <dgm:prSet presAssocID="{210E597E-5183-4B4B-9668-7B8FBAF36759}" presName="spaceRect" presStyleCnt="0"/>
      <dgm:spPr/>
    </dgm:pt>
    <dgm:pt modelId="{03BE438E-14EB-41BA-9E64-68D05C8CD7BA}" type="pres">
      <dgm:prSet presAssocID="{210E597E-5183-4B4B-9668-7B8FBAF36759}" presName="parTx" presStyleLbl="revTx" presStyleIdx="2" presStyleCnt="4">
        <dgm:presLayoutVars>
          <dgm:chMax val="0"/>
          <dgm:chPref val="0"/>
        </dgm:presLayoutVars>
      </dgm:prSet>
      <dgm:spPr/>
    </dgm:pt>
    <dgm:pt modelId="{E841E006-614D-4972-8638-E169098339E8}" type="pres">
      <dgm:prSet presAssocID="{7E693AE4-A0A1-48E7-9BFF-79F3B9A4C9A2}" presName="sibTrans" presStyleCnt="0"/>
      <dgm:spPr/>
    </dgm:pt>
    <dgm:pt modelId="{0A6EFB24-03A8-4A02-BCA9-677F23C2DEFD}" type="pres">
      <dgm:prSet presAssocID="{1D30D0AB-F83E-48DC-94FF-49380B888D0A}" presName="compNode" presStyleCnt="0"/>
      <dgm:spPr/>
    </dgm:pt>
    <dgm:pt modelId="{FF589668-B6FF-49AE-BE4F-B1FCE25C6646}" type="pres">
      <dgm:prSet presAssocID="{1D30D0AB-F83E-48DC-94FF-49380B888D0A}" presName="bgRect" presStyleLbl="bgShp" presStyleIdx="3" presStyleCnt="4"/>
      <dgm:spPr/>
    </dgm:pt>
    <dgm:pt modelId="{FCB8EF85-E885-4471-B766-AAE44E6701C6}" type="pres">
      <dgm:prSet presAssocID="{1D30D0AB-F83E-48DC-94FF-49380B888D0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626FC19B-BDFB-48A8-8C9A-26D28D396297}" type="pres">
      <dgm:prSet presAssocID="{1D30D0AB-F83E-48DC-94FF-49380B888D0A}" presName="spaceRect" presStyleCnt="0"/>
      <dgm:spPr/>
    </dgm:pt>
    <dgm:pt modelId="{D182B0F0-8F09-459C-84A4-2A11DBC3D75B}" type="pres">
      <dgm:prSet presAssocID="{1D30D0AB-F83E-48DC-94FF-49380B888D0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5753B08-2A17-4778-804F-817AD56A84BB}" srcId="{0E4E2E8D-838F-4463-85EA-A7C12C7BA6A9}" destId="{9DFE9245-72E3-4288-8016-4E4D32258D9E}" srcOrd="1" destOrd="0" parTransId="{B265AF0C-F6C6-484B-BD29-C57F37EF793F}" sibTransId="{07E5ACF9-93B0-48B6-BDEF-6ADF34838F95}"/>
    <dgm:cxn modelId="{98DC140F-21C2-4DCA-B91E-C4E09D681544}" srcId="{0E4E2E8D-838F-4463-85EA-A7C12C7BA6A9}" destId="{1D30D0AB-F83E-48DC-94FF-49380B888D0A}" srcOrd="3" destOrd="0" parTransId="{FCFD2FD9-DA94-43C4-B3B7-F3BE6C23461E}" sibTransId="{B20CD1E2-2700-434C-ADBD-6D11989199B0}"/>
    <dgm:cxn modelId="{7805155F-B9F6-4B52-AC2D-F1CA9648770A}" type="presOf" srcId="{0E4E2E8D-838F-4463-85EA-A7C12C7BA6A9}" destId="{EB747795-52F4-4989-9F63-B4A2865FA11D}" srcOrd="0" destOrd="0" presId="urn:microsoft.com/office/officeart/2018/2/layout/IconVerticalSolidList"/>
    <dgm:cxn modelId="{A24E1A73-EC52-46C2-916A-E630E83E76C9}" srcId="{0E4E2E8D-838F-4463-85EA-A7C12C7BA6A9}" destId="{210E597E-5183-4B4B-9668-7B8FBAF36759}" srcOrd="2" destOrd="0" parTransId="{8CFBA56A-E25E-4CE7-9D84-C7DE037209F3}" sibTransId="{7E693AE4-A0A1-48E7-9BFF-79F3B9A4C9A2}"/>
    <dgm:cxn modelId="{D0CD9C74-C02E-4E71-8C3B-4F91134B3960}" type="presOf" srcId="{210E597E-5183-4B4B-9668-7B8FBAF36759}" destId="{03BE438E-14EB-41BA-9E64-68D05C8CD7BA}" srcOrd="0" destOrd="0" presId="urn:microsoft.com/office/officeart/2018/2/layout/IconVerticalSolidList"/>
    <dgm:cxn modelId="{36D346B9-3024-4CDE-94F2-B92DEE551A8A}" type="presOf" srcId="{D19DFAD0-1F94-490F-8FDB-00B0B22258F1}" destId="{8027A0E7-1F55-422A-9538-30581A08BD01}" srcOrd="0" destOrd="0" presId="urn:microsoft.com/office/officeart/2018/2/layout/IconVerticalSolidList"/>
    <dgm:cxn modelId="{5448E4C3-0CA5-46CF-BE2D-348087C6C62E}" type="presOf" srcId="{1D30D0AB-F83E-48DC-94FF-49380B888D0A}" destId="{D182B0F0-8F09-459C-84A4-2A11DBC3D75B}" srcOrd="0" destOrd="0" presId="urn:microsoft.com/office/officeart/2018/2/layout/IconVerticalSolidList"/>
    <dgm:cxn modelId="{DFFB06DF-3E0D-4E0A-9C24-2E4089800C42}" srcId="{0E4E2E8D-838F-4463-85EA-A7C12C7BA6A9}" destId="{D19DFAD0-1F94-490F-8FDB-00B0B22258F1}" srcOrd="0" destOrd="0" parTransId="{714F9430-DE50-4282-83A6-73AB70417838}" sibTransId="{4F75F634-41D1-48C6-8C3A-76B6FE68D474}"/>
    <dgm:cxn modelId="{F7FD59E4-FA38-4DD9-B8F4-7A08194BB881}" type="presOf" srcId="{9DFE9245-72E3-4288-8016-4E4D32258D9E}" destId="{557799EA-03C8-4428-B689-358A573680C0}" srcOrd="0" destOrd="0" presId="urn:microsoft.com/office/officeart/2018/2/layout/IconVerticalSolidList"/>
    <dgm:cxn modelId="{5AE80D19-3A2F-471A-9784-4A031A51A31F}" type="presParOf" srcId="{EB747795-52F4-4989-9F63-B4A2865FA11D}" destId="{B9935DA4-8D9A-4726-8496-BDBE89735DA5}" srcOrd="0" destOrd="0" presId="urn:microsoft.com/office/officeart/2018/2/layout/IconVerticalSolidList"/>
    <dgm:cxn modelId="{ADA6E232-9DD5-40CA-BBD4-DCE4887D8B78}" type="presParOf" srcId="{B9935DA4-8D9A-4726-8496-BDBE89735DA5}" destId="{E0D02AC2-C5E9-45F2-8EFD-E4B971B9189A}" srcOrd="0" destOrd="0" presId="urn:microsoft.com/office/officeart/2018/2/layout/IconVerticalSolidList"/>
    <dgm:cxn modelId="{519C1766-5141-4964-87DE-6635FAF99BD9}" type="presParOf" srcId="{B9935DA4-8D9A-4726-8496-BDBE89735DA5}" destId="{55166C70-A3EF-4259-8A03-9B35DE2FEAAA}" srcOrd="1" destOrd="0" presId="urn:microsoft.com/office/officeart/2018/2/layout/IconVerticalSolidList"/>
    <dgm:cxn modelId="{C6FA4922-F6F6-4892-9C4B-55D915681060}" type="presParOf" srcId="{B9935DA4-8D9A-4726-8496-BDBE89735DA5}" destId="{57AB8DE7-309E-4F82-9686-B9A6C760B223}" srcOrd="2" destOrd="0" presId="urn:microsoft.com/office/officeart/2018/2/layout/IconVerticalSolidList"/>
    <dgm:cxn modelId="{C5506553-A921-41BF-B592-42B971EC61A9}" type="presParOf" srcId="{B9935DA4-8D9A-4726-8496-BDBE89735DA5}" destId="{8027A0E7-1F55-422A-9538-30581A08BD01}" srcOrd="3" destOrd="0" presId="urn:microsoft.com/office/officeart/2018/2/layout/IconVerticalSolidList"/>
    <dgm:cxn modelId="{78FEE816-8BAB-4487-982B-E477C49C1D31}" type="presParOf" srcId="{EB747795-52F4-4989-9F63-B4A2865FA11D}" destId="{1FBB1100-49F3-4B2A-B880-CBA3AF8F32A5}" srcOrd="1" destOrd="0" presId="urn:microsoft.com/office/officeart/2018/2/layout/IconVerticalSolidList"/>
    <dgm:cxn modelId="{1DE51876-9AA5-4080-9454-481745E06CB0}" type="presParOf" srcId="{EB747795-52F4-4989-9F63-B4A2865FA11D}" destId="{6FC1E151-F8E3-4504-A13E-3FB9950866A7}" srcOrd="2" destOrd="0" presId="urn:microsoft.com/office/officeart/2018/2/layout/IconVerticalSolidList"/>
    <dgm:cxn modelId="{BAA7D0B1-7415-4097-BF6F-3270C1267501}" type="presParOf" srcId="{6FC1E151-F8E3-4504-A13E-3FB9950866A7}" destId="{19600EFB-556A-4B81-A28A-BE25DF8AA023}" srcOrd="0" destOrd="0" presId="urn:microsoft.com/office/officeart/2018/2/layout/IconVerticalSolidList"/>
    <dgm:cxn modelId="{7063D155-3176-46DF-BD45-07D76091D92D}" type="presParOf" srcId="{6FC1E151-F8E3-4504-A13E-3FB9950866A7}" destId="{D05DD9D8-DBF7-4719-896D-736A277A5A64}" srcOrd="1" destOrd="0" presId="urn:microsoft.com/office/officeart/2018/2/layout/IconVerticalSolidList"/>
    <dgm:cxn modelId="{7CF467EE-4D37-4613-8C6A-CDBDDF568735}" type="presParOf" srcId="{6FC1E151-F8E3-4504-A13E-3FB9950866A7}" destId="{F8FA8733-EB73-4A1D-900F-8D0DAB00D305}" srcOrd="2" destOrd="0" presId="urn:microsoft.com/office/officeart/2018/2/layout/IconVerticalSolidList"/>
    <dgm:cxn modelId="{A2EFC623-F4B9-45E4-B8C1-F491F1760DAF}" type="presParOf" srcId="{6FC1E151-F8E3-4504-A13E-3FB9950866A7}" destId="{557799EA-03C8-4428-B689-358A573680C0}" srcOrd="3" destOrd="0" presId="urn:microsoft.com/office/officeart/2018/2/layout/IconVerticalSolidList"/>
    <dgm:cxn modelId="{D4FE36BD-E08A-4646-84A8-FED71920CABB}" type="presParOf" srcId="{EB747795-52F4-4989-9F63-B4A2865FA11D}" destId="{E37FE050-DE32-4C1F-A81B-D0F94B7FFC06}" srcOrd="3" destOrd="0" presId="urn:microsoft.com/office/officeart/2018/2/layout/IconVerticalSolidList"/>
    <dgm:cxn modelId="{1E1C4B78-BB5D-4E23-A5C0-B328ADB552DB}" type="presParOf" srcId="{EB747795-52F4-4989-9F63-B4A2865FA11D}" destId="{6B4013C9-6D99-44BF-AC05-066991B3277A}" srcOrd="4" destOrd="0" presId="urn:microsoft.com/office/officeart/2018/2/layout/IconVerticalSolidList"/>
    <dgm:cxn modelId="{0EC5D6F7-EDBD-497E-A5DF-F8FCC5D61D18}" type="presParOf" srcId="{6B4013C9-6D99-44BF-AC05-066991B3277A}" destId="{E6E267AB-CF6B-4A7F-97FC-218C823F87B0}" srcOrd="0" destOrd="0" presId="urn:microsoft.com/office/officeart/2018/2/layout/IconVerticalSolidList"/>
    <dgm:cxn modelId="{7AF4CAED-76C2-49E8-8825-3E2BAABC2A07}" type="presParOf" srcId="{6B4013C9-6D99-44BF-AC05-066991B3277A}" destId="{D733F772-92C6-4F05-BB17-D37AEDE241F2}" srcOrd="1" destOrd="0" presId="urn:microsoft.com/office/officeart/2018/2/layout/IconVerticalSolidList"/>
    <dgm:cxn modelId="{6DD4928C-28D7-4440-9CF3-DFFFCD97C6D6}" type="presParOf" srcId="{6B4013C9-6D99-44BF-AC05-066991B3277A}" destId="{4D695A3A-64E0-4586-88CC-7305F1FCBBB9}" srcOrd="2" destOrd="0" presId="urn:microsoft.com/office/officeart/2018/2/layout/IconVerticalSolidList"/>
    <dgm:cxn modelId="{34075C71-DC88-4608-9804-F67379503B73}" type="presParOf" srcId="{6B4013C9-6D99-44BF-AC05-066991B3277A}" destId="{03BE438E-14EB-41BA-9E64-68D05C8CD7BA}" srcOrd="3" destOrd="0" presId="urn:microsoft.com/office/officeart/2018/2/layout/IconVerticalSolidList"/>
    <dgm:cxn modelId="{3DFB8179-B5BC-4144-AE42-17739E199E88}" type="presParOf" srcId="{EB747795-52F4-4989-9F63-B4A2865FA11D}" destId="{E841E006-614D-4972-8638-E169098339E8}" srcOrd="5" destOrd="0" presId="urn:microsoft.com/office/officeart/2018/2/layout/IconVerticalSolidList"/>
    <dgm:cxn modelId="{BD9DAEE5-8D49-4E15-8D79-EB464631486D}" type="presParOf" srcId="{EB747795-52F4-4989-9F63-B4A2865FA11D}" destId="{0A6EFB24-03A8-4A02-BCA9-677F23C2DEFD}" srcOrd="6" destOrd="0" presId="urn:microsoft.com/office/officeart/2018/2/layout/IconVerticalSolidList"/>
    <dgm:cxn modelId="{3D09F3B2-6898-45B6-932D-503F74430B34}" type="presParOf" srcId="{0A6EFB24-03A8-4A02-BCA9-677F23C2DEFD}" destId="{FF589668-B6FF-49AE-BE4F-B1FCE25C6646}" srcOrd="0" destOrd="0" presId="urn:microsoft.com/office/officeart/2018/2/layout/IconVerticalSolidList"/>
    <dgm:cxn modelId="{E216613D-C84C-430E-A269-99DDE4FD5F44}" type="presParOf" srcId="{0A6EFB24-03A8-4A02-BCA9-677F23C2DEFD}" destId="{FCB8EF85-E885-4471-B766-AAE44E6701C6}" srcOrd="1" destOrd="0" presId="urn:microsoft.com/office/officeart/2018/2/layout/IconVerticalSolidList"/>
    <dgm:cxn modelId="{8D9261E0-280B-4A9D-9B61-348FB787C009}" type="presParOf" srcId="{0A6EFB24-03A8-4A02-BCA9-677F23C2DEFD}" destId="{626FC19B-BDFB-48A8-8C9A-26D28D396297}" srcOrd="2" destOrd="0" presId="urn:microsoft.com/office/officeart/2018/2/layout/IconVerticalSolidList"/>
    <dgm:cxn modelId="{AD5DFE82-379A-45E4-8692-B435181E07A3}" type="presParOf" srcId="{0A6EFB24-03A8-4A02-BCA9-677F23C2DEFD}" destId="{D182B0F0-8F09-459C-84A4-2A11DBC3D7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28AB96-A751-45BA-BF6A-11DD7B62EF77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0C4C6E-FE35-42D1-9892-152A743724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goal and focus of the PCRC is not clear. The strategies and objectives are unclear, and accomplishments are not widely known (no transparency)​”</a:t>
          </a:r>
        </a:p>
      </dgm:t>
    </dgm:pt>
    <dgm:pt modelId="{DB64E8DF-5D4D-425C-832D-5D9354ADF6CE}" type="parTrans" cxnId="{4CCBAFBB-09B3-4DDD-B85C-6A9986B86294}">
      <dgm:prSet/>
      <dgm:spPr/>
      <dgm:t>
        <a:bodyPr/>
        <a:lstStyle/>
        <a:p>
          <a:endParaRPr lang="en-US"/>
        </a:p>
      </dgm:t>
    </dgm:pt>
    <dgm:pt modelId="{E903C9F6-D3E0-4656-B2E3-CC0E9868630C}" type="sibTrans" cxnId="{4CCBAFBB-09B3-4DDD-B85C-6A9986B86294}">
      <dgm:prSet/>
      <dgm:spPr/>
      <dgm:t>
        <a:bodyPr/>
        <a:lstStyle/>
        <a:p>
          <a:endParaRPr lang="en-US"/>
        </a:p>
      </dgm:t>
    </dgm:pt>
    <dgm:pt modelId="{C379493B-F63D-4DD5-8653-6E4BDA3864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“The most recent strategic planning initiative has not been made public, lacks transparency, and does not have input from all necessary stakeholders. ”</a:t>
          </a:r>
        </a:p>
      </dgm:t>
    </dgm:pt>
    <dgm:pt modelId="{9414EC82-7FFF-4BFE-8467-A7A7D244D530}" type="parTrans" cxnId="{9DC8F884-A123-4AE4-9F81-4328B6C04F26}">
      <dgm:prSet/>
      <dgm:spPr/>
      <dgm:t>
        <a:bodyPr/>
        <a:lstStyle/>
        <a:p>
          <a:endParaRPr lang="en-US"/>
        </a:p>
      </dgm:t>
    </dgm:pt>
    <dgm:pt modelId="{073F0465-A53D-43BC-B5E0-D70ADFC7FE59}" type="sibTrans" cxnId="{9DC8F884-A123-4AE4-9F81-4328B6C04F26}">
      <dgm:prSet/>
      <dgm:spPr/>
      <dgm:t>
        <a:bodyPr/>
        <a:lstStyle/>
        <a:p>
          <a:endParaRPr lang="en-US"/>
        </a:p>
      </dgm:t>
    </dgm:pt>
    <dgm:pt modelId="{F9B1A4D7-0CFD-4D9B-918C-55FEE94D90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“Increased transparency between what the PCRC is doing with input from necessary stakeholders.​”</a:t>
          </a:r>
        </a:p>
      </dgm:t>
    </dgm:pt>
    <dgm:pt modelId="{9C625D49-F46E-4CCA-9480-11E3C83CB49A}" type="parTrans" cxnId="{9EEDB5B7-0024-4547-BF64-9E72F4F5BF24}">
      <dgm:prSet/>
      <dgm:spPr/>
      <dgm:t>
        <a:bodyPr/>
        <a:lstStyle/>
        <a:p>
          <a:endParaRPr lang="en-US"/>
        </a:p>
      </dgm:t>
    </dgm:pt>
    <dgm:pt modelId="{6C3FF73F-148D-464A-B713-D6951856CC2F}" type="sibTrans" cxnId="{9EEDB5B7-0024-4547-BF64-9E72F4F5BF24}">
      <dgm:prSet/>
      <dgm:spPr/>
      <dgm:t>
        <a:bodyPr/>
        <a:lstStyle/>
        <a:p>
          <a:endParaRPr lang="en-US"/>
        </a:p>
      </dgm:t>
    </dgm:pt>
    <dgm:pt modelId="{9BB666F5-579B-49E5-8895-55ED533DCD3F}" type="pres">
      <dgm:prSet presAssocID="{9D28AB96-A751-45BA-BF6A-11DD7B62EF77}" presName="root" presStyleCnt="0">
        <dgm:presLayoutVars>
          <dgm:dir/>
          <dgm:resizeHandles val="exact"/>
        </dgm:presLayoutVars>
      </dgm:prSet>
      <dgm:spPr/>
    </dgm:pt>
    <dgm:pt modelId="{5DB05BC9-C620-4EF5-90D2-2DCABFBAF6C0}" type="pres">
      <dgm:prSet presAssocID="{F60C4C6E-FE35-42D1-9892-152A743724C3}" presName="compNode" presStyleCnt="0"/>
      <dgm:spPr/>
    </dgm:pt>
    <dgm:pt modelId="{542576E4-7E1A-4C40-B32A-AFB29A49CB05}" type="pres">
      <dgm:prSet presAssocID="{F60C4C6E-FE35-42D1-9892-152A743724C3}" presName="bgRect" presStyleLbl="bgShp" presStyleIdx="0" presStyleCnt="3"/>
      <dgm:spPr/>
    </dgm:pt>
    <dgm:pt modelId="{061BD538-0095-4C3F-9B77-0B047CDA5A65}" type="pres">
      <dgm:prSet presAssocID="{F60C4C6E-FE35-42D1-9892-152A743724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A34CFB6-2144-4650-8430-33A394D4A615}" type="pres">
      <dgm:prSet presAssocID="{F60C4C6E-FE35-42D1-9892-152A743724C3}" presName="spaceRect" presStyleCnt="0"/>
      <dgm:spPr/>
    </dgm:pt>
    <dgm:pt modelId="{3A62F9B6-C1D1-4F04-9705-E8C566FFA57C}" type="pres">
      <dgm:prSet presAssocID="{F60C4C6E-FE35-42D1-9892-152A743724C3}" presName="parTx" presStyleLbl="revTx" presStyleIdx="0" presStyleCnt="3">
        <dgm:presLayoutVars>
          <dgm:chMax val="0"/>
          <dgm:chPref val="0"/>
        </dgm:presLayoutVars>
      </dgm:prSet>
      <dgm:spPr/>
    </dgm:pt>
    <dgm:pt modelId="{E85F4266-5A46-482E-B6B5-3210304AB2AF}" type="pres">
      <dgm:prSet presAssocID="{E903C9F6-D3E0-4656-B2E3-CC0E9868630C}" presName="sibTrans" presStyleCnt="0"/>
      <dgm:spPr/>
    </dgm:pt>
    <dgm:pt modelId="{3B68B2B0-ECC9-4D71-9D59-FAB795F32B6B}" type="pres">
      <dgm:prSet presAssocID="{C379493B-F63D-4DD5-8653-6E4BDA3864A4}" presName="compNode" presStyleCnt="0"/>
      <dgm:spPr/>
    </dgm:pt>
    <dgm:pt modelId="{F7DE7035-2EA4-45DA-A74A-BF0C81C4D149}" type="pres">
      <dgm:prSet presAssocID="{C379493B-F63D-4DD5-8653-6E4BDA3864A4}" presName="bgRect" presStyleLbl="bgShp" presStyleIdx="1" presStyleCnt="3"/>
      <dgm:spPr/>
    </dgm:pt>
    <dgm:pt modelId="{E5EBE6FD-350D-4B1B-8273-10C1E3FC0FEF}" type="pres">
      <dgm:prSet presAssocID="{C379493B-F63D-4DD5-8653-6E4BDA3864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FED3A5C-EDB7-45F1-BBE9-A233200AE71F}" type="pres">
      <dgm:prSet presAssocID="{C379493B-F63D-4DD5-8653-6E4BDA3864A4}" presName="spaceRect" presStyleCnt="0"/>
      <dgm:spPr/>
    </dgm:pt>
    <dgm:pt modelId="{D09DA2BF-F4DC-42D6-83F7-4655856BACFD}" type="pres">
      <dgm:prSet presAssocID="{C379493B-F63D-4DD5-8653-6E4BDA3864A4}" presName="parTx" presStyleLbl="revTx" presStyleIdx="1" presStyleCnt="3">
        <dgm:presLayoutVars>
          <dgm:chMax val="0"/>
          <dgm:chPref val="0"/>
        </dgm:presLayoutVars>
      </dgm:prSet>
      <dgm:spPr/>
    </dgm:pt>
    <dgm:pt modelId="{696544F2-E334-4ABC-9DFA-9AE6F718B1E1}" type="pres">
      <dgm:prSet presAssocID="{073F0465-A53D-43BC-B5E0-D70ADFC7FE59}" presName="sibTrans" presStyleCnt="0"/>
      <dgm:spPr/>
    </dgm:pt>
    <dgm:pt modelId="{8077D9BD-4B8C-4CBB-B7D2-F897B06B138C}" type="pres">
      <dgm:prSet presAssocID="{F9B1A4D7-0CFD-4D9B-918C-55FEE94D9078}" presName="compNode" presStyleCnt="0"/>
      <dgm:spPr/>
    </dgm:pt>
    <dgm:pt modelId="{13CD06D5-0EDF-4DB1-8376-862EAB06F6B7}" type="pres">
      <dgm:prSet presAssocID="{F9B1A4D7-0CFD-4D9B-918C-55FEE94D9078}" presName="bgRect" presStyleLbl="bgShp" presStyleIdx="2" presStyleCnt="3"/>
      <dgm:spPr/>
    </dgm:pt>
    <dgm:pt modelId="{D2E7B0B2-EB43-4EDC-8040-41DD02FD4D00}" type="pres">
      <dgm:prSet presAssocID="{F9B1A4D7-0CFD-4D9B-918C-55FEE94D907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C9411904-49A0-4CD2-B6FF-D0CA236E6558}" type="pres">
      <dgm:prSet presAssocID="{F9B1A4D7-0CFD-4D9B-918C-55FEE94D9078}" presName="spaceRect" presStyleCnt="0"/>
      <dgm:spPr/>
    </dgm:pt>
    <dgm:pt modelId="{5F99E8CA-EFD0-4534-AEA0-A446A2791C2B}" type="pres">
      <dgm:prSet presAssocID="{F9B1A4D7-0CFD-4D9B-918C-55FEE94D907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6BD4C52-0C49-4665-A396-38079DF37BF6}" type="presOf" srcId="{9D28AB96-A751-45BA-BF6A-11DD7B62EF77}" destId="{9BB666F5-579B-49E5-8895-55ED533DCD3F}" srcOrd="0" destOrd="0" presId="urn:microsoft.com/office/officeart/2018/2/layout/IconVerticalSolidList"/>
    <dgm:cxn modelId="{9DC8F884-A123-4AE4-9F81-4328B6C04F26}" srcId="{9D28AB96-A751-45BA-BF6A-11DD7B62EF77}" destId="{C379493B-F63D-4DD5-8653-6E4BDA3864A4}" srcOrd="1" destOrd="0" parTransId="{9414EC82-7FFF-4BFE-8467-A7A7D244D530}" sibTransId="{073F0465-A53D-43BC-B5E0-D70ADFC7FE59}"/>
    <dgm:cxn modelId="{9EEDB5B7-0024-4547-BF64-9E72F4F5BF24}" srcId="{9D28AB96-A751-45BA-BF6A-11DD7B62EF77}" destId="{F9B1A4D7-0CFD-4D9B-918C-55FEE94D9078}" srcOrd="2" destOrd="0" parTransId="{9C625D49-F46E-4CCA-9480-11E3C83CB49A}" sibTransId="{6C3FF73F-148D-464A-B713-D6951856CC2F}"/>
    <dgm:cxn modelId="{4CCBAFBB-09B3-4DDD-B85C-6A9986B86294}" srcId="{9D28AB96-A751-45BA-BF6A-11DD7B62EF77}" destId="{F60C4C6E-FE35-42D1-9892-152A743724C3}" srcOrd="0" destOrd="0" parTransId="{DB64E8DF-5D4D-425C-832D-5D9354ADF6CE}" sibTransId="{E903C9F6-D3E0-4656-B2E3-CC0E9868630C}"/>
    <dgm:cxn modelId="{622D92BC-CDDC-4019-9717-57C6C641C54A}" type="presOf" srcId="{F60C4C6E-FE35-42D1-9892-152A743724C3}" destId="{3A62F9B6-C1D1-4F04-9705-E8C566FFA57C}" srcOrd="0" destOrd="0" presId="urn:microsoft.com/office/officeart/2018/2/layout/IconVerticalSolidList"/>
    <dgm:cxn modelId="{BB45D9C7-686B-4E34-BE9B-51E56D578FC8}" type="presOf" srcId="{C379493B-F63D-4DD5-8653-6E4BDA3864A4}" destId="{D09DA2BF-F4DC-42D6-83F7-4655856BACFD}" srcOrd="0" destOrd="0" presId="urn:microsoft.com/office/officeart/2018/2/layout/IconVerticalSolidList"/>
    <dgm:cxn modelId="{EA7D45FF-6CD8-4951-911E-F736E506FCE5}" type="presOf" srcId="{F9B1A4D7-0CFD-4D9B-918C-55FEE94D9078}" destId="{5F99E8CA-EFD0-4534-AEA0-A446A2791C2B}" srcOrd="0" destOrd="0" presId="urn:microsoft.com/office/officeart/2018/2/layout/IconVerticalSolidList"/>
    <dgm:cxn modelId="{54835EAC-6173-4CB2-9BCC-35592BB2A96F}" type="presParOf" srcId="{9BB666F5-579B-49E5-8895-55ED533DCD3F}" destId="{5DB05BC9-C620-4EF5-90D2-2DCABFBAF6C0}" srcOrd="0" destOrd="0" presId="urn:microsoft.com/office/officeart/2018/2/layout/IconVerticalSolidList"/>
    <dgm:cxn modelId="{EFC73E8D-FC21-42DA-B62E-B0510509AC8F}" type="presParOf" srcId="{5DB05BC9-C620-4EF5-90D2-2DCABFBAF6C0}" destId="{542576E4-7E1A-4C40-B32A-AFB29A49CB05}" srcOrd="0" destOrd="0" presId="urn:microsoft.com/office/officeart/2018/2/layout/IconVerticalSolidList"/>
    <dgm:cxn modelId="{292FCDBA-10C0-432B-B917-AC4DEB834E38}" type="presParOf" srcId="{5DB05BC9-C620-4EF5-90D2-2DCABFBAF6C0}" destId="{061BD538-0095-4C3F-9B77-0B047CDA5A65}" srcOrd="1" destOrd="0" presId="urn:microsoft.com/office/officeart/2018/2/layout/IconVerticalSolidList"/>
    <dgm:cxn modelId="{9AF99A84-0858-4EA6-8ECD-4769ED9030F9}" type="presParOf" srcId="{5DB05BC9-C620-4EF5-90D2-2DCABFBAF6C0}" destId="{7A34CFB6-2144-4650-8430-33A394D4A615}" srcOrd="2" destOrd="0" presId="urn:microsoft.com/office/officeart/2018/2/layout/IconVerticalSolidList"/>
    <dgm:cxn modelId="{EEC41957-33C3-497D-85CB-3B477CB561D6}" type="presParOf" srcId="{5DB05BC9-C620-4EF5-90D2-2DCABFBAF6C0}" destId="{3A62F9B6-C1D1-4F04-9705-E8C566FFA57C}" srcOrd="3" destOrd="0" presId="urn:microsoft.com/office/officeart/2018/2/layout/IconVerticalSolidList"/>
    <dgm:cxn modelId="{5C1F8C3A-EC82-4A44-92A1-ADE9161645D7}" type="presParOf" srcId="{9BB666F5-579B-49E5-8895-55ED533DCD3F}" destId="{E85F4266-5A46-482E-B6B5-3210304AB2AF}" srcOrd="1" destOrd="0" presId="urn:microsoft.com/office/officeart/2018/2/layout/IconVerticalSolidList"/>
    <dgm:cxn modelId="{D6930C03-D52F-46B7-8AA2-AE13C2E1F94F}" type="presParOf" srcId="{9BB666F5-579B-49E5-8895-55ED533DCD3F}" destId="{3B68B2B0-ECC9-4D71-9D59-FAB795F32B6B}" srcOrd="2" destOrd="0" presId="urn:microsoft.com/office/officeart/2018/2/layout/IconVerticalSolidList"/>
    <dgm:cxn modelId="{3CB916A7-4A0A-4E1F-B037-57AA59899619}" type="presParOf" srcId="{3B68B2B0-ECC9-4D71-9D59-FAB795F32B6B}" destId="{F7DE7035-2EA4-45DA-A74A-BF0C81C4D149}" srcOrd="0" destOrd="0" presId="urn:microsoft.com/office/officeart/2018/2/layout/IconVerticalSolidList"/>
    <dgm:cxn modelId="{23D3474A-ED74-49E7-8C84-48D71E90DEAC}" type="presParOf" srcId="{3B68B2B0-ECC9-4D71-9D59-FAB795F32B6B}" destId="{E5EBE6FD-350D-4B1B-8273-10C1E3FC0FEF}" srcOrd="1" destOrd="0" presId="urn:microsoft.com/office/officeart/2018/2/layout/IconVerticalSolidList"/>
    <dgm:cxn modelId="{D5A13C99-371F-4CF4-9257-2E2D27F959DA}" type="presParOf" srcId="{3B68B2B0-ECC9-4D71-9D59-FAB795F32B6B}" destId="{5FED3A5C-EDB7-45F1-BBE9-A233200AE71F}" srcOrd="2" destOrd="0" presId="urn:microsoft.com/office/officeart/2018/2/layout/IconVerticalSolidList"/>
    <dgm:cxn modelId="{D129E875-3985-4C7C-8F9B-D17388033F28}" type="presParOf" srcId="{3B68B2B0-ECC9-4D71-9D59-FAB795F32B6B}" destId="{D09DA2BF-F4DC-42D6-83F7-4655856BACFD}" srcOrd="3" destOrd="0" presId="urn:microsoft.com/office/officeart/2018/2/layout/IconVerticalSolidList"/>
    <dgm:cxn modelId="{59AC90CF-6C50-4DCC-8CFE-FC45EB3A10F3}" type="presParOf" srcId="{9BB666F5-579B-49E5-8895-55ED533DCD3F}" destId="{696544F2-E334-4ABC-9DFA-9AE6F718B1E1}" srcOrd="3" destOrd="0" presId="urn:microsoft.com/office/officeart/2018/2/layout/IconVerticalSolidList"/>
    <dgm:cxn modelId="{6A429D17-98E7-413B-A63E-9A0DEBC628D4}" type="presParOf" srcId="{9BB666F5-579B-49E5-8895-55ED533DCD3F}" destId="{8077D9BD-4B8C-4CBB-B7D2-F897B06B138C}" srcOrd="4" destOrd="0" presId="urn:microsoft.com/office/officeart/2018/2/layout/IconVerticalSolidList"/>
    <dgm:cxn modelId="{FDA6E683-BE9E-4786-A828-DDDE0201AB74}" type="presParOf" srcId="{8077D9BD-4B8C-4CBB-B7D2-F897B06B138C}" destId="{13CD06D5-0EDF-4DB1-8376-862EAB06F6B7}" srcOrd="0" destOrd="0" presId="urn:microsoft.com/office/officeart/2018/2/layout/IconVerticalSolidList"/>
    <dgm:cxn modelId="{2D3D3635-FF19-4F94-B934-1659734A0344}" type="presParOf" srcId="{8077D9BD-4B8C-4CBB-B7D2-F897B06B138C}" destId="{D2E7B0B2-EB43-4EDC-8040-41DD02FD4D00}" srcOrd="1" destOrd="0" presId="urn:microsoft.com/office/officeart/2018/2/layout/IconVerticalSolidList"/>
    <dgm:cxn modelId="{0ED30780-C9BD-4B38-A1AA-4D01E071B995}" type="presParOf" srcId="{8077D9BD-4B8C-4CBB-B7D2-F897B06B138C}" destId="{C9411904-49A0-4CD2-B6FF-D0CA236E6558}" srcOrd="2" destOrd="0" presId="urn:microsoft.com/office/officeart/2018/2/layout/IconVerticalSolidList"/>
    <dgm:cxn modelId="{4945981A-0607-4EAB-B34D-1B5FBC93DA83}" type="presParOf" srcId="{8077D9BD-4B8C-4CBB-B7D2-F897B06B138C}" destId="{5F99E8CA-EFD0-4534-AEA0-A446A2791C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28AB96-A751-45BA-BF6A-11DD7B62EF77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79493B-F63D-4DD5-8653-6E4BDA3864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Only a small portion of stakeholders are actively engaged </a:t>
          </a:r>
          <a:endParaRPr lang="en-US" dirty="0"/>
        </a:p>
      </dgm:t>
    </dgm:pt>
    <dgm:pt modelId="{9414EC82-7FFF-4BFE-8467-A7A7D244D530}" type="parTrans" cxnId="{9DC8F884-A123-4AE4-9F81-4328B6C04F26}">
      <dgm:prSet/>
      <dgm:spPr/>
      <dgm:t>
        <a:bodyPr/>
        <a:lstStyle/>
        <a:p>
          <a:endParaRPr lang="en-US"/>
        </a:p>
      </dgm:t>
    </dgm:pt>
    <dgm:pt modelId="{073F0465-A53D-43BC-B5E0-D70ADFC7FE59}" type="sibTrans" cxnId="{9DC8F884-A123-4AE4-9F81-4328B6C04F26}">
      <dgm:prSet/>
      <dgm:spPr/>
      <dgm:t>
        <a:bodyPr/>
        <a:lstStyle/>
        <a:p>
          <a:endParaRPr lang="en-US"/>
        </a:p>
      </dgm:t>
    </dgm:pt>
    <dgm:pt modelId="{F9B1A4D7-0CFD-4D9B-918C-55FEE94D90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representatives from the various PCP groups may not be the right people.</a:t>
          </a:r>
        </a:p>
      </dgm:t>
    </dgm:pt>
    <dgm:pt modelId="{9C625D49-F46E-4CCA-9480-11E3C83CB49A}" type="parTrans" cxnId="{9EEDB5B7-0024-4547-BF64-9E72F4F5BF24}">
      <dgm:prSet/>
      <dgm:spPr/>
      <dgm:t>
        <a:bodyPr/>
        <a:lstStyle/>
        <a:p>
          <a:endParaRPr lang="en-US"/>
        </a:p>
      </dgm:t>
    </dgm:pt>
    <dgm:pt modelId="{6C3FF73F-148D-464A-B713-D6951856CC2F}" type="sibTrans" cxnId="{9EEDB5B7-0024-4547-BF64-9E72F4F5BF24}">
      <dgm:prSet/>
      <dgm:spPr/>
      <dgm:t>
        <a:bodyPr/>
        <a:lstStyle/>
        <a:p>
          <a:endParaRPr lang="en-US"/>
        </a:p>
      </dgm:t>
    </dgm:pt>
    <dgm:pt modelId="{9BB666F5-579B-49E5-8895-55ED533DCD3F}" type="pres">
      <dgm:prSet presAssocID="{9D28AB96-A751-45BA-BF6A-11DD7B62EF77}" presName="root" presStyleCnt="0">
        <dgm:presLayoutVars>
          <dgm:dir/>
          <dgm:resizeHandles val="exact"/>
        </dgm:presLayoutVars>
      </dgm:prSet>
      <dgm:spPr/>
    </dgm:pt>
    <dgm:pt modelId="{3B68B2B0-ECC9-4D71-9D59-FAB795F32B6B}" type="pres">
      <dgm:prSet presAssocID="{C379493B-F63D-4DD5-8653-6E4BDA3864A4}" presName="compNode" presStyleCnt="0"/>
      <dgm:spPr/>
    </dgm:pt>
    <dgm:pt modelId="{F7DE7035-2EA4-45DA-A74A-BF0C81C4D149}" type="pres">
      <dgm:prSet presAssocID="{C379493B-F63D-4DD5-8653-6E4BDA3864A4}" presName="bgRect" presStyleLbl="bgShp" presStyleIdx="0" presStyleCnt="2"/>
      <dgm:spPr/>
    </dgm:pt>
    <dgm:pt modelId="{E5EBE6FD-350D-4B1B-8273-10C1E3FC0FEF}" type="pres">
      <dgm:prSet presAssocID="{C379493B-F63D-4DD5-8653-6E4BDA3864A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FED3A5C-EDB7-45F1-BBE9-A233200AE71F}" type="pres">
      <dgm:prSet presAssocID="{C379493B-F63D-4DD5-8653-6E4BDA3864A4}" presName="spaceRect" presStyleCnt="0"/>
      <dgm:spPr/>
    </dgm:pt>
    <dgm:pt modelId="{D09DA2BF-F4DC-42D6-83F7-4655856BACFD}" type="pres">
      <dgm:prSet presAssocID="{C379493B-F63D-4DD5-8653-6E4BDA3864A4}" presName="parTx" presStyleLbl="revTx" presStyleIdx="0" presStyleCnt="2">
        <dgm:presLayoutVars>
          <dgm:chMax val="0"/>
          <dgm:chPref val="0"/>
        </dgm:presLayoutVars>
      </dgm:prSet>
      <dgm:spPr/>
    </dgm:pt>
    <dgm:pt modelId="{696544F2-E334-4ABC-9DFA-9AE6F718B1E1}" type="pres">
      <dgm:prSet presAssocID="{073F0465-A53D-43BC-B5E0-D70ADFC7FE59}" presName="sibTrans" presStyleCnt="0"/>
      <dgm:spPr/>
    </dgm:pt>
    <dgm:pt modelId="{8077D9BD-4B8C-4CBB-B7D2-F897B06B138C}" type="pres">
      <dgm:prSet presAssocID="{F9B1A4D7-0CFD-4D9B-918C-55FEE94D9078}" presName="compNode" presStyleCnt="0"/>
      <dgm:spPr/>
    </dgm:pt>
    <dgm:pt modelId="{13CD06D5-0EDF-4DB1-8376-862EAB06F6B7}" type="pres">
      <dgm:prSet presAssocID="{F9B1A4D7-0CFD-4D9B-918C-55FEE94D9078}" presName="bgRect" presStyleLbl="bgShp" presStyleIdx="1" presStyleCnt="2"/>
      <dgm:spPr/>
    </dgm:pt>
    <dgm:pt modelId="{D2E7B0B2-EB43-4EDC-8040-41DD02FD4D00}" type="pres">
      <dgm:prSet presAssocID="{F9B1A4D7-0CFD-4D9B-918C-55FEE94D907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C9411904-49A0-4CD2-B6FF-D0CA236E6558}" type="pres">
      <dgm:prSet presAssocID="{F9B1A4D7-0CFD-4D9B-918C-55FEE94D9078}" presName="spaceRect" presStyleCnt="0"/>
      <dgm:spPr/>
    </dgm:pt>
    <dgm:pt modelId="{5F99E8CA-EFD0-4534-AEA0-A446A2791C2B}" type="pres">
      <dgm:prSet presAssocID="{F9B1A4D7-0CFD-4D9B-918C-55FEE94D907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6BD4C52-0C49-4665-A396-38079DF37BF6}" type="presOf" srcId="{9D28AB96-A751-45BA-BF6A-11DD7B62EF77}" destId="{9BB666F5-579B-49E5-8895-55ED533DCD3F}" srcOrd="0" destOrd="0" presId="urn:microsoft.com/office/officeart/2018/2/layout/IconVerticalSolidList"/>
    <dgm:cxn modelId="{9DC8F884-A123-4AE4-9F81-4328B6C04F26}" srcId="{9D28AB96-A751-45BA-BF6A-11DD7B62EF77}" destId="{C379493B-F63D-4DD5-8653-6E4BDA3864A4}" srcOrd="0" destOrd="0" parTransId="{9414EC82-7FFF-4BFE-8467-A7A7D244D530}" sibTransId="{073F0465-A53D-43BC-B5E0-D70ADFC7FE59}"/>
    <dgm:cxn modelId="{9EEDB5B7-0024-4547-BF64-9E72F4F5BF24}" srcId="{9D28AB96-A751-45BA-BF6A-11DD7B62EF77}" destId="{F9B1A4D7-0CFD-4D9B-918C-55FEE94D9078}" srcOrd="1" destOrd="0" parTransId="{9C625D49-F46E-4CCA-9480-11E3C83CB49A}" sibTransId="{6C3FF73F-148D-464A-B713-D6951856CC2F}"/>
    <dgm:cxn modelId="{BB45D9C7-686B-4E34-BE9B-51E56D578FC8}" type="presOf" srcId="{C379493B-F63D-4DD5-8653-6E4BDA3864A4}" destId="{D09DA2BF-F4DC-42D6-83F7-4655856BACFD}" srcOrd="0" destOrd="0" presId="urn:microsoft.com/office/officeart/2018/2/layout/IconVerticalSolidList"/>
    <dgm:cxn modelId="{EA7D45FF-6CD8-4951-911E-F736E506FCE5}" type="presOf" srcId="{F9B1A4D7-0CFD-4D9B-918C-55FEE94D9078}" destId="{5F99E8CA-EFD0-4534-AEA0-A446A2791C2B}" srcOrd="0" destOrd="0" presId="urn:microsoft.com/office/officeart/2018/2/layout/IconVerticalSolidList"/>
    <dgm:cxn modelId="{D6930C03-D52F-46B7-8AA2-AE13C2E1F94F}" type="presParOf" srcId="{9BB666F5-579B-49E5-8895-55ED533DCD3F}" destId="{3B68B2B0-ECC9-4D71-9D59-FAB795F32B6B}" srcOrd="0" destOrd="0" presId="urn:microsoft.com/office/officeart/2018/2/layout/IconVerticalSolidList"/>
    <dgm:cxn modelId="{3CB916A7-4A0A-4E1F-B037-57AA59899619}" type="presParOf" srcId="{3B68B2B0-ECC9-4D71-9D59-FAB795F32B6B}" destId="{F7DE7035-2EA4-45DA-A74A-BF0C81C4D149}" srcOrd="0" destOrd="0" presId="urn:microsoft.com/office/officeart/2018/2/layout/IconVerticalSolidList"/>
    <dgm:cxn modelId="{23D3474A-ED74-49E7-8C84-48D71E90DEAC}" type="presParOf" srcId="{3B68B2B0-ECC9-4D71-9D59-FAB795F32B6B}" destId="{E5EBE6FD-350D-4B1B-8273-10C1E3FC0FEF}" srcOrd="1" destOrd="0" presId="urn:microsoft.com/office/officeart/2018/2/layout/IconVerticalSolidList"/>
    <dgm:cxn modelId="{D5A13C99-371F-4CF4-9257-2E2D27F959DA}" type="presParOf" srcId="{3B68B2B0-ECC9-4D71-9D59-FAB795F32B6B}" destId="{5FED3A5C-EDB7-45F1-BBE9-A233200AE71F}" srcOrd="2" destOrd="0" presId="urn:microsoft.com/office/officeart/2018/2/layout/IconVerticalSolidList"/>
    <dgm:cxn modelId="{D129E875-3985-4C7C-8F9B-D17388033F28}" type="presParOf" srcId="{3B68B2B0-ECC9-4D71-9D59-FAB795F32B6B}" destId="{D09DA2BF-F4DC-42D6-83F7-4655856BACFD}" srcOrd="3" destOrd="0" presId="urn:microsoft.com/office/officeart/2018/2/layout/IconVerticalSolidList"/>
    <dgm:cxn modelId="{59AC90CF-6C50-4DCC-8CFE-FC45EB3A10F3}" type="presParOf" srcId="{9BB666F5-579B-49E5-8895-55ED533DCD3F}" destId="{696544F2-E334-4ABC-9DFA-9AE6F718B1E1}" srcOrd="1" destOrd="0" presId="urn:microsoft.com/office/officeart/2018/2/layout/IconVerticalSolidList"/>
    <dgm:cxn modelId="{6A429D17-98E7-413B-A63E-9A0DEBC628D4}" type="presParOf" srcId="{9BB666F5-579B-49E5-8895-55ED533DCD3F}" destId="{8077D9BD-4B8C-4CBB-B7D2-F897B06B138C}" srcOrd="2" destOrd="0" presId="urn:microsoft.com/office/officeart/2018/2/layout/IconVerticalSolidList"/>
    <dgm:cxn modelId="{FDA6E683-BE9E-4786-A828-DDDE0201AB74}" type="presParOf" srcId="{8077D9BD-4B8C-4CBB-B7D2-F897B06B138C}" destId="{13CD06D5-0EDF-4DB1-8376-862EAB06F6B7}" srcOrd="0" destOrd="0" presId="urn:microsoft.com/office/officeart/2018/2/layout/IconVerticalSolidList"/>
    <dgm:cxn modelId="{2D3D3635-FF19-4F94-B934-1659734A0344}" type="presParOf" srcId="{8077D9BD-4B8C-4CBB-B7D2-F897B06B138C}" destId="{D2E7B0B2-EB43-4EDC-8040-41DD02FD4D00}" srcOrd="1" destOrd="0" presId="urn:microsoft.com/office/officeart/2018/2/layout/IconVerticalSolidList"/>
    <dgm:cxn modelId="{0ED30780-C9BD-4B38-A1AA-4D01E071B995}" type="presParOf" srcId="{8077D9BD-4B8C-4CBB-B7D2-F897B06B138C}" destId="{C9411904-49A0-4CD2-B6FF-D0CA236E6558}" srcOrd="2" destOrd="0" presId="urn:microsoft.com/office/officeart/2018/2/layout/IconVerticalSolidList"/>
    <dgm:cxn modelId="{4945981A-0607-4EAB-B34D-1B5FBC93DA83}" type="presParOf" srcId="{8077D9BD-4B8C-4CBB-B7D2-F897B06B138C}" destId="{5F99E8CA-EFD0-4534-AEA0-A446A2791C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62945-0108-4E5C-B1F9-807B8BD509C7}">
      <dsp:nvSpPr>
        <dsp:cNvPr id="0" name=""/>
        <dsp:cNvSpPr/>
      </dsp:nvSpPr>
      <dsp:spPr>
        <a:xfrm>
          <a:off x="796979" y="130971"/>
          <a:ext cx="853453" cy="8534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2B205-7ABD-43E7-B9F7-50B4264D300B}">
      <dsp:nvSpPr>
        <dsp:cNvPr id="0" name=""/>
        <dsp:cNvSpPr/>
      </dsp:nvSpPr>
      <dsp:spPr>
        <a:xfrm>
          <a:off x="4487" y="1175177"/>
          <a:ext cx="2438437" cy="198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Establish a PCRC working group </a:t>
          </a:r>
        </a:p>
      </dsp:txBody>
      <dsp:txXfrm>
        <a:off x="4487" y="1175177"/>
        <a:ext cx="2438437" cy="1984500"/>
      </dsp:txXfrm>
    </dsp:sp>
    <dsp:sp modelId="{359C3EA7-DB08-424A-9006-CCFE3DE851D0}">
      <dsp:nvSpPr>
        <dsp:cNvPr id="0" name=""/>
        <dsp:cNvSpPr/>
      </dsp:nvSpPr>
      <dsp:spPr>
        <a:xfrm>
          <a:off x="4487" y="3248399"/>
          <a:ext cx="2438437" cy="13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0DFE0-8F86-453D-9589-A08630D1E523}">
      <dsp:nvSpPr>
        <dsp:cNvPr id="0" name=""/>
        <dsp:cNvSpPr/>
      </dsp:nvSpPr>
      <dsp:spPr>
        <a:xfrm>
          <a:off x="3662143" y="130971"/>
          <a:ext cx="853453" cy="8534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05D0C-801B-4AAA-B2EA-CE4555556B80}">
      <dsp:nvSpPr>
        <dsp:cNvPr id="0" name=""/>
        <dsp:cNvSpPr/>
      </dsp:nvSpPr>
      <dsp:spPr>
        <a:xfrm>
          <a:off x="2869651" y="1175177"/>
          <a:ext cx="2438437" cy="198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Complete an Environmental Scan of the national primary care landscape/state examples of successful primary care models with a focus on:</a:t>
          </a:r>
        </a:p>
      </dsp:txBody>
      <dsp:txXfrm>
        <a:off x="2869651" y="1175177"/>
        <a:ext cx="2438437" cy="1984500"/>
      </dsp:txXfrm>
    </dsp:sp>
    <dsp:sp modelId="{D2B4BFBD-7FF4-4CF8-A04F-50A2E1B1CEDA}">
      <dsp:nvSpPr>
        <dsp:cNvPr id="0" name=""/>
        <dsp:cNvSpPr/>
      </dsp:nvSpPr>
      <dsp:spPr>
        <a:xfrm>
          <a:off x="2869651" y="3248399"/>
          <a:ext cx="2438437" cy="13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Authority &amp; Governance​</a:t>
          </a:r>
          <a:endParaRPr lang="en-US" sz="1400" kern="120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Primary Care Cost Containment Strategy ​</a:t>
          </a:r>
          <a:endParaRPr lang="en-US" sz="1400" kern="120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Investments in Primary Care​</a:t>
          </a:r>
          <a:endParaRPr lang="en-US" sz="1400" kern="120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Quality Measures</a:t>
          </a:r>
          <a:endParaRPr lang="en-US" sz="1400" kern="1200"/>
        </a:p>
      </dsp:txBody>
      <dsp:txXfrm>
        <a:off x="2869651" y="3248399"/>
        <a:ext cx="2438437" cy="1318667"/>
      </dsp:txXfrm>
    </dsp:sp>
    <dsp:sp modelId="{4DA8A4E3-A22A-49AE-8EF0-F61D422B749D}">
      <dsp:nvSpPr>
        <dsp:cNvPr id="0" name=""/>
        <dsp:cNvSpPr/>
      </dsp:nvSpPr>
      <dsp:spPr>
        <a:xfrm>
          <a:off x="6527307" y="130971"/>
          <a:ext cx="853453" cy="8534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428EE-92C8-425E-97AF-7AA9383722A8}">
      <dsp:nvSpPr>
        <dsp:cNvPr id="0" name=""/>
        <dsp:cNvSpPr/>
      </dsp:nvSpPr>
      <dsp:spPr>
        <a:xfrm>
          <a:off x="5734815" y="1175177"/>
          <a:ext cx="2438437" cy="198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i="0" kern="1200"/>
            <a:t>Conduct Focus Group Interviews &amp; Surveys with identified external stakeholders:</a:t>
          </a:r>
          <a:endParaRPr lang="en-US" sz="1800" b="1" kern="1200"/>
        </a:p>
      </dsp:txBody>
      <dsp:txXfrm>
        <a:off x="5734815" y="1175177"/>
        <a:ext cx="2438437" cy="1984500"/>
      </dsp:txXfrm>
    </dsp:sp>
    <dsp:sp modelId="{670DC132-B8CC-4D81-955A-9A9747C7C139}">
      <dsp:nvSpPr>
        <dsp:cNvPr id="0" name=""/>
        <dsp:cNvSpPr/>
      </dsp:nvSpPr>
      <dsp:spPr>
        <a:xfrm>
          <a:off x="5734815" y="3248399"/>
          <a:ext cx="2438437" cy="13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Providers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MCOs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State Representatives</a:t>
          </a:r>
        </a:p>
      </dsp:txBody>
      <dsp:txXfrm>
        <a:off x="5734815" y="3248399"/>
        <a:ext cx="2438437" cy="1318667"/>
      </dsp:txXfrm>
    </dsp:sp>
    <dsp:sp modelId="{8667B554-DF62-4FDF-B630-2A758AA5AD3D}">
      <dsp:nvSpPr>
        <dsp:cNvPr id="0" name=""/>
        <dsp:cNvSpPr/>
      </dsp:nvSpPr>
      <dsp:spPr>
        <a:xfrm>
          <a:off x="9392471" y="130971"/>
          <a:ext cx="853453" cy="8534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BCB88-8204-449D-909D-34730C1A2F80}">
      <dsp:nvSpPr>
        <dsp:cNvPr id="0" name=""/>
        <dsp:cNvSpPr/>
      </dsp:nvSpPr>
      <dsp:spPr>
        <a:xfrm>
          <a:off x="8599979" y="1175177"/>
          <a:ext cx="2438437" cy="198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Develop Draft Strategic Plan for the PCRC </a:t>
          </a:r>
        </a:p>
      </dsp:txBody>
      <dsp:txXfrm>
        <a:off x="8599979" y="1175177"/>
        <a:ext cx="2438437" cy="1984500"/>
      </dsp:txXfrm>
    </dsp:sp>
    <dsp:sp modelId="{0531019C-EADC-4BDC-A87B-DB359631D52A}">
      <dsp:nvSpPr>
        <dsp:cNvPr id="0" name=""/>
        <dsp:cNvSpPr/>
      </dsp:nvSpPr>
      <dsp:spPr>
        <a:xfrm>
          <a:off x="8599979" y="3248399"/>
          <a:ext cx="2438437" cy="13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12C45-07F8-4457-B20B-5146035AF509}">
      <dsp:nvSpPr>
        <dsp:cNvPr id="0" name=""/>
        <dsp:cNvSpPr/>
      </dsp:nvSpPr>
      <dsp:spPr>
        <a:xfrm>
          <a:off x="0" y="2175669"/>
          <a:ext cx="1027908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43C5C8-61FA-45D4-9D33-6468E9E2B92F}">
      <dsp:nvSpPr>
        <dsp:cNvPr id="0" name=""/>
        <dsp:cNvSpPr/>
      </dsp:nvSpPr>
      <dsp:spPr>
        <a:xfrm rot="8100000">
          <a:off x="63531" y="508944"/>
          <a:ext cx="304916" cy="30491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E32A17-5647-4485-B332-124C1C8DE935}">
      <dsp:nvSpPr>
        <dsp:cNvPr id="0" name=""/>
        <dsp:cNvSpPr/>
      </dsp:nvSpPr>
      <dsp:spPr>
        <a:xfrm>
          <a:off x="97405" y="542818"/>
          <a:ext cx="237169" cy="2371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511001-B3CB-4CAE-8882-2A8B838E2706}">
      <dsp:nvSpPr>
        <dsp:cNvPr id="0" name=""/>
        <dsp:cNvSpPr/>
      </dsp:nvSpPr>
      <dsp:spPr>
        <a:xfrm>
          <a:off x="431598" y="887672"/>
          <a:ext cx="163098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Primary Care Reform Collaborative Working Group Kickoff Meeting</a:t>
          </a:r>
        </a:p>
      </dsp:txBody>
      <dsp:txXfrm>
        <a:off x="431598" y="887672"/>
        <a:ext cx="1630983" cy="1287996"/>
      </dsp:txXfrm>
    </dsp:sp>
    <dsp:sp modelId="{38E37C09-67B0-46A4-847C-E911D96F23FF}">
      <dsp:nvSpPr>
        <dsp:cNvPr id="0" name=""/>
        <dsp:cNvSpPr/>
      </dsp:nvSpPr>
      <dsp:spPr>
        <a:xfrm>
          <a:off x="431598" y="435133"/>
          <a:ext cx="163098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Aug. 31, 2023</a:t>
          </a:r>
        </a:p>
      </dsp:txBody>
      <dsp:txXfrm>
        <a:off x="431598" y="435133"/>
        <a:ext cx="1630983" cy="452539"/>
      </dsp:txXfrm>
    </dsp:sp>
    <dsp:sp modelId="{FB067238-E6E8-41C8-8538-CB1E19F3E33B}">
      <dsp:nvSpPr>
        <dsp:cNvPr id="0" name=""/>
        <dsp:cNvSpPr/>
      </dsp:nvSpPr>
      <dsp:spPr>
        <a:xfrm>
          <a:off x="215990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626B1-EBBB-40F8-BC67-C28473865D4A}">
      <dsp:nvSpPr>
        <dsp:cNvPr id="0" name=""/>
        <dsp:cNvSpPr/>
      </dsp:nvSpPr>
      <dsp:spPr>
        <a:xfrm>
          <a:off x="187841" y="2134940"/>
          <a:ext cx="77619" cy="81457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227E07-10BB-446A-BBA3-D9CC994B699E}">
      <dsp:nvSpPr>
        <dsp:cNvPr id="0" name=""/>
        <dsp:cNvSpPr/>
      </dsp:nvSpPr>
      <dsp:spPr>
        <a:xfrm rot="18900000">
          <a:off x="1090546" y="3537476"/>
          <a:ext cx="304916" cy="30491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A764C4-BF10-40C4-B6A5-1D1761D7F386}">
      <dsp:nvSpPr>
        <dsp:cNvPr id="0" name=""/>
        <dsp:cNvSpPr/>
      </dsp:nvSpPr>
      <dsp:spPr>
        <a:xfrm>
          <a:off x="1124420" y="3571349"/>
          <a:ext cx="237169" cy="2371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A6B3E1-9CE7-4E61-8BDF-A0C24F37C187}">
      <dsp:nvSpPr>
        <dsp:cNvPr id="0" name=""/>
        <dsp:cNvSpPr/>
      </dsp:nvSpPr>
      <dsp:spPr>
        <a:xfrm>
          <a:off x="1458614" y="2175669"/>
          <a:ext cx="163098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Working Group Meeting #2</a:t>
          </a:r>
        </a:p>
      </dsp:txBody>
      <dsp:txXfrm>
        <a:off x="1458614" y="2175669"/>
        <a:ext cx="1630983" cy="1287996"/>
      </dsp:txXfrm>
    </dsp:sp>
    <dsp:sp modelId="{5616ABE1-EDE1-435B-A6DB-723E935B8654}">
      <dsp:nvSpPr>
        <dsp:cNvPr id="0" name=""/>
        <dsp:cNvSpPr/>
      </dsp:nvSpPr>
      <dsp:spPr>
        <a:xfrm>
          <a:off x="1458614" y="3463665"/>
          <a:ext cx="163098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Sept. 20, 2023</a:t>
          </a:r>
        </a:p>
      </dsp:txBody>
      <dsp:txXfrm>
        <a:off x="1458614" y="3463665"/>
        <a:ext cx="1630983" cy="452539"/>
      </dsp:txXfrm>
    </dsp:sp>
    <dsp:sp modelId="{F9D0BA9E-BA2A-489E-83E2-CCDBFC104674}">
      <dsp:nvSpPr>
        <dsp:cNvPr id="0" name=""/>
        <dsp:cNvSpPr/>
      </dsp:nvSpPr>
      <dsp:spPr>
        <a:xfrm>
          <a:off x="1243005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A020A-BAE0-4AB0-AEE4-54D0630FC130}">
      <dsp:nvSpPr>
        <dsp:cNvPr id="0" name=""/>
        <dsp:cNvSpPr/>
      </dsp:nvSpPr>
      <dsp:spPr>
        <a:xfrm>
          <a:off x="1214856" y="2134940"/>
          <a:ext cx="77619" cy="81457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0C3F98-A1B9-449A-A929-A609D6C7DC28}">
      <dsp:nvSpPr>
        <dsp:cNvPr id="0" name=""/>
        <dsp:cNvSpPr/>
      </dsp:nvSpPr>
      <dsp:spPr>
        <a:xfrm rot="8100000">
          <a:off x="2117561" y="508944"/>
          <a:ext cx="304916" cy="30491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A532B1-1674-4B2A-84CD-5FAAFB23A518}">
      <dsp:nvSpPr>
        <dsp:cNvPr id="0" name=""/>
        <dsp:cNvSpPr/>
      </dsp:nvSpPr>
      <dsp:spPr>
        <a:xfrm>
          <a:off x="2151435" y="542818"/>
          <a:ext cx="237169" cy="2371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E0E929-930F-4CCF-9280-990F6D6D1E56}">
      <dsp:nvSpPr>
        <dsp:cNvPr id="0" name=""/>
        <dsp:cNvSpPr/>
      </dsp:nvSpPr>
      <dsp:spPr>
        <a:xfrm>
          <a:off x="2485629" y="887672"/>
          <a:ext cx="163098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Working Group Meeting #3</a:t>
          </a:r>
        </a:p>
      </dsp:txBody>
      <dsp:txXfrm>
        <a:off x="2485629" y="887672"/>
        <a:ext cx="1630983" cy="1287996"/>
      </dsp:txXfrm>
    </dsp:sp>
    <dsp:sp modelId="{1534ECF9-2C27-469C-9EE2-DEDFBE039E57}">
      <dsp:nvSpPr>
        <dsp:cNvPr id="0" name=""/>
        <dsp:cNvSpPr/>
      </dsp:nvSpPr>
      <dsp:spPr>
        <a:xfrm>
          <a:off x="2485629" y="435133"/>
          <a:ext cx="163098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Oct. 10, 2023</a:t>
          </a:r>
        </a:p>
      </dsp:txBody>
      <dsp:txXfrm>
        <a:off x="2485629" y="435133"/>
        <a:ext cx="1630983" cy="452539"/>
      </dsp:txXfrm>
    </dsp:sp>
    <dsp:sp modelId="{18FF0D2B-9D8C-40FA-91F8-DFC06661DB02}">
      <dsp:nvSpPr>
        <dsp:cNvPr id="0" name=""/>
        <dsp:cNvSpPr/>
      </dsp:nvSpPr>
      <dsp:spPr>
        <a:xfrm>
          <a:off x="2270020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D1CC4-383B-49EF-BC90-31350CEF3CF7}">
      <dsp:nvSpPr>
        <dsp:cNvPr id="0" name=""/>
        <dsp:cNvSpPr/>
      </dsp:nvSpPr>
      <dsp:spPr>
        <a:xfrm>
          <a:off x="2241871" y="2134940"/>
          <a:ext cx="77619" cy="81457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DEC0FC-3A8A-4A83-8059-1E927B21E726}">
      <dsp:nvSpPr>
        <dsp:cNvPr id="0" name=""/>
        <dsp:cNvSpPr/>
      </dsp:nvSpPr>
      <dsp:spPr>
        <a:xfrm rot="18900000">
          <a:off x="3144577" y="3537476"/>
          <a:ext cx="304916" cy="30491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4E0BDF-EE69-42DC-A795-F965FFBDBAC0}">
      <dsp:nvSpPr>
        <dsp:cNvPr id="0" name=""/>
        <dsp:cNvSpPr/>
      </dsp:nvSpPr>
      <dsp:spPr>
        <a:xfrm>
          <a:off x="3178450" y="3571349"/>
          <a:ext cx="237169" cy="2371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F947E7-904D-447B-9313-1762A9AA78FF}">
      <dsp:nvSpPr>
        <dsp:cNvPr id="0" name=""/>
        <dsp:cNvSpPr/>
      </dsp:nvSpPr>
      <dsp:spPr>
        <a:xfrm>
          <a:off x="3512644" y="2175669"/>
          <a:ext cx="163098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Working Group Meeting #4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Presentation of Environmental Scan</a:t>
          </a:r>
        </a:p>
      </dsp:txBody>
      <dsp:txXfrm>
        <a:off x="3512644" y="2175669"/>
        <a:ext cx="1630983" cy="1287996"/>
      </dsp:txXfrm>
    </dsp:sp>
    <dsp:sp modelId="{0A160B01-AA65-49F7-881D-CEAD90D17556}">
      <dsp:nvSpPr>
        <dsp:cNvPr id="0" name=""/>
        <dsp:cNvSpPr/>
      </dsp:nvSpPr>
      <dsp:spPr>
        <a:xfrm>
          <a:off x="3512644" y="3463665"/>
          <a:ext cx="163098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Nov. 1, 2023</a:t>
          </a:r>
        </a:p>
      </dsp:txBody>
      <dsp:txXfrm>
        <a:off x="3512644" y="3463665"/>
        <a:ext cx="1630983" cy="452539"/>
      </dsp:txXfrm>
    </dsp:sp>
    <dsp:sp modelId="{2E6D4A6E-6A19-49CD-B869-F6B8D35DAB39}">
      <dsp:nvSpPr>
        <dsp:cNvPr id="0" name=""/>
        <dsp:cNvSpPr/>
      </dsp:nvSpPr>
      <dsp:spPr>
        <a:xfrm>
          <a:off x="3297035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A23EA-BF73-47E4-ACBE-BD349B7D9A90}">
      <dsp:nvSpPr>
        <dsp:cNvPr id="0" name=""/>
        <dsp:cNvSpPr/>
      </dsp:nvSpPr>
      <dsp:spPr>
        <a:xfrm>
          <a:off x="3268886" y="2134940"/>
          <a:ext cx="77619" cy="81457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E8AE77-DA8F-45B1-A5F1-BF25F3A946C0}">
      <dsp:nvSpPr>
        <dsp:cNvPr id="0" name=""/>
        <dsp:cNvSpPr/>
      </dsp:nvSpPr>
      <dsp:spPr>
        <a:xfrm rot="8100000">
          <a:off x="4171592" y="508944"/>
          <a:ext cx="304916" cy="30491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C629A7-FFBC-473A-A6C9-E4777EA1A27C}">
      <dsp:nvSpPr>
        <dsp:cNvPr id="0" name=""/>
        <dsp:cNvSpPr/>
      </dsp:nvSpPr>
      <dsp:spPr>
        <a:xfrm>
          <a:off x="4205465" y="542818"/>
          <a:ext cx="237169" cy="2371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E0990F-87D8-49FD-B744-7388C923CBE9}">
      <dsp:nvSpPr>
        <dsp:cNvPr id="0" name=""/>
        <dsp:cNvSpPr/>
      </dsp:nvSpPr>
      <dsp:spPr>
        <a:xfrm>
          <a:off x="4539659" y="887672"/>
          <a:ext cx="163098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State Org. Stakeholder Interview</a:t>
          </a:r>
        </a:p>
      </dsp:txBody>
      <dsp:txXfrm>
        <a:off x="4539659" y="887672"/>
        <a:ext cx="1630983" cy="1287996"/>
      </dsp:txXfrm>
    </dsp:sp>
    <dsp:sp modelId="{7652F06B-2124-486B-81E1-9633F7AB2059}">
      <dsp:nvSpPr>
        <dsp:cNvPr id="0" name=""/>
        <dsp:cNvSpPr/>
      </dsp:nvSpPr>
      <dsp:spPr>
        <a:xfrm>
          <a:off x="4539659" y="435133"/>
          <a:ext cx="163098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Nov. 2, 2023</a:t>
          </a:r>
        </a:p>
      </dsp:txBody>
      <dsp:txXfrm>
        <a:off x="4539659" y="435133"/>
        <a:ext cx="1630983" cy="452539"/>
      </dsp:txXfrm>
    </dsp:sp>
    <dsp:sp modelId="{7097C6B4-DD64-45D6-B7BC-7704E9F41E3B}">
      <dsp:nvSpPr>
        <dsp:cNvPr id="0" name=""/>
        <dsp:cNvSpPr/>
      </dsp:nvSpPr>
      <dsp:spPr>
        <a:xfrm>
          <a:off x="4324050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E4933-546F-44E5-9924-EA339A768DD5}">
      <dsp:nvSpPr>
        <dsp:cNvPr id="0" name=""/>
        <dsp:cNvSpPr/>
      </dsp:nvSpPr>
      <dsp:spPr>
        <a:xfrm>
          <a:off x="4295901" y="2134940"/>
          <a:ext cx="77619" cy="81457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E11787-7972-4C81-A966-C7C270420C27}">
      <dsp:nvSpPr>
        <dsp:cNvPr id="0" name=""/>
        <dsp:cNvSpPr/>
      </dsp:nvSpPr>
      <dsp:spPr>
        <a:xfrm rot="18900000">
          <a:off x="5198607" y="3537476"/>
          <a:ext cx="304916" cy="30491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974AA8-D66A-4C44-B730-3B2DB5D299C5}">
      <dsp:nvSpPr>
        <dsp:cNvPr id="0" name=""/>
        <dsp:cNvSpPr/>
      </dsp:nvSpPr>
      <dsp:spPr>
        <a:xfrm>
          <a:off x="5232480" y="3571349"/>
          <a:ext cx="237169" cy="2371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764881-BB72-4446-9D9F-ED5EF0056A1B}">
      <dsp:nvSpPr>
        <dsp:cNvPr id="0" name=""/>
        <dsp:cNvSpPr/>
      </dsp:nvSpPr>
      <dsp:spPr>
        <a:xfrm>
          <a:off x="5566674" y="2175669"/>
          <a:ext cx="163098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MCO Stakeholder Interview</a:t>
          </a:r>
        </a:p>
      </dsp:txBody>
      <dsp:txXfrm>
        <a:off x="5566674" y="2175669"/>
        <a:ext cx="1630983" cy="1287996"/>
      </dsp:txXfrm>
    </dsp:sp>
    <dsp:sp modelId="{D459ED5A-6144-47A1-A485-D7016BFFA346}">
      <dsp:nvSpPr>
        <dsp:cNvPr id="0" name=""/>
        <dsp:cNvSpPr/>
      </dsp:nvSpPr>
      <dsp:spPr>
        <a:xfrm>
          <a:off x="5566674" y="3463665"/>
          <a:ext cx="163098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Nov. 7. 2023</a:t>
          </a:r>
        </a:p>
      </dsp:txBody>
      <dsp:txXfrm>
        <a:off x="5566674" y="3463665"/>
        <a:ext cx="1630983" cy="452539"/>
      </dsp:txXfrm>
    </dsp:sp>
    <dsp:sp modelId="{77DB7FE9-089C-47C5-A5F4-0C73D1A9825B}">
      <dsp:nvSpPr>
        <dsp:cNvPr id="0" name=""/>
        <dsp:cNvSpPr/>
      </dsp:nvSpPr>
      <dsp:spPr>
        <a:xfrm>
          <a:off x="5351065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233E7-A47F-400A-87ED-57795A358FA1}">
      <dsp:nvSpPr>
        <dsp:cNvPr id="0" name=""/>
        <dsp:cNvSpPr/>
      </dsp:nvSpPr>
      <dsp:spPr>
        <a:xfrm>
          <a:off x="5322916" y="2134940"/>
          <a:ext cx="77619" cy="81457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6489C5-5832-4414-BA99-4E2AC0DEB2EB}">
      <dsp:nvSpPr>
        <dsp:cNvPr id="0" name=""/>
        <dsp:cNvSpPr/>
      </dsp:nvSpPr>
      <dsp:spPr>
        <a:xfrm rot="8100000">
          <a:off x="6225622" y="508944"/>
          <a:ext cx="304916" cy="30491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1873B7-F637-4466-B130-38BF92A86AD8}">
      <dsp:nvSpPr>
        <dsp:cNvPr id="0" name=""/>
        <dsp:cNvSpPr/>
      </dsp:nvSpPr>
      <dsp:spPr>
        <a:xfrm>
          <a:off x="6259496" y="542818"/>
          <a:ext cx="237169" cy="2371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79F0B9-0A5B-46A2-BCFE-D279D62A6783}">
      <dsp:nvSpPr>
        <dsp:cNvPr id="0" name=""/>
        <dsp:cNvSpPr/>
      </dsp:nvSpPr>
      <dsp:spPr>
        <a:xfrm>
          <a:off x="6593689" y="887672"/>
          <a:ext cx="163098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Working Group Meeting #5</a:t>
          </a:r>
        </a:p>
      </dsp:txBody>
      <dsp:txXfrm>
        <a:off x="6593689" y="887672"/>
        <a:ext cx="1630983" cy="1287996"/>
      </dsp:txXfrm>
    </dsp:sp>
    <dsp:sp modelId="{2AB4FCD1-9DAB-4729-AEB0-C938C14DF21E}">
      <dsp:nvSpPr>
        <dsp:cNvPr id="0" name=""/>
        <dsp:cNvSpPr/>
      </dsp:nvSpPr>
      <dsp:spPr>
        <a:xfrm>
          <a:off x="6593689" y="435133"/>
          <a:ext cx="163098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Nov. 29, 2023</a:t>
          </a:r>
        </a:p>
      </dsp:txBody>
      <dsp:txXfrm>
        <a:off x="6593689" y="435133"/>
        <a:ext cx="1630983" cy="452539"/>
      </dsp:txXfrm>
    </dsp:sp>
    <dsp:sp modelId="{85066915-7435-43A2-8CB8-1FAF0BD31906}">
      <dsp:nvSpPr>
        <dsp:cNvPr id="0" name=""/>
        <dsp:cNvSpPr/>
      </dsp:nvSpPr>
      <dsp:spPr>
        <a:xfrm>
          <a:off x="6378081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45EA4-238B-43E0-AA41-46248F432DE7}">
      <dsp:nvSpPr>
        <dsp:cNvPr id="0" name=""/>
        <dsp:cNvSpPr/>
      </dsp:nvSpPr>
      <dsp:spPr>
        <a:xfrm>
          <a:off x="6349932" y="2134940"/>
          <a:ext cx="77619" cy="81457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433C0F-9135-4061-B8F0-96F9A73C3415}">
      <dsp:nvSpPr>
        <dsp:cNvPr id="0" name=""/>
        <dsp:cNvSpPr/>
      </dsp:nvSpPr>
      <dsp:spPr>
        <a:xfrm rot="18900000">
          <a:off x="7252637" y="3537476"/>
          <a:ext cx="304916" cy="30491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1A564A-55DB-4A9C-AE6D-235F3F809FEB}">
      <dsp:nvSpPr>
        <dsp:cNvPr id="0" name=""/>
        <dsp:cNvSpPr/>
      </dsp:nvSpPr>
      <dsp:spPr>
        <a:xfrm>
          <a:off x="7286511" y="3571349"/>
          <a:ext cx="237169" cy="2371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FCCA1C-8AAD-4EC6-B35F-AFFAD0209250}">
      <dsp:nvSpPr>
        <dsp:cNvPr id="0" name=""/>
        <dsp:cNvSpPr/>
      </dsp:nvSpPr>
      <dsp:spPr>
        <a:xfrm>
          <a:off x="7620705" y="2175669"/>
          <a:ext cx="163098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Final Working Group Meeting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Presentation of Interview Findings</a:t>
          </a:r>
        </a:p>
      </dsp:txBody>
      <dsp:txXfrm>
        <a:off x="7620705" y="2175669"/>
        <a:ext cx="1630983" cy="1287996"/>
      </dsp:txXfrm>
    </dsp:sp>
    <dsp:sp modelId="{AFDF4689-AC11-471A-A676-C3FDD6E336CD}">
      <dsp:nvSpPr>
        <dsp:cNvPr id="0" name=""/>
        <dsp:cNvSpPr/>
      </dsp:nvSpPr>
      <dsp:spPr>
        <a:xfrm>
          <a:off x="7620705" y="3463665"/>
          <a:ext cx="163098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Jan. 11, 2023</a:t>
          </a:r>
        </a:p>
      </dsp:txBody>
      <dsp:txXfrm>
        <a:off x="7620705" y="3463665"/>
        <a:ext cx="1630983" cy="452539"/>
      </dsp:txXfrm>
    </dsp:sp>
    <dsp:sp modelId="{21A621C5-D72B-46C1-B1A3-3E8778BB6F38}">
      <dsp:nvSpPr>
        <dsp:cNvPr id="0" name=""/>
        <dsp:cNvSpPr/>
      </dsp:nvSpPr>
      <dsp:spPr>
        <a:xfrm>
          <a:off x="7405096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474B4-F378-465F-80B2-A74C0B04B648}">
      <dsp:nvSpPr>
        <dsp:cNvPr id="0" name=""/>
        <dsp:cNvSpPr/>
      </dsp:nvSpPr>
      <dsp:spPr>
        <a:xfrm>
          <a:off x="7376947" y="2134940"/>
          <a:ext cx="77619" cy="81457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38F5F0-A4A2-4A3C-A12E-4AA50960398D}">
      <dsp:nvSpPr>
        <dsp:cNvPr id="0" name=""/>
        <dsp:cNvSpPr/>
      </dsp:nvSpPr>
      <dsp:spPr>
        <a:xfrm rot="8100000">
          <a:off x="8279652" y="508944"/>
          <a:ext cx="304916" cy="30491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1BF63E-2822-4C9D-AA57-0B8F0EF5B33D}">
      <dsp:nvSpPr>
        <dsp:cNvPr id="0" name=""/>
        <dsp:cNvSpPr/>
      </dsp:nvSpPr>
      <dsp:spPr>
        <a:xfrm>
          <a:off x="8313526" y="542818"/>
          <a:ext cx="237169" cy="2371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3F5773-FCAA-4B7E-899C-B16ED8D403FA}">
      <dsp:nvSpPr>
        <dsp:cNvPr id="0" name=""/>
        <dsp:cNvSpPr/>
      </dsp:nvSpPr>
      <dsp:spPr>
        <a:xfrm>
          <a:off x="8647720" y="887672"/>
          <a:ext cx="163098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Final Strategic Plan Report Due</a:t>
          </a:r>
        </a:p>
      </dsp:txBody>
      <dsp:txXfrm>
        <a:off x="8647720" y="887672"/>
        <a:ext cx="1630983" cy="1287996"/>
      </dsp:txXfrm>
    </dsp:sp>
    <dsp:sp modelId="{49C43A1F-EEBA-45C3-B4C4-10DB0E7B8930}">
      <dsp:nvSpPr>
        <dsp:cNvPr id="0" name=""/>
        <dsp:cNvSpPr/>
      </dsp:nvSpPr>
      <dsp:spPr>
        <a:xfrm>
          <a:off x="8647720" y="435133"/>
          <a:ext cx="163098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Feb. 2024</a:t>
          </a:r>
        </a:p>
      </dsp:txBody>
      <dsp:txXfrm>
        <a:off x="8647720" y="435133"/>
        <a:ext cx="1630983" cy="452539"/>
      </dsp:txXfrm>
    </dsp:sp>
    <dsp:sp modelId="{B195A6B1-8C65-44D3-9621-17BECB1C4B73}">
      <dsp:nvSpPr>
        <dsp:cNvPr id="0" name=""/>
        <dsp:cNvSpPr/>
      </dsp:nvSpPr>
      <dsp:spPr>
        <a:xfrm>
          <a:off x="8432111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78063-5A18-4067-9D52-6E83419BAB8C}">
      <dsp:nvSpPr>
        <dsp:cNvPr id="0" name=""/>
        <dsp:cNvSpPr/>
      </dsp:nvSpPr>
      <dsp:spPr>
        <a:xfrm>
          <a:off x="8403962" y="2134940"/>
          <a:ext cx="77619" cy="81457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98B2E-C059-4316-BA55-E69FFBB5D2C0}">
      <dsp:nvSpPr>
        <dsp:cNvPr id="0" name=""/>
        <dsp:cNvSpPr/>
      </dsp:nvSpPr>
      <dsp:spPr>
        <a:xfrm>
          <a:off x="0" y="531"/>
          <a:ext cx="5849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60D9F-1249-4BD9-B4DE-FF62C0987DEB}">
      <dsp:nvSpPr>
        <dsp:cNvPr id="0" name=""/>
        <dsp:cNvSpPr/>
      </dsp:nvSpPr>
      <dsp:spPr>
        <a:xfrm>
          <a:off x="0" y="531"/>
          <a:ext cx="5849583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Dr. Nancy Fan, PCRC Chair</a:t>
          </a:r>
        </a:p>
      </dsp:txBody>
      <dsp:txXfrm>
        <a:off x="0" y="531"/>
        <a:ext cx="5849583" cy="621467"/>
      </dsp:txXfrm>
    </dsp:sp>
    <dsp:sp modelId="{19395834-AB57-4A17-8A1D-A5A4999C65EB}">
      <dsp:nvSpPr>
        <dsp:cNvPr id="0" name=""/>
        <dsp:cNvSpPr/>
      </dsp:nvSpPr>
      <dsp:spPr>
        <a:xfrm>
          <a:off x="0" y="621999"/>
          <a:ext cx="5849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19895-844A-4BD9-9451-9CD9BF267562}">
      <dsp:nvSpPr>
        <dsp:cNvPr id="0" name=""/>
        <dsp:cNvSpPr/>
      </dsp:nvSpPr>
      <dsp:spPr>
        <a:xfrm>
          <a:off x="0" y="621999"/>
          <a:ext cx="5849583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Dionna Reddy, DHSS</a:t>
          </a:r>
        </a:p>
      </dsp:txBody>
      <dsp:txXfrm>
        <a:off x="0" y="621999"/>
        <a:ext cx="5849583" cy="621467"/>
      </dsp:txXfrm>
    </dsp:sp>
    <dsp:sp modelId="{15B8143B-EEB5-4A67-80F2-56E8EF09B6DA}">
      <dsp:nvSpPr>
        <dsp:cNvPr id="0" name=""/>
        <dsp:cNvSpPr/>
      </dsp:nvSpPr>
      <dsp:spPr>
        <a:xfrm>
          <a:off x="0" y="1243467"/>
          <a:ext cx="5849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382B5-9E81-4F50-BB34-949458F8632A}">
      <dsp:nvSpPr>
        <dsp:cNvPr id="0" name=""/>
        <dsp:cNvSpPr/>
      </dsp:nvSpPr>
      <dsp:spPr>
        <a:xfrm>
          <a:off x="0" y="1243467"/>
          <a:ext cx="5849583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Laura Knorr, Aetna</a:t>
          </a:r>
        </a:p>
      </dsp:txBody>
      <dsp:txXfrm>
        <a:off x="0" y="1243467"/>
        <a:ext cx="5849583" cy="621467"/>
      </dsp:txXfrm>
    </dsp:sp>
    <dsp:sp modelId="{38E8B3F6-BDFE-4CC2-A086-2AE7991AE858}">
      <dsp:nvSpPr>
        <dsp:cNvPr id="0" name=""/>
        <dsp:cNvSpPr/>
      </dsp:nvSpPr>
      <dsp:spPr>
        <a:xfrm>
          <a:off x="0" y="1864935"/>
          <a:ext cx="5849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A2A52-FD3F-4E0F-ABE2-97025EBF4C5D}">
      <dsp:nvSpPr>
        <dsp:cNvPr id="0" name=""/>
        <dsp:cNvSpPr/>
      </dsp:nvSpPr>
      <dsp:spPr>
        <a:xfrm>
          <a:off x="0" y="1864935"/>
          <a:ext cx="5849583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Kevin J. O’Hara, Highmark</a:t>
          </a:r>
        </a:p>
      </dsp:txBody>
      <dsp:txXfrm>
        <a:off x="0" y="1864935"/>
        <a:ext cx="5849583" cy="621467"/>
      </dsp:txXfrm>
    </dsp:sp>
    <dsp:sp modelId="{FAAF4E35-F94D-4928-91B7-AEF1EFA5CA49}">
      <dsp:nvSpPr>
        <dsp:cNvPr id="0" name=""/>
        <dsp:cNvSpPr/>
      </dsp:nvSpPr>
      <dsp:spPr>
        <a:xfrm>
          <a:off x="0" y="2486402"/>
          <a:ext cx="5849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FB563-50F4-414E-AF87-C6D96C5427DC}">
      <dsp:nvSpPr>
        <dsp:cNvPr id="0" name=""/>
        <dsp:cNvSpPr/>
      </dsp:nvSpPr>
      <dsp:spPr>
        <a:xfrm>
          <a:off x="0" y="2486402"/>
          <a:ext cx="5849583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Cristine Vogel, DE Dept. of Insurance</a:t>
          </a:r>
        </a:p>
      </dsp:txBody>
      <dsp:txXfrm>
        <a:off x="0" y="2486402"/>
        <a:ext cx="5849583" cy="621467"/>
      </dsp:txXfrm>
    </dsp:sp>
    <dsp:sp modelId="{30659D58-73D6-41FF-BAF4-33EA7177AA52}">
      <dsp:nvSpPr>
        <dsp:cNvPr id="0" name=""/>
        <dsp:cNvSpPr/>
      </dsp:nvSpPr>
      <dsp:spPr>
        <a:xfrm>
          <a:off x="0" y="3107870"/>
          <a:ext cx="5849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8ADB6-5601-44BB-AFF1-4574F8C3D88B}">
      <dsp:nvSpPr>
        <dsp:cNvPr id="0" name=""/>
        <dsp:cNvSpPr/>
      </dsp:nvSpPr>
      <dsp:spPr>
        <a:xfrm>
          <a:off x="0" y="3107870"/>
          <a:ext cx="5849583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Tyler Blanchard, </a:t>
          </a:r>
          <a:r>
            <a:rPr lang="en-US" sz="2800" kern="1200" dirty="0" err="1"/>
            <a:t>Aledade</a:t>
          </a:r>
          <a:endParaRPr lang="en-US" sz="2800" kern="1200" dirty="0"/>
        </a:p>
      </dsp:txBody>
      <dsp:txXfrm>
        <a:off x="0" y="3107870"/>
        <a:ext cx="5849583" cy="621467"/>
      </dsp:txXfrm>
    </dsp:sp>
    <dsp:sp modelId="{91163F08-8990-46B1-81D7-ED6A94714503}">
      <dsp:nvSpPr>
        <dsp:cNvPr id="0" name=""/>
        <dsp:cNvSpPr/>
      </dsp:nvSpPr>
      <dsp:spPr>
        <a:xfrm>
          <a:off x="0" y="3729338"/>
          <a:ext cx="5849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90360-AE9C-473F-B8FB-93FC037707BB}">
      <dsp:nvSpPr>
        <dsp:cNvPr id="0" name=""/>
        <dsp:cNvSpPr/>
      </dsp:nvSpPr>
      <dsp:spPr>
        <a:xfrm>
          <a:off x="0" y="3729338"/>
          <a:ext cx="5849583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Michelle Adams, Westside Health</a:t>
          </a:r>
        </a:p>
      </dsp:txBody>
      <dsp:txXfrm>
        <a:off x="0" y="3729338"/>
        <a:ext cx="5849583" cy="6214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A0A47-56F4-4F2A-935E-A068BDE521C2}">
      <dsp:nvSpPr>
        <dsp:cNvPr id="0" name=""/>
        <dsp:cNvSpPr/>
      </dsp:nvSpPr>
      <dsp:spPr>
        <a:xfrm>
          <a:off x="0" y="531"/>
          <a:ext cx="10279085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2A165-1E33-49D8-B719-1C78A5485818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0CA74-382E-41E9-AC47-35E08D8D4B7C}">
      <dsp:nvSpPr>
        <dsp:cNvPr id="0" name=""/>
        <dsp:cNvSpPr/>
      </dsp:nvSpPr>
      <dsp:spPr>
        <a:xfrm>
          <a:off x="1435590" y="531"/>
          <a:ext cx="88434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Include broader application to other commercially-run state products like Medicaid MCOs and State Employees</a:t>
          </a:r>
        </a:p>
      </dsp:txBody>
      <dsp:txXfrm>
        <a:off x="1435590" y="531"/>
        <a:ext cx="8843494" cy="1242935"/>
      </dsp:txXfrm>
    </dsp:sp>
    <dsp:sp modelId="{2C5096E8-FFF4-42A5-B5B9-5F2DC5303353}">
      <dsp:nvSpPr>
        <dsp:cNvPr id="0" name=""/>
        <dsp:cNvSpPr/>
      </dsp:nvSpPr>
      <dsp:spPr>
        <a:xfrm>
          <a:off x="0" y="1554201"/>
          <a:ext cx="10279085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67C64-B9A3-49D4-B7DA-D1B134833B6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B28E2-6DC7-4A9D-9EC2-BABD1F7436CD}">
      <dsp:nvSpPr>
        <dsp:cNvPr id="0" name=""/>
        <dsp:cNvSpPr/>
      </dsp:nvSpPr>
      <dsp:spPr>
        <a:xfrm>
          <a:off x="1435590" y="1554201"/>
          <a:ext cx="88434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Eliminate representation by Medicaid and the state employee group until they agree to participate in SB 120</a:t>
          </a:r>
        </a:p>
      </dsp:txBody>
      <dsp:txXfrm>
        <a:off x="1435590" y="1554201"/>
        <a:ext cx="8843494" cy="1242935"/>
      </dsp:txXfrm>
    </dsp:sp>
    <dsp:sp modelId="{41C6BF74-A082-42D4-87DD-CBD996277925}">
      <dsp:nvSpPr>
        <dsp:cNvPr id="0" name=""/>
        <dsp:cNvSpPr/>
      </dsp:nvSpPr>
      <dsp:spPr>
        <a:xfrm>
          <a:off x="0" y="3107870"/>
          <a:ext cx="10279085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369DF-FFAF-4105-BE4F-F14140ADB00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F4B7F-2FED-4BAB-BA68-ECC403FA51C4}">
      <dsp:nvSpPr>
        <dsp:cNvPr id="0" name=""/>
        <dsp:cNvSpPr/>
      </dsp:nvSpPr>
      <dsp:spPr>
        <a:xfrm>
          <a:off x="1435590" y="3107870"/>
          <a:ext cx="88434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Little impact in expanding the primary care investment targets into other market segments such as Medicaid and the State Group Health Insurance Plan when only 10% of the population is served in large group plans</a:t>
          </a:r>
        </a:p>
      </dsp:txBody>
      <dsp:txXfrm>
        <a:off x="1435590" y="3107870"/>
        <a:ext cx="8843494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12F32-09E8-4948-96BA-8A6E45A12877}">
      <dsp:nvSpPr>
        <dsp:cNvPr id="0" name=""/>
        <dsp:cNvSpPr/>
      </dsp:nvSpPr>
      <dsp:spPr>
        <a:xfrm>
          <a:off x="0" y="531"/>
          <a:ext cx="10279085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4436C-E054-4810-9AB1-44F5A499D1B2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4EA0E-55F7-4293-BA8C-57115893A9D6}">
      <dsp:nvSpPr>
        <dsp:cNvPr id="0" name=""/>
        <dsp:cNvSpPr/>
      </dsp:nvSpPr>
      <dsp:spPr>
        <a:xfrm>
          <a:off x="1435590" y="531"/>
          <a:ext cx="88434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Listen to providers and offer incentives to improve outcomes</a:t>
          </a:r>
        </a:p>
      </dsp:txBody>
      <dsp:txXfrm>
        <a:off x="1435590" y="531"/>
        <a:ext cx="8843494" cy="1242935"/>
      </dsp:txXfrm>
    </dsp:sp>
    <dsp:sp modelId="{1A0AE74D-C7C3-4C77-9F25-41DD9FCBF33D}">
      <dsp:nvSpPr>
        <dsp:cNvPr id="0" name=""/>
        <dsp:cNvSpPr/>
      </dsp:nvSpPr>
      <dsp:spPr>
        <a:xfrm>
          <a:off x="0" y="1554201"/>
          <a:ext cx="10279085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7A62-CC23-4D07-8345-442666A7BA3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21C31-4488-4152-9082-E7E00E93BF06}">
      <dsp:nvSpPr>
        <dsp:cNvPr id="0" name=""/>
        <dsp:cNvSpPr/>
      </dsp:nvSpPr>
      <dsp:spPr>
        <a:xfrm>
          <a:off x="1435590" y="1554201"/>
          <a:ext cx="88434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“Consider the whole primary care landscape, with attunement to hospital-based primary care practices​”​</a:t>
          </a:r>
        </a:p>
      </dsp:txBody>
      <dsp:txXfrm>
        <a:off x="1435590" y="1554201"/>
        <a:ext cx="8843494" cy="1242935"/>
      </dsp:txXfrm>
    </dsp:sp>
    <dsp:sp modelId="{A5B90DA1-EF43-43A4-9E80-4254F0199FF0}">
      <dsp:nvSpPr>
        <dsp:cNvPr id="0" name=""/>
        <dsp:cNvSpPr/>
      </dsp:nvSpPr>
      <dsp:spPr>
        <a:xfrm>
          <a:off x="0" y="3107870"/>
          <a:ext cx="10279085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065D3-553D-473A-99D6-428576B114F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816FC-AFFA-41EF-B266-782D2CAE8EB7}">
      <dsp:nvSpPr>
        <dsp:cNvPr id="0" name=""/>
        <dsp:cNvSpPr/>
      </dsp:nvSpPr>
      <dsp:spPr>
        <a:xfrm>
          <a:off x="1435590" y="3107870"/>
          <a:ext cx="88434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“The tactics undertaken by the PCRC do not focus on the entire primary care system (focus on independent practices)​”</a:t>
          </a:r>
        </a:p>
      </dsp:txBody>
      <dsp:txXfrm>
        <a:off x="1435590" y="3107870"/>
        <a:ext cx="8843494" cy="1242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02AC2-C5E9-45F2-8EFD-E4B971B9189A}">
      <dsp:nvSpPr>
        <dsp:cNvPr id="0" name=""/>
        <dsp:cNvSpPr/>
      </dsp:nvSpPr>
      <dsp:spPr>
        <a:xfrm>
          <a:off x="0" y="1805"/>
          <a:ext cx="10279085" cy="9153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66C70-A3EF-4259-8A03-9B35DE2FEAAA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7A0E7-1F55-422A-9538-30581A08BD01}">
      <dsp:nvSpPr>
        <dsp:cNvPr id="0" name=""/>
        <dsp:cNvSpPr/>
      </dsp:nvSpPr>
      <dsp:spPr>
        <a:xfrm>
          <a:off x="1057183" y="1805"/>
          <a:ext cx="9221901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Need the right metrics to effectively measure primary care access</a:t>
          </a:r>
        </a:p>
      </dsp:txBody>
      <dsp:txXfrm>
        <a:off x="1057183" y="1805"/>
        <a:ext cx="9221901" cy="915310"/>
      </dsp:txXfrm>
    </dsp:sp>
    <dsp:sp modelId="{19600EFB-556A-4B81-A28A-BE25DF8AA023}">
      <dsp:nvSpPr>
        <dsp:cNvPr id="0" name=""/>
        <dsp:cNvSpPr/>
      </dsp:nvSpPr>
      <dsp:spPr>
        <a:xfrm>
          <a:off x="0" y="1145944"/>
          <a:ext cx="10279085" cy="9153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DD9D8-DBF7-4719-896D-736A277A5A64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799EA-03C8-4428-B689-358A573680C0}">
      <dsp:nvSpPr>
        <dsp:cNvPr id="0" name=""/>
        <dsp:cNvSpPr/>
      </dsp:nvSpPr>
      <dsp:spPr>
        <a:xfrm>
          <a:off x="1057183" y="1145944"/>
          <a:ext cx="9221901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 structure, goals, and prioritize quality metrics </a:t>
          </a:r>
        </a:p>
      </dsp:txBody>
      <dsp:txXfrm>
        <a:off x="1057183" y="1145944"/>
        <a:ext cx="9221901" cy="915310"/>
      </dsp:txXfrm>
    </dsp:sp>
    <dsp:sp modelId="{E6E267AB-CF6B-4A7F-97FC-218C823F87B0}">
      <dsp:nvSpPr>
        <dsp:cNvPr id="0" name=""/>
        <dsp:cNvSpPr/>
      </dsp:nvSpPr>
      <dsp:spPr>
        <a:xfrm>
          <a:off x="0" y="2290082"/>
          <a:ext cx="10279085" cy="9153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3F772-92C6-4F05-BB17-D37AEDE241F2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E438E-14EB-41BA-9E64-68D05C8CD7BA}">
      <dsp:nvSpPr>
        <dsp:cNvPr id="0" name=""/>
        <dsp:cNvSpPr/>
      </dsp:nvSpPr>
      <dsp:spPr>
        <a:xfrm>
          <a:off x="1057183" y="2290082"/>
          <a:ext cx="9221901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“Unclear whether strategies associated with SB 120 will increase access to PCPs”​</a:t>
          </a:r>
        </a:p>
      </dsp:txBody>
      <dsp:txXfrm>
        <a:off x="1057183" y="2290082"/>
        <a:ext cx="9221901" cy="915310"/>
      </dsp:txXfrm>
    </dsp:sp>
    <dsp:sp modelId="{FF589668-B6FF-49AE-BE4F-B1FCE25C6646}">
      <dsp:nvSpPr>
        <dsp:cNvPr id="0" name=""/>
        <dsp:cNvSpPr/>
      </dsp:nvSpPr>
      <dsp:spPr>
        <a:xfrm>
          <a:off x="0" y="3434221"/>
          <a:ext cx="10279085" cy="9153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8EF85-E885-4471-B766-AAE44E6701C6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2B0F0-8F09-459C-84A4-2A11DBC3D75B}">
      <dsp:nvSpPr>
        <dsp:cNvPr id="0" name=""/>
        <dsp:cNvSpPr/>
      </dsp:nvSpPr>
      <dsp:spPr>
        <a:xfrm>
          <a:off x="1057183" y="3434221"/>
          <a:ext cx="9221901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“Providers unaware of how primary care investment is working for DE’s primary care system​”</a:t>
          </a:r>
        </a:p>
      </dsp:txBody>
      <dsp:txXfrm>
        <a:off x="1057183" y="3434221"/>
        <a:ext cx="9221901" cy="915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576E4-7E1A-4C40-B32A-AFB29A49CB05}">
      <dsp:nvSpPr>
        <dsp:cNvPr id="0" name=""/>
        <dsp:cNvSpPr/>
      </dsp:nvSpPr>
      <dsp:spPr>
        <a:xfrm>
          <a:off x="0" y="531"/>
          <a:ext cx="10279085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BD538-0095-4C3F-9B77-0B047CDA5A6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2F9B6-C1D1-4F04-9705-E8C566FFA57C}">
      <dsp:nvSpPr>
        <dsp:cNvPr id="0" name=""/>
        <dsp:cNvSpPr/>
      </dsp:nvSpPr>
      <dsp:spPr>
        <a:xfrm>
          <a:off x="1435590" y="531"/>
          <a:ext cx="88434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goal and focus of the PCRC is not clear. The strategies and objectives are unclear, and accomplishments are not widely known (no transparency)​”</a:t>
          </a:r>
        </a:p>
      </dsp:txBody>
      <dsp:txXfrm>
        <a:off x="1435590" y="531"/>
        <a:ext cx="8843494" cy="1242935"/>
      </dsp:txXfrm>
    </dsp:sp>
    <dsp:sp modelId="{F7DE7035-2EA4-45DA-A74A-BF0C81C4D149}">
      <dsp:nvSpPr>
        <dsp:cNvPr id="0" name=""/>
        <dsp:cNvSpPr/>
      </dsp:nvSpPr>
      <dsp:spPr>
        <a:xfrm>
          <a:off x="0" y="1554201"/>
          <a:ext cx="10279085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BE6FD-350D-4B1B-8273-10C1E3FC0FEF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DA2BF-F4DC-42D6-83F7-4655856BACFD}">
      <dsp:nvSpPr>
        <dsp:cNvPr id="0" name=""/>
        <dsp:cNvSpPr/>
      </dsp:nvSpPr>
      <dsp:spPr>
        <a:xfrm>
          <a:off x="1435590" y="1554201"/>
          <a:ext cx="88434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“The most recent strategic planning initiative has not been made public, lacks transparency, and does not have input from all necessary stakeholders. ”</a:t>
          </a:r>
        </a:p>
      </dsp:txBody>
      <dsp:txXfrm>
        <a:off x="1435590" y="1554201"/>
        <a:ext cx="8843494" cy="1242935"/>
      </dsp:txXfrm>
    </dsp:sp>
    <dsp:sp modelId="{13CD06D5-0EDF-4DB1-8376-862EAB06F6B7}">
      <dsp:nvSpPr>
        <dsp:cNvPr id="0" name=""/>
        <dsp:cNvSpPr/>
      </dsp:nvSpPr>
      <dsp:spPr>
        <a:xfrm>
          <a:off x="0" y="3107870"/>
          <a:ext cx="10279085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7B0B2-EB43-4EDC-8040-41DD02FD4D0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9E8CA-EFD0-4534-AEA0-A446A2791C2B}">
      <dsp:nvSpPr>
        <dsp:cNvPr id="0" name=""/>
        <dsp:cNvSpPr/>
      </dsp:nvSpPr>
      <dsp:spPr>
        <a:xfrm>
          <a:off x="1435590" y="3107870"/>
          <a:ext cx="88434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“Increased transparency between what the PCRC is doing with input from necessary stakeholders.​”</a:t>
          </a:r>
        </a:p>
      </dsp:txBody>
      <dsp:txXfrm>
        <a:off x="1435590" y="3107870"/>
        <a:ext cx="8843494" cy="1242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E7035-2EA4-45DA-A74A-BF0C81C4D149}">
      <dsp:nvSpPr>
        <dsp:cNvPr id="0" name=""/>
        <dsp:cNvSpPr/>
      </dsp:nvSpPr>
      <dsp:spPr>
        <a:xfrm>
          <a:off x="0" y="707092"/>
          <a:ext cx="10279085" cy="130540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BE6FD-350D-4B1B-8273-10C1E3FC0FEF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DA2BF-F4DC-42D6-83F7-4655856BACFD}">
      <dsp:nvSpPr>
        <dsp:cNvPr id="0" name=""/>
        <dsp:cNvSpPr/>
      </dsp:nvSpPr>
      <dsp:spPr>
        <a:xfrm>
          <a:off x="1507738" y="707092"/>
          <a:ext cx="877134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Only a small portion of stakeholders are actively engaged </a:t>
          </a:r>
          <a:endParaRPr lang="en-US" sz="2500" kern="1200" dirty="0"/>
        </a:p>
      </dsp:txBody>
      <dsp:txXfrm>
        <a:off x="1507738" y="707092"/>
        <a:ext cx="8771346" cy="1305401"/>
      </dsp:txXfrm>
    </dsp:sp>
    <dsp:sp modelId="{13CD06D5-0EDF-4DB1-8376-862EAB06F6B7}">
      <dsp:nvSpPr>
        <dsp:cNvPr id="0" name=""/>
        <dsp:cNvSpPr/>
      </dsp:nvSpPr>
      <dsp:spPr>
        <a:xfrm>
          <a:off x="0" y="2338844"/>
          <a:ext cx="10279085" cy="130540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7B0B2-EB43-4EDC-8040-41DD02FD4D00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9E8CA-EFD0-4534-AEA0-A446A2791C2B}">
      <dsp:nvSpPr>
        <dsp:cNvPr id="0" name=""/>
        <dsp:cNvSpPr/>
      </dsp:nvSpPr>
      <dsp:spPr>
        <a:xfrm>
          <a:off x="1507738" y="2338844"/>
          <a:ext cx="877134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representatives from the various PCP groups may not be the right people.</a:t>
          </a:r>
        </a:p>
      </dsp:txBody>
      <dsp:txXfrm>
        <a:off x="1507738" y="2338844"/>
        <a:ext cx="8771346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D601-26D1-0F4D-9EE5-EFA255B5D6A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7A139-F268-4A42-A427-98457819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8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stock photos are available on UNSPLASH: </a:t>
            </a:r>
          </a:p>
          <a:p>
            <a:r>
              <a:rPr lang="en-US" dirty="0"/>
              <a:t>https://</a:t>
            </a:r>
            <a:r>
              <a:rPr lang="en-US" dirty="0" err="1"/>
              <a:t>unsplash.com</a:t>
            </a:r>
            <a:r>
              <a:rPr lang="en-US"/>
              <a:t>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7A139-F268-4A42-A427-98457819D8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6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7A139-F268-4A42-A427-98457819D8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2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FD8C9-B022-4843-A24D-12009407C8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73863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C8446B3-6161-F041-8319-F53261380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87" y="327861"/>
            <a:ext cx="1569836" cy="68279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5B78D-7C4C-EA44-AC99-CB862FEFD7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884" y="1624013"/>
            <a:ext cx="4535154" cy="4560887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4400" b="1">
                <a:solidFill>
                  <a:srgbClr val="0065A3"/>
                </a:solidFill>
              </a:defRPr>
            </a:lvl1pPr>
          </a:lstStyle>
          <a:p>
            <a:pPr lvl="0"/>
            <a:r>
              <a:rPr lang="en-US" dirty="0"/>
              <a:t>Insert Your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729E4A-EB19-1148-BB42-3341EBC0B6B7}"/>
              </a:ext>
            </a:extLst>
          </p:cNvPr>
          <p:cNvSpPr/>
          <p:nvPr userDrawn="1"/>
        </p:nvSpPr>
        <p:spPr>
          <a:xfrm>
            <a:off x="7401310" y="6193508"/>
            <a:ext cx="432872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2023 Health Management Associates, Inc. All rights reserved. The content of this presentation is PROPRIETARY and CONFIDENTIAL to </a:t>
            </a:r>
            <a:br>
              <a:rPr lang="en-US" sz="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Management Associates, Inc. and only for the information of the intended recipient. Do not use, publish or redistribute without written permission </a:t>
            </a:r>
            <a:br>
              <a:rPr lang="en-US" sz="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Health Management Associates, Inc.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238C23-9A0D-2B40-9D1B-2A58068D9713}"/>
              </a:ext>
            </a:extLst>
          </p:cNvPr>
          <p:cNvCxnSpPr/>
          <p:nvPr userDrawn="1"/>
        </p:nvCxnSpPr>
        <p:spPr>
          <a:xfrm>
            <a:off x="7401310" y="6054436"/>
            <a:ext cx="4125672" cy="0"/>
          </a:xfrm>
          <a:prstGeom prst="line">
            <a:avLst/>
          </a:prstGeom>
          <a:ln>
            <a:solidFill>
              <a:schemeClr val="bg1">
                <a:lumMod val="85000"/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10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FD8C9-B022-4843-A24D-12009407C8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8137" y="0"/>
            <a:ext cx="6773863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C8446B3-6161-F041-8319-F53261380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87" y="327861"/>
            <a:ext cx="1569836" cy="68279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5B78D-7C4C-EA44-AC99-CB862FEFD7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187" y="1624013"/>
            <a:ext cx="4535154" cy="4560887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4400" b="1">
                <a:solidFill>
                  <a:srgbClr val="0065A3"/>
                </a:solidFill>
              </a:defRPr>
            </a:lvl1pPr>
          </a:lstStyle>
          <a:p>
            <a:pPr lvl="0"/>
            <a:r>
              <a:rPr lang="en-US" dirty="0"/>
              <a:t>Insert Your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58887B-12E5-8B41-84A6-C5B756CE9DFE}"/>
              </a:ext>
            </a:extLst>
          </p:cNvPr>
          <p:cNvSpPr/>
          <p:nvPr userDrawn="1"/>
        </p:nvSpPr>
        <p:spPr>
          <a:xfrm>
            <a:off x="471187" y="6193508"/>
            <a:ext cx="432872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2023 Health Management Associates, Inc. All rights reserved. The content of this presentation is PROPRIETARY and CONFIDENTIAL to </a:t>
            </a:r>
            <a:br>
              <a:rPr lang="en-US" sz="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Management Associates, Inc. and only for the information of the intended recipient. Do not use, publish or redistribute without written permission </a:t>
            </a:r>
            <a:br>
              <a:rPr lang="en-US" sz="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Health Management Associates, Inc.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D8B0FD-427E-714C-A510-224F49913D01}"/>
              </a:ext>
            </a:extLst>
          </p:cNvPr>
          <p:cNvCxnSpPr/>
          <p:nvPr userDrawn="1"/>
        </p:nvCxnSpPr>
        <p:spPr>
          <a:xfrm>
            <a:off x="471187" y="6054436"/>
            <a:ext cx="4125672" cy="0"/>
          </a:xfrm>
          <a:prstGeom prst="line">
            <a:avLst/>
          </a:prstGeom>
          <a:ln>
            <a:solidFill>
              <a:schemeClr val="bg1">
                <a:lumMod val="85000"/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05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AE96-7E1D-6B4E-A2D0-6B3D42B9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1294411"/>
          </a:xfrm>
          <a:solidFill>
            <a:srgbClr val="0065A3"/>
          </a:solidFill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7931E-1EA7-B84A-8F5A-268A172F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4" y="1783767"/>
            <a:ext cx="10279085" cy="4351338"/>
          </a:xfrm>
        </p:spPr>
        <p:txBody>
          <a:bodyPr/>
          <a:lstStyle>
            <a:lvl1pPr marL="354004" indent="-354004"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6B591-F111-8047-904E-47CA40D3408C}"/>
              </a:ext>
            </a:extLst>
          </p:cNvPr>
          <p:cNvSpPr/>
          <p:nvPr userDrawn="1"/>
        </p:nvSpPr>
        <p:spPr>
          <a:xfrm>
            <a:off x="406687" y="6554665"/>
            <a:ext cx="52486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Health Management Associates,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0553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D011C0-7790-DC49-BECD-D18D61766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1783767"/>
            <a:ext cx="616989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A10812-4242-544E-88DE-21682BF6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-2"/>
            <a:ext cx="7315200" cy="1294411"/>
          </a:xfrm>
          <a:solidFill>
            <a:srgbClr val="0065A3"/>
          </a:solidFill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8406BC-09E0-1C47-B901-57764FD34E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76800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2921A-D977-FE4B-BF6C-824B78459C35}"/>
              </a:ext>
            </a:extLst>
          </p:cNvPr>
          <p:cNvSpPr/>
          <p:nvPr userDrawn="1"/>
        </p:nvSpPr>
        <p:spPr>
          <a:xfrm>
            <a:off x="5018444" y="6554665"/>
            <a:ext cx="52486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Health Management Associates,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158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CDF2FB-375C-AE40-85DC-ABD0DCB72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6022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AA63C1-38C1-514E-A205-135D40B9ED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D011C0-7790-DC49-BECD-D18D61766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783767"/>
            <a:ext cx="620683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A10812-4242-544E-88DE-21682BF6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" y="-2"/>
            <a:ext cx="7315200" cy="1294411"/>
          </a:xfrm>
          <a:solidFill>
            <a:srgbClr val="0065A3"/>
          </a:solidFill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8406BC-09E0-1C47-B901-57764FD34E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5201" y="0"/>
            <a:ext cx="4876800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7BDA5E-FD66-EB4F-B6CC-A5A43FFD2AAF}"/>
              </a:ext>
            </a:extLst>
          </p:cNvPr>
          <p:cNvSpPr/>
          <p:nvPr userDrawn="1"/>
        </p:nvSpPr>
        <p:spPr>
          <a:xfrm>
            <a:off x="406687" y="6554665"/>
            <a:ext cx="52486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Health Management Associates,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6164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P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D011C0-7790-DC49-BECD-D18D61766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314" y="1394661"/>
            <a:ext cx="5849583" cy="43513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D53624-71B4-7F41-8DD3-D2599B3F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856"/>
            <a:ext cx="5056909" cy="6871855"/>
          </a:xfrm>
          <a:solidFill>
            <a:srgbClr val="0065A3"/>
          </a:solidFill>
        </p:spPr>
        <p:txBody>
          <a:bodyPr rIns="457200"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DBE27-EC72-BF4C-B502-91A0B883D895}"/>
              </a:ext>
            </a:extLst>
          </p:cNvPr>
          <p:cNvSpPr/>
          <p:nvPr userDrawn="1"/>
        </p:nvSpPr>
        <p:spPr>
          <a:xfrm>
            <a:off x="5253842" y="6554665"/>
            <a:ext cx="52486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Health Management Associates,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8081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CDF2FB-375C-AE40-85DC-ABD0DCB72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6022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AA63C1-38C1-514E-A205-135D40B9ED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D53624-71B4-7F41-8DD3-D2599B3F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2" y="-13856"/>
            <a:ext cx="5056909" cy="6871855"/>
          </a:xfrm>
          <a:solidFill>
            <a:srgbClr val="0065A3"/>
          </a:solidFill>
        </p:spPr>
        <p:txBody>
          <a:bodyPr rIns="457200"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0DC3E5-FAD4-9F4D-AB84-CC3BB51FD1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4288"/>
            <a:ext cx="7135813" cy="68722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480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CDF2FB-375C-AE40-85DC-ABD0DCB72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6022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AA63C1-38C1-514E-A205-135D40B9ED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D53624-71B4-7F41-8DD3-D2599B3F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856"/>
            <a:ext cx="12192000" cy="6871855"/>
          </a:xfrm>
          <a:solidFill>
            <a:srgbClr val="0065A3"/>
          </a:solidFill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EB99C-10F9-A748-B6AD-9DDFB6AC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46910"/>
          </a:xfrm>
          <a:prstGeom prst="rect">
            <a:avLst/>
          </a:prstGeom>
          <a:solidFill>
            <a:srgbClr val="0065A3"/>
          </a:solidFill>
        </p:spPr>
        <p:txBody>
          <a:bodyPr vert="horz" lIns="731520" tIns="45720" rIns="91440" bIns="45720" rtlCol="0" anchor="ctr">
            <a:normAutofit/>
          </a:bodyPr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2655E-E16E-4C43-866A-CC4EAFC0F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344" y="1548240"/>
            <a:ext cx="1027908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599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4" r:id="rId4"/>
    <p:sldLayoutId id="2147483665" r:id="rId5"/>
    <p:sldLayoutId id="2147483663" r:id="rId6"/>
    <p:sldLayoutId id="2147483666" r:id="rId7"/>
    <p:sldLayoutId id="2147483667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9564" indent="-409564" algn="l" defTabSz="914377" rtl="0" eaLnBrk="1" latinLnBrk="0" hangingPunct="1">
        <a:lnSpc>
          <a:spcPct val="90000"/>
        </a:lnSpc>
        <a:spcBef>
          <a:spcPts val="1000"/>
        </a:spcBef>
        <a:buClr>
          <a:srgbClr val="1C8182"/>
        </a:buClr>
        <a:buFont typeface="Apple Symbols" panose="02000000000000000000" pitchFamily="2" charset="-79"/>
        <a:buChar char="≫"/>
        <a:tabLst/>
        <a:defRPr sz="28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0869" indent="-293681" algn="l" defTabSz="914377" rtl="0" eaLnBrk="1" latinLnBrk="0" hangingPunct="1">
        <a:lnSpc>
          <a:spcPct val="90000"/>
        </a:lnSpc>
        <a:spcBef>
          <a:spcPts val="500"/>
        </a:spcBef>
        <a:buClr>
          <a:srgbClr val="1C8182"/>
        </a:buClr>
        <a:buFont typeface="Apple Symbols" panose="02000000000000000000" pitchFamily="2" charset="-79"/>
        <a:buChar char="≫"/>
        <a:tabLst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1C8182"/>
        </a:buClr>
        <a:buFont typeface="Apple Symbols" panose="02000000000000000000" pitchFamily="2" charset="-79"/>
        <a:buChar char="≫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1C8182"/>
        </a:buClr>
        <a:buFont typeface="Apple Symbols" panose="02000000000000000000" pitchFamily="2" charset="-79"/>
        <a:buChar char="≫"/>
        <a:defRPr sz="18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1C8182"/>
        </a:buClr>
        <a:buFont typeface="Apple Symbols" panose="02000000000000000000" pitchFamily="2" charset="-79"/>
        <a:buChar char="≫"/>
        <a:defRPr sz="18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77F841-86AC-AB47-8411-E44ECFAE5119}"/>
              </a:ext>
            </a:extLst>
          </p:cNvPr>
          <p:cNvSpPr/>
          <p:nvPr/>
        </p:nvSpPr>
        <p:spPr>
          <a:xfrm>
            <a:off x="0" y="0"/>
            <a:ext cx="5723467" cy="6858000"/>
          </a:xfrm>
          <a:prstGeom prst="rect">
            <a:avLst/>
          </a:prstGeom>
          <a:solidFill>
            <a:srgbClr val="006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46C59-B522-9F4A-B97E-5F445B4543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187" y="1955786"/>
            <a:ext cx="4535154" cy="45608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DE PCRC Strategic Plan Decision-Making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February 12</a:t>
            </a:r>
            <a:r>
              <a:rPr lang="en-US" sz="2800" baseline="3000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,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95054-EA87-9D43-B547-912E64D35F2C}"/>
              </a:ext>
            </a:extLst>
          </p:cNvPr>
          <p:cNvSpPr/>
          <p:nvPr/>
        </p:nvSpPr>
        <p:spPr>
          <a:xfrm>
            <a:off x="476973" y="6193508"/>
            <a:ext cx="432872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2023 Health Management Associates, Inc. All rights reserved. The content of this presentation is PROPRIETARY and CONFIDENTIAL to </a:t>
            </a:r>
            <a:b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Management Associates, Inc. and only for the information of the intended recipient. Do not use, publish or redistribute without written permission </a:t>
            </a:r>
            <a:b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Health Management Associates, Inc.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5D7646-D439-974A-8263-20CBF15E3E75}"/>
              </a:ext>
            </a:extLst>
          </p:cNvPr>
          <p:cNvCxnSpPr/>
          <p:nvPr/>
        </p:nvCxnSpPr>
        <p:spPr>
          <a:xfrm>
            <a:off x="476973" y="6054436"/>
            <a:ext cx="4125672" cy="0"/>
          </a:xfrm>
          <a:prstGeom prst="line">
            <a:avLst/>
          </a:prstGeom>
          <a:ln>
            <a:solidFill>
              <a:schemeClr val="bg1">
                <a:lumMod val="85000"/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4DC50B4-9A3A-064C-83D6-77FFBEAF3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87" y="459775"/>
            <a:ext cx="1708150" cy="742950"/>
          </a:xfrm>
          <a:prstGeom prst="rect">
            <a:avLst/>
          </a:prstGeom>
        </p:spPr>
      </p:pic>
      <p:pic>
        <p:nvPicPr>
          <p:cNvPr id="11" name="Picture Placeholder 10" descr="Person using iPad">
            <a:extLst>
              <a:ext uri="{FF2B5EF4-FFF2-40B4-BE49-F238E27FC236}">
                <a16:creationId xmlns:a16="http://schemas.microsoft.com/office/drawing/2014/main" id="{611540A8-264A-8603-D181-49436EE477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7043" r="17043"/>
          <a:stretch/>
        </p:blipFill>
        <p:spPr/>
      </p:pic>
    </p:spTree>
    <p:extLst>
      <p:ext uri="{BB962C8B-B14F-4D97-AF65-F5344CB8AC3E}">
        <p14:creationId xmlns:p14="http://schemas.microsoft.com/office/powerpoint/2010/main" val="1911085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0438-3DA9-01C0-6092-B22A09B2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1294411"/>
          </a:xfrm>
        </p:spPr>
        <p:txBody>
          <a:bodyPr anchor="ctr">
            <a:normAutofit/>
          </a:bodyPr>
          <a:lstStyle/>
          <a:p>
            <a:r>
              <a:rPr lang="en-US" dirty="0"/>
              <a:t>Focus Group Feedback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A5C14B-690E-5713-C915-C35EA7710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506103"/>
              </p:ext>
            </p:extLst>
          </p:nvPr>
        </p:nvGraphicFramePr>
        <p:xfrm>
          <a:off x="824344" y="1783767"/>
          <a:ext cx="1027908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24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8F05-36DD-4532-1CFC-1DCE8231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1294411"/>
          </a:xfrm>
        </p:spPr>
        <p:txBody>
          <a:bodyPr anchor="ctr">
            <a:normAutofit/>
          </a:bodyPr>
          <a:lstStyle/>
          <a:p>
            <a:r>
              <a:rPr lang="en-US" dirty="0"/>
              <a:t>PCRC Working Group Survey results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4AFF51-EF06-68E6-4338-896670348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295" y="1783767"/>
            <a:ext cx="9209182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280537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6572-4C6D-35C1-BDAC-D37E4228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Recommendation #1: Vote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7E0A6-33AA-9A7A-9E2A-ECD9CC070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4" y="1794653"/>
            <a:ext cx="1027908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  <a:t>The PCRC should focus on increasing multi-payer participation and buy-in for primary care spending.</a:t>
            </a:r>
            <a:endParaRPr lang="en-US" sz="3600" b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53695" indent="-353695"/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3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CC878E-F8A2-7692-B6A3-6D8097323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The PCRC should inform policies that will work on primary care investments, without increasing overall healthcare costs.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356B47-FBEA-FF69-966B-9BED0A29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Recommendation #2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68B3F-D751-1754-00BB-A26FAE5B02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63C1-38C1-514E-A205-135D40B9EDC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1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A0CB-0506-6F76-C1D4-70937DA5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NASEM 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5481D-883E-C0A3-901A-9745BDD27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If there is an increase in the total cost of care, the cost should not be passed onto the consumer/patient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11 responses – 72.7% agree&gt;&gt;&gt;unrealistic</a:t>
            </a:r>
          </a:p>
          <a:p>
            <a:r>
              <a:rPr lang="en-US" sz="2000" dirty="0">
                <a:solidFill>
                  <a:schemeClr val="tx1"/>
                </a:solidFill>
              </a:rPr>
              <a:t>With the information provided by the OVBHCD and through the DHSS Benchmarking and </a:t>
            </a:r>
            <a:r>
              <a:rPr lang="en-US" sz="2000" dirty="0" err="1">
                <a:solidFill>
                  <a:schemeClr val="tx1"/>
                </a:solidFill>
              </a:rPr>
              <a:t>Costaware</a:t>
            </a:r>
            <a:r>
              <a:rPr lang="en-US" sz="2000" dirty="0">
                <a:solidFill>
                  <a:schemeClr val="tx1"/>
                </a:solidFill>
              </a:rPr>
              <a:t> data, there should be an effort to decrease inpatient costs, even for those health plans not covered under SB120 (Medicaid, self-insured plans)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11 responses – 90.9% agree&gt;&gt;&gt; not feasible due to cost factor</a:t>
            </a:r>
          </a:p>
          <a:p>
            <a:r>
              <a:rPr lang="en-US" sz="2000" dirty="0">
                <a:solidFill>
                  <a:schemeClr val="tx1"/>
                </a:solidFill>
              </a:rPr>
              <a:t>If this is a STRONG RECOMMENDATION from the PCRC, should there be a recommendation for an established regulatory body regarding health care systems and their contracted payment schedules with carriers, such as a set schedule for annual increases in service payments, similar to what is in SB120?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10 responses - 90% agree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2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0438-3DA9-01C0-6092-B22A09B2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1294411"/>
          </a:xfrm>
        </p:spPr>
        <p:txBody>
          <a:bodyPr anchor="ctr">
            <a:normAutofit/>
          </a:bodyPr>
          <a:lstStyle/>
          <a:p>
            <a:r>
              <a:rPr lang="en-US" dirty="0"/>
              <a:t>Focus Group Feedback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46A9FB-0A41-4652-09BC-BD4EA0D3C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808636"/>
              </p:ext>
            </p:extLst>
          </p:nvPr>
        </p:nvGraphicFramePr>
        <p:xfrm>
          <a:off x="824344" y="1783767"/>
          <a:ext cx="1027908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41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30CB-D0AC-4FC4-7C6E-D5E24AD8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1294411"/>
          </a:xfrm>
        </p:spPr>
        <p:txBody>
          <a:bodyPr anchor="ctr">
            <a:normAutofit/>
          </a:bodyPr>
          <a:lstStyle/>
          <a:p>
            <a:br>
              <a:rPr lang="en-US" dirty="0"/>
            </a:br>
            <a:r>
              <a:rPr lang="en-US" dirty="0"/>
              <a:t>PCRC Working Group Survey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84398C-BA8F-2F69-3490-68A3C2034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47596"/>
            <a:ext cx="8746406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2978593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6572-4C6D-35C1-BDAC-D37E4228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Recommendation #2: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7E0A6-33AA-9A7A-9E2A-ECD9CC070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  <a:t>The PCRC should inform policies that will work on primary care investments, without increasing overall healthcare costs. </a:t>
            </a:r>
          </a:p>
          <a:p>
            <a:pPr marL="750570" lvl="1" indent="-293370">
              <a:buFont typeface="Courier New" panose="02000000000000000000" pitchFamily="2" charset="-79"/>
              <a:buChar char="o"/>
            </a:pPr>
            <a:endParaRPr lang="en-US" sz="1600" dirty="0">
              <a:solidFill>
                <a:srgbClr val="000000"/>
              </a:solidFill>
            </a:endParaRPr>
          </a:p>
          <a:p>
            <a:pPr marL="353695" indent="-353695"/>
            <a:endParaRPr lang="en-US" sz="2400" dirty="0">
              <a:solidFill>
                <a:srgbClr val="000000"/>
              </a:solidFill>
            </a:endParaRPr>
          </a:p>
          <a:p>
            <a:pPr marL="353695" indent="-353695"/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3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CC878E-F8A2-7692-B6A3-6D8097323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The PCRC should promote and advocate for quality measures aligned across payers based on the biggest cost of care drivers.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356B47-FBEA-FF69-966B-9BED0A29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Recommendation #3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68B3F-D751-1754-00BB-A26FAE5B02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63C1-38C1-514E-A205-135D40B9EDC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9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A0CB-0506-6F76-C1D4-70937DA5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NASEM Survey </a:t>
            </a:r>
            <a:r>
              <a:rPr lang="en-US" dirty="0" err="1"/>
              <a:t>REsults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5481D-883E-C0A3-901A-9745BDD27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The PCRC should recommend telehealth services, which would need to be defined, are included as an essential service of primary care.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11 responses – 100% agree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Delaware Primary Care Delivery Model (aka Value Based Model) should be incorporated in all health plans, whether through regulation or legislation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11 responses – 72.7% agree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PCRC should recommend that the certification of PCMH level of care not be limited only NCQA certification and can qualify for higher reimbursement if the practice meets certain parameters. 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11 responses -  54.9% agree; 36.4% not sure – I need to know the qualifying parameters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1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0E23-D254-1202-4146-44070903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HMA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1DCA3-9A1E-352E-02F2-76DEC69B1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36" y="2278177"/>
            <a:ext cx="2152721" cy="215272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5131768-FCD7-B315-8699-F453336DF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60" y="2301463"/>
            <a:ext cx="2152722" cy="21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82219B8-7C4E-3E55-58BB-91927419E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74" y="2375925"/>
            <a:ext cx="2077378" cy="210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E6775D-985E-861F-7E2D-DEDB6F20B057}"/>
              </a:ext>
            </a:extLst>
          </p:cNvPr>
          <p:cNvSpPr txBox="1"/>
          <p:nvPr/>
        </p:nvSpPr>
        <p:spPr>
          <a:xfrm>
            <a:off x="125681" y="4567877"/>
            <a:ext cx="3371850" cy="8002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Caitlin Thomas-Henkel, MSW</a:t>
            </a:r>
          </a:p>
          <a:p>
            <a:pPr algn="ctr"/>
            <a:r>
              <a:rPr lang="en-US" sz="1600" dirty="0"/>
              <a:t>Principal</a:t>
            </a:r>
          </a:p>
          <a:p>
            <a:pPr algn="ctr"/>
            <a:r>
              <a:rPr lang="en-US" sz="1400" i="1" u="sng" dirty="0">
                <a:solidFill>
                  <a:schemeClr val="accent1"/>
                </a:solidFill>
              </a:rPr>
              <a:t>cthomashenkel@healthmanagement.com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F2119-1EA5-BD37-2F2A-485600FE92D8}"/>
              </a:ext>
            </a:extLst>
          </p:cNvPr>
          <p:cNvSpPr txBox="1"/>
          <p:nvPr/>
        </p:nvSpPr>
        <p:spPr>
          <a:xfrm>
            <a:off x="3364535" y="4572370"/>
            <a:ext cx="3371850" cy="8002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Nehath Sheriff, MPH</a:t>
            </a:r>
          </a:p>
          <a:p>
            <a:pPr algn="ctr"/>
            <a:r>
              <a:rPr lang="en-US" sz="1600" dirty="0"/>
              <a:t>Consultant</a:t>
            </a:r>
          </a:p>
          <a:p>
            <a:pPr algn="ctr"/>
            <a:r>
              <a:rPr lang="en-US" sz="1400" i="1" u="sng" dirty="0">
                <a:solidFill>
                  <a:schemeClr val="accent1"/>
                </a:solidFill>
              </a:rPr>
              <a:t>nsheriff@healthmanagement.com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C6AA5-9531-8F10-53FA-92A553E805E2}"/>
              </a:ext>
            </a:extLst>
          </p:cNvPr>
          <p:cNvSpPr txBox="1"/>
          <p:nvPr/>
        </p:nvSpPr>
        <p:spPr>
          <a:xfrm>
            <a:off x="6343222" y="4561911"/>
            <a:ext cx="2985714" cy="8002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Keyan Javadi, MPH </a:t>
            </a:r>
          </a:p>
          <a:p>
            <a:pPr algn="ctr"/>
            <a:r>
              <a:rPr lang="en-US" sz="1600" dirty="0"/>
              <a:t>Consultant</a:t>
            </a:r>
          </a:p>
          <a:p>
            <a:pPr algn="ctr"/>
            <a:r>
              <a:rPr lang="en-US" sz="1400" i="1" u="sng" dirty="0">
                <a:solidFill>
                  <a:schemeClr val="accent1"/>
                </a:solidFill>
              </a:rPr>
              <a:t>kjavadi@healthmanagement.com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18D19-F620-D80E-619B-243A3B990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2142" y="2375924"/>
            <a:ext cx="2152721" cy="21061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C97A9E-01CE-D9F3-B011-F41F9F20BE1A}"/>
              </a:ext>
            </a:extLst>
          </p:cNvPr>
          <p:cNvSpPr txBox="1"/>
          <p:nvPr/>
        </p:nvSpPr>
        <p:spPr>
          <a:xfrm>
            <a:off x="9164550" y="4528438"/>
            <a:ext cx="2985714" cy="8002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Gaurav </a:t>
            </a:r>
            <a:r>
              <a:rPr lang="en-US" sz="1600" b="1" dirty="0" err="1"/>
              <a:t>Nagrath</a:t>
            </a:r>
            <a:r>
              <a:rPr lang="en-US" sz="1600" b="1" dirty="0"/>
              <a:t>, ScD, MBA</a:t>
            </a:r>
          </a:p>
          <a:p>
            <a:pPr algn="ctr"/>
            <a:r>
              <a:rPr lang="en-US" sz="1600" dirty="0"/>
              <a:t>Managing Principal</a:t>
            </a:r>
          </a:p>
          <a:p>
            <a:pPr algn="ctr"/>
            <a:r>
              <a:rPr lang="en-US" sz="1400" i="1" u="sng" dirty="0">
                <a:solidFill>
                  <a:schemeClr val="accent1"/>
                </a:solidFill>
              </a:rPr>
              <a:t>gnagrath@healthmanagement.com</a:t>
            </a:r>
          </a:p>
        </p:txBody>
      </p:sp>
    </p:spTree>
    <p:extLst>
      <p:ext uri="{BB962C8B-B14F-4D97-AF65-F5344CB8AC3E}">
        <p14:creationId xmlns:p14="http://schemas.microsoft.com/office/powerpoint/2010/main" val="172434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A0CB-0506-6F76-C1D4-70937DA5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1294411"/>
          </a:xfrm>
        </p:spPr>
        <p:txBody>
          <a:bodyPr anchor="ctr">
            <a:normAutofit/>
          </a:bodyPr>
          <a:lstStyle/>
          <a:p>
            <a:r>
              <a:rPr lang="en-US" dirty="0"/>
              <a:t>Focus group results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591F492-91D3-C91C-D831-CFA98074C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982653"/>
              </p:ext>
            </p:extLst>
          </p:nvPr>
        </p:nvGraphicFramePr>
        <p:xfrm>
          <a:off x="824344" y="1783767"/>
          <a:ext cx="1027908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4099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30CB-D0AC-4FC4-7C6E-D5E24AD8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1294411"/>
          </a:xfrm>
        </p:spPr>
        <p:txBody>
          <a:bodyPr anchor="ctr">
            <a:normAutofit/>
          </a:bodyPr>
          <a:lstStyle/>
          <a:p>
            <a:br>
              <a:rPr lang="en-US" dirty="0"/>
            </a:br>
            <a:r>
              <a:rPr lang="en-US" dirty="0"/>
              <a:t>PCRC Working Group Survey 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BDEF01-7665-59D6-433A-25907A980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971" y="1783767"/>
            <a:ext cx="8971831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1895609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3CA9-7EE8-77A0-BF4D-6A7A150E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Recommendation #3: Vote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F02A6-307E-BB0A-FC71-F0456B49D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The PCRC should promote and advocate for quality measures aligned across payers based on the biggest cost of care drivers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80808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44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CC878E-F8A2-7692-B6A3-6D8097323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The PCRC will develop a more comprehensive communications strategy, such as an annual report, to increase transparency around the vision, goals, and progress of the PCRC.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356B47-FBEA-FF69-966B-9BED0A29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Recommendation #4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68B3F-D751-1754-00BB-A26FAE5B02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63C1-38C1-514E-A205-135D40B9EDC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87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A0CB-0506-6F76-C1D4-70937DA5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1294411"/>
          </a:xfrm>
        </p:spPr>
        <p:txBody>
          <a:bodyPr anchor="ctr">
            <a:normAutofit/>
          </a:bodyPr>
          <a:lstStyle/>
          <a:p>
            <a:r>
              <a:rPr lang="en-US" dirty="0"/>
              <a:t>Focus group feedback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227E09-B739-E5F9-869A-0230DEF9E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130835"/>
              </p:ext>
            </p:extLst>
          </p:nvPr>
        </p:nvGraphicFramePr>
        <p:xfrm>
          <a:off x="824344" y="1783767"/>
          <a:ext cx="1027908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91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30CB-D0AC-4FC4-7C6E-D5E24AD8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1294411"/>
          </a:xfrm>
        </p:spPr>
        <p:txBody>
          <a:bodyPr anchor="ctr">
            <a:normAutofit/>
          </a:bodyPr>
          <a:lstStyle/>
          <a:p>
            <a:br>
              <a:rPr lang="en-US" dirty="0"/>
            </a:br>
            <a:r>
              <a:rPr lang="en-US" dirty="0"/>
              <a:t>PCRC Working Group Survey 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911A26-6C3C-CD0E-C698-7D71C67B5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695" y="1783767"/>
            <a:ext cx="8408383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2406981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91AC-8112-241E-D5E2-A0666F2B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Recommendation #4: Vote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05C1D-A858-8F8B-347C-67DE9E16A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53695" indent="-353695"/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The PCRC will develop a more comprehensive communications strategy, such as an annual report, to increase transparency around the vision, goals, and progress of the PCRC.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71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CC878E-F8A2-7692-B6A3-6D8097323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The PCRC should explore a more inclusive strategy across the spectrum (i.e., employed practices, MCOs, etc.) to reflect the needs of all practices within primary care specialties.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356B47-FBEA-FF69-966B-9BED0A29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Recommendation #5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68B3F-D751-1754-00BB-A26FAE5B02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63C1-38C1-514E-A205-135D40B9EDC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09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A0CB-0506-6F76-C1D4-70937DA5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NASEM Survey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5481D-883E-C0A3-901A-9745BDD27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202124"/>
                </a:solidFill>
              </a:rPr>
              <a:t>If a regulatory body is NOT a STRONG RECOMMENDATION, then should the PCRC recommend that those health plans which are not under SB120 contribute to a statewide Primary Care Investment Safety Net, which may cover but is not limited to, costs associated with practice transformation for practices to reach PMCH quality of care; infrastructure costs to establish resource for patients and providers alike regarding primary care access; patient and provider education regarding the benefits of primary care, behavioral health, as well as social determinants of health. </a:t>
            </a:r>
          </a:p>
          <a:p>
            <a:pPr lvl="1"/>
            <a:r>
              <a:rPr lang="en-US" dirty="0">
                <a:solidFill>
                  <a:srgbClr val="202124"/>
                </a:solidFill>
              </a:rPr>
              <a:t>10 responses – 70% agree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61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A0CB-0506-6F76-C1D4-70937DA5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1294411"/>
          </a:xfrm>
        </p:spPr>
        <p:txBody>
          <a:bodyPr anchor="ctr">
            <a:normAutofit/>
          </a:bodyPr>
          <a:lstStyle/>
          <a:p>
            <a:r>
              <a:rPr lang="en-US" dirty="0"/>
              <a:t>Focus group feedback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227E09-B739-E5F9-869A-0230DEF9E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973413"/>
              </p:ext>
            </p:extLst>
          </p:nvPr>
        </p:nvGraphicFramePr>
        <p:xfrm>
          <a:off x="824344" y="1783767"/>
          <a:ext cx="1027908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04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0E23-D254-1202-4146-44070903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Project/Goals</a:t>
            </a: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77FBA898-4F57-F0CA-1032-8A342658AFB2}"/>
              </a:ext>
            </a:extLst>
          </p:cNvPr>
          <p:cNvGraphicFramePr>
            <a:graphicFrameLocks/>
          </p:cNvGraphicFramePr>
          <p:nvPr/>
        </p:nvGraphicFramePr>
        <p:xfrm>
          <a:off x="758952" y="1782210"/>
          <a:ext cx="11042904" cy="469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6FB2759D-37AA-0F0F-17E4-55522BE93844}"/>
              </a:ext>
            </a:extLst>
          </p:cNvPr>
          <p:cNvSpPr/>
          <p:nvPr/>
        </p:nvSpPr>
        <p:spPr>
          <a:xfrm>
            <a:off x="3071972" y="2111338"/>
            <a:ext cx="955497" cy="277403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923F512-6451-E210-6EBE-0E1E4204501D}"/>
              </a:ext>
            </a:extLst>
          </p:cNvPr>
          <p:cNvSpPr/>
          <p:nvPr/>
        </p:nvSpPr>
        <p:spPr>
          <a:xfrm>
            <a:off x="5862740" y="2125036"/>
            <a:ext cx="955497" cy="277403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4CFCF33-9766-A56B-801B-C646CEDD7081}"/>
              </a:ext>
            </a:extLst>
          </p:cNvPr>
          <p:cNvSpPr/>
          <p:nvPr/>
        </p:nvSpPr>
        <p:spPr>
          <a:xfrm>
            <a:off x="8926530" y="2121611"/>
            <a:ext cx="955497" cy="277403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40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51CE-9BF5-AE3C-8C4D-D1674130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1294411"/>
          </a:xfrm>
        </p:spPr>
        <p:txBody>
          <a:bodyPr anchor="ctr">
            <a:normAutofit/>
          </a:bodyPr>
          <a:lstStyle/>
          <a:p>
            <a:r>
              <a:rPr lang="en-US"/>
              <a:t>Results from PCRC Working Group Vote 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3251C3C-329A-EB3E-9F4D-8C23FE329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975" y="1783767"/>
            <a:ext cx="8925823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1767037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C0F3-DF5E-6D57-BC7C-ED5F2A12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Recommendation #5: Vote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210DE-F915-5015-1044-C7F06599C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53695" indent="-353695"/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The PCRC should explore a more inclusive strategy across the spectrum (i.e., employed practices, MCOs, etc.) to reflect the needs of all practices within primary care specialties.</a:t>
            </a:r>
            <a:endParaRPr lang="en-US" sz="3200" dirty="0">
              <a:solidFill>
                <a:srgbClr val="808080"/>
              </a:solidFill>
            </a:endParaRPr>
          </a:p>
          <a:p>
            <a:pPr marL="457200" lvl="1" indent="0">
              <a:buNone/>
            </a:pPr>
            <a:br>
              <a:rPr lang="en-US" sz="2000" dirty="0"/>
            </a:br>
            <a:endParaRPr lang="en-US" sz="20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5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8ABC-70AD-942F-E73A-020C8069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1294411"/>
          </a:xfrm>
        </p:spPr>
        <p:txBody>
          <a:bodyPr anchor="ctr">
            <a:normAutofit/>
          </a:bodyPr>
          <a:lstStyle/>
          <a:p>
            <a:r>
              <a:rPr lang="en-US"/>
              <a:t>Timeline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39D404C-C8C2-036A-02F6-41F17366C1E1}"/>
              </a:ext>
            </a:extLst>
          </p:cNvPr>
          <p:cNvGraphicFramePr/>
          <p:nvPr/>
        </p:nvGraphicFramePr>
        <p:xfrm>
          <a:off x="824344" y="1783767"/>
          <a:ext cx="1027908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83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01BC-093B-48AC-DB9F-426A7A61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856"/>
            <a:ext cx="5056909" cy="6871855"/>
          </a:xfrm>
        </p:spPr>
        <p:txBody>
          <a:bodyPr anchor="ctr">
            <a:normAutofit/>
          </a:bodyPr>
          <a:lstStyle/>
          <a:p>
            <a:r>
              <a:rPr lang="en-US" sz="3700"/>
              <a:t>Subcommittee Working Group Members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41D811-2824-5EF4-F619-4035CB9B5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818361"/>
              </p:ext>
            </p:extLst>
          </p:nvPr>
        </p:nvGraphicFramePr>
        <p:xfrm>
          <a:off x="5701314" y="1394661"/>
          <a:ext cx="584958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01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7E1C-9195-611B-60BB-3795D48E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PCRC Working Group 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377A8-24AA-80D6-6E8C-BA73FDB1B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71625"/>
            <a:ext cx="10189029" cy="4667250"/>
          </a:xfrm>
        </p:spPr>
        <p:txBody>
          <a:bodyPr/>
          <a:lstStyle/>
          <a:p>
            <a:r>
              <a:rPr lang="en-US" sz="2200" b="0" i="0" dirty="0">
                <a:solidFill>
                  <a:srgbClr val="000000"/>
                </a:solidFill>
                <a:effectLst/>
                <a:latin typeface="+mn-lt"/>
              </a:rPr>
              <a:t>There needs to be a greater effort to decrease inpatient costs; inpatient costs are the highest rise in cost of care  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PCRC should set goals for where primary care investment is going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Expand patient-centered care to look beyond what SB-120 looks at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DE needs to find a personalized solution that matches the policies it wants to move forward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Specific primary care governance models DE should adopt: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+mn-lt"/>
              </a:rPr>
              <a:t>Vermont’s Green Mountain Care Board closely resembles what DE hopes to do 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Develop 3-5 strategic objectives that the PCRC feels passionate about moving forward with</a:t>
            </a:r>
          </a:p>
          <a:p>
            <a:pPr lvl="1"/>
            <a:r>
              <a:rPr lang="en-US" sz="2200" i="1" dirty="0">
                <a:solidFill>
                  <a:schemeClr val="accent6"/>
                </a:solidFill>
                <a:latin typeface="+mn-lt"/>
              </a:rPr>
              <a:t>This is what we are voting on today</a:t>
            </a:r>
          </a:p>
          <a:p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457188" lvl="1" indent="0"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457188" lvl="1" indent="0"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lvl="1"/>
            <a:endParaRPr lang="en-US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en-U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1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9B77E8-0B1B-A14E-8017-F8B810653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63C1-38C1-514E-A205-135D40B9EDC8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42917-BC94-4F43-8747-D9A677A7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Proposed Recommendations for the PCRC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6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CC878E-F8A2-7692-B6A3-6D8097323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718" y="1394661"/>
            <a:ext cx="6234179" cy="4351338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The PCRC should focus on increasing multi-payer participation and buy in for primary care spending</a:t>
            </a:r>
            <a:endParaRPr lang="en-US" sz="28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356B47-FBEA-FF69-966B-9BED0A29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Recommendation #1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68B3F-D751-1754-00BB-A26FAE5B02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63C1-38C1-514E-A205-135D40B9ED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6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F8E6-656C-272E-3055-DABC8265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1294411"/>
          </a:xfrm>
        </p:spPr>
        <p:txBody>
          <a:bodyPr anchor="ctr">
            <a:normAutofit/>
          </a:bodyPr>
          <a:lstStyle/>
          <a:p>
            <a:r>
              <a:rPr lang="en-US" dirty="0"/>
              <a:t>NASEM Survey Results</a:t>
            </a:r>
          </a:p>
        </p:txBody>
      </p:sp>
      <p:pic>
        <p:nvPicPr>
          <p:cNvPr id="4" name="Content Placeholder 3" descr="A close-up of a document&#10;&#10;Description automatically generated">
            <a:extLst>
              <a:ext uri="{FF2B5EF4-FFF2-40B4-BE49-F238E27FC236}">
                <a16:creationId xmlns:a16="http://schemas.microsoft.com/office/drawing/2014/main" id="{0C3EA5AB-3B92-1070-D2E2-32D7A7D07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8"/>
          <a:stretch/>
        </p:blipFill>
        <p:spPr>
          <a:xfrm>
            <a:off x="1686260" y="1828800"/>
            <a:ext cx="8662510" cy="4183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39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DF7F1B4-DE5E-5D47-A1AA-C270631F2C21}" vid="{7A41011F-72E5-884C-AD24-CEEAD62163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64ECE663A55A4DBA4B562AAFE3FAB8" ma:contentTypeVersion="6" ma:contentTypeDescription="Create a new document." ma:contentTypeScope="" ma:versionID="981c45b66b4fad186127d24b2bae5e28">
  <xsd:schema xmlns:xsd="http://www.w3.org/2001/XMLSchema" xmlns:xs="http://www.w3.org/2001/XMLSchema" xmlns:p="http://schemas.microsoft.com/office/2006/metadata/properties" xmlns:ns2="ec058dc0-2e30-4c06-8938-ed2c6ba6f478" xmlns:ns3="8dff4eb8-ef29-479b-bafc-c5c9da8e36c4" targetNamespace="http://schemas.microsoft.com/office/2006/metadata/properties" ma:root="true" ma:fieldsID="3f83748b6ad2b476de6620fde81a2769" ns2:_="" ns3:_="">
    <xsd:import namespace="ec058dc0-2e30-4c06-8938-ed2c6ba6f478"/>
    <xsd:import namespace="8dff4eb8-ef29-479b-bafc-c5c9da8e36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58dc0-2e30-4c06-8938-ed2c6ba6f4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f4eb8-ef29-479b-bafc-c5c9da8e36c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F3B5EF-8AC7-41F8-9B26-9CCC2D5AA1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EADB17-AA68-40E4-81EE-5574A3B48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058dc0-2e30-4c06-8938-ed2c6ba6f478"/>
    <ds:schemaRef ds:uri="8dff4eb8-ef29-479b-bafc-c5c9da8e36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16E5F0-372C-49C1-B592-92804E6C3B1F}">
  <ds:schemaRefs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8dff4eb8-ef29-479b-bafc-c5c9da8e36c4"/>
    <ds:schemaRef ds:uri="ec058dc0-2e30-4c06-8938-ed2c6ba6f4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HMA PowerPoint Plus 7-26</Template>
  <TotalTime>8902</TotalTime>
  <Words>1414</Words>
  <Application>Microsoft Office PowerPoint</Application>
  <PresentationFormat>Widescreen</PresentationFormat>
  <Paragraphs>146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Apple Symbols</vt:lpstr>
      <vt:lpstr>Arial</vt:lpstr>
      <vt:lpstr>Calibri</vt:lpstr>
      <vt:lpstr>Courier New</vt:lpstr>
      <vt:lpstr>Segoe UI</vt:lpstr>
      <vt:lpstr>Office Theme</vt:lpstr>
      <vt:lpstr>PowerPoint Presentation</vt:lpstr>
      <vt:lpstr>HMA Team</vt:lpstr>
      <vt:lpstr>Overview of Project/Goals</vt:lpstr>
      <vt:lpstr>Timeline</vt:lpstr>
      <vt:lpstr>Subcommittee Working Group Members </vt:lpstr>
      <vt:lpstr>PCRC Working Group Takeaways </vt:lpstr>
      <vt:lpstr>Proposed Recommendations for the PCRC</vt:lpstr>
      <vt:lpstr>Recommendation #1</vt:lpstr>
      <vt:lpstr>NASEM Survey Results</vt:lpstr>
      <vt:lpstr>Focus Group Feedback</vt:lpstr>
      <vt:lpstr>PCRC Working Group Survey results </vt:lpstr>
      <vt:lpstr>Recommendation #1: Vote </vt:lpstr>
      <vt:lpstr>Recommendation #2</vt:lpstr>
      <vt:lpstr>NASEM Survey Results</vt:lpstr>
      <vt:lpstr>Focus Group Feedback</vt:lpstr>
      <vt:lpstr> PCRC Working Group Survey results</vt:lpstr>
      <vt:lpstr>Recommendation #2: Vote</vt:lpstr>
      <vt:lpstr>Recommendation #3</vt:lpstr>
      <vt:lpstr>NASEM Survey REsults </vt:lpstr>
      <vt:lpstr>Focus group results </vt:lpstr>
      <vt:lpstr> PCRC Working Group Survey Results</vt:lpstr>
      <vt:lpstr>Recommendation #3: Vote</vt:lpstr>
      <vt:lpstr>Recommendation #4</vt:lpstr>
      <vt:lpstr>Focus group feedback</vt:lpstr>
      <vt:lpstr> PCRC Working Group Survey results</vt:lpstr>
      <vt:lpstr>Recommendation #4: Vote</vt:lpstr>
      <vt:lpstr>Recommendation #5</vt:lpstr>
      <vt:lpstr>NASEM Survey Results </vt:lpstr>
      <vt:lpstr>Focus group feedback</vt:lpstr>
      <vt:lpstr>Results from PCRC Working Group Vote </vt:lpstr>
      <vt:lpstr>Recommendation #5: Vote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slides</dc:title>
  <dc:creator>Nehath Sheriff</dc:creator>
  <cp:lastModifiedBy>Aysola, Karuna (DHSS)</cp:lastModifiedBy>
  <cp:revision>132</cp:revision>
  <cp:lastPrinted>2021-09-23T17:39:36Z</cp:lastPrinted>
  <dcterms:created xsi:type="dcterms:W3CDTF">2023-12-06T16:46:49Z</dcterms:created>
  <dcterms:modified xsi:type="dcterms:W3CDTF">2024-02-16T12:20:21Z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0x0101005F64ECE663A55A4DBA4B562AAFE3FAB8</vt:lpwstr>
  </property>
</Properties>
</file>