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customXml/itemProps363.xml" ContentType="application/vnd.openxmlformats-officedocument.customXmlProperties+xml"/>
  <Override PartName="/customXml/itemProps364.xml" ContentType="application/vnd.openxmlformats-officedocument.customXmlProperties+xml"/>
  <Override PartName="/customXml/itemProps365.xml" ContentType="application/vnd.openxmlformats-officedocument.customXmlProperties+xml"/>
  <Override PartName="/customXml/itemProps366.xml" ContentType="application/vnd.openxmlformats-officedocument.customXmlProperties+xml"/>
  <Override PartName="/customXml/itemProps367.xml" ContentType="application/vnd.openxmlformats-officedocument.customXmlProperties+xml"/>
  <Override PartName="/customXml/itemProps368.xml" ContentType="application/vnd.openxmlformats-officedocument.customXmlProperties+xml"/>
  <Override PartName="/customXml/itemProps369.xml" ContentType="application/vnd.openxmlformats-officedocument.customXmlProperties+xml"/>
  <Override PartName="/customXml/itemProps370.xml" ContentType="application/vnd.openxmlformats-officedocument.customXmlProperties+xml"/>
  <Override PartName="/customXml/itemProps371.xml" ContentType="application/vnd.openxmlformats-officedocument.customXmlProperties+xml"/>
  <Override PartName="/customXml/itemProps372.xml" ContentType="application/vnd.openxmlformats-officedocument.customXmlProperties+xml"/>
  <Override PartName="/customXml/itemProps373.xml" ContentType="application/vnd.openxmlformats-officedocument.customXmlProperties+xml"/>
  <Override PartName="/customXml/itemProps374.xml" ContentType="application/vnd.openxmlformats-officedocument.customXmlProperties+xml"/>
  <Override PartName="/customXml/itemProps375.xml" ContentType="application/vnd.openxmlformats-officedocument.customXmlProperties+xml"/>
  <Override PartName="/customXml/itemProps376.xml" ContentType="application/vnd.openxmlformats-officedocument.customXmlProperties+xml"/>
  <Override PartName="/customXml/itemProps377.xml" ContentType="application/vnd.openxmlformats-officedocument.customXmlProperties+xml"/>
  <Override PartName="/customXml/itemProps378.xml" ContentType="application/vnd.openxmlformats-officedocument.customXmlProperties+xml"/>
  <Override PartName="/customXml/itemProps379.xml" ContentType="application/vnd.openxmlformats-officedocument.customXmlProperties+xml"/>
  <Override PartName="/customXml/itemProps380.xml" ContentType="application/vnd.openxmlformats-officedocument.customXmlProperties+xml"/>
  <Override PartName="/customXml/itemProps381.xml" ContentType="application/vnd.openxmlformats-officedocument.customXmlProperties+xml"/>
  <Override PartName="/customXml/itemProps382.xml" ContentType="application/vnd.openxmlformats-officedocument.customXmlProperties+xml"/>
  <Override PartName="/customXml/itemProps383.xml" ContentType="application/vnd.openxmlformats-officedocument.customXmlProperties+xml"/>
  <Override PartName="/customXml/itemProps384.xml" ContentType="application/vnd.openxmlformats-officedocument.customXmlProperties+xml"/>
  <Override PartName="/customXml/itemProps385.xml" ContentType="application/vnd.openxmlformats-officedocument.customXmlProperties+xml"/>
  <Override PartName="/customXml/itemProps386.xml" ContentType="application/vnd.openxmlformats-officedocument.customXmlProperties+xml"/>
  <Override PartName="/customXml/itemProps387.xml" ContentType="application/vnd.openxmlformats-officedocument.customXmlProperties+xml"/>
  <Override PartName="/customXml/itemProps388.xml" ContentType="application/vnd.openxmlformats-officedocument.customXmlProperties+xml"/>
  <Override PartName="/customXml/itemProps389.xml" ContentType="application/vnd.openxmlformats-officedocument.customXmlProperties+xml"/>
  <Override PartName="/customXml/itemProps390.xml" ContentType="application/vnd.openxmlformats-officedocument.customXmlProperties+xml"/>
  <Override PartName="/customXml/itemProps391.xml" ContentType="application/vnd.openxmlformats-officedocument.customXmlProperties+xml"/>
  <Override PartName="/customXml/itemProps392.xml" ContentType="application/vnd.openxmlformats-officedocument.customXmlProperties+xml"/>
  <Override PartName="/customXml/itemProps393.xml" ContentType="application/vnd.openxmlformats-officedocument.customXmlProperties+xml"/>
  <Override PartName="/customXml/itemProps394.xml" ContentType="application/vnd.openxmlformats-officedocument.customXmlProperties+xml"/>
  <Override PartName="/customXml/itemProps395.xml" ContentType="application/vnd.openxmlformats-officedocument.customXmlProperties+xml"/>
  <Override PartName="/customXml/itemProps396.xml" ContentType="application/vnd.openxmlformats-officedocument.customXmlProperties+xml"/>
  <Override PartName="/customXml/itemProps397.xml" ContentType="application/vnd.openxmlformats-officedocument.customXmlProperties+xml"/>
  <Override PartName="/customXml/itemProps398.xml" ContentType="application/vnd.openxmlformats-officedocument.customXmlProperties+xml"/>
  <Override PartName="/customXml/itemProps399.xml" ContentType="application/vnd.openxmlformats-officedocument.customXmlProperties+xml"/>
  <Override PartName="/customXml/itemProps400.xml" ContentType="application/vnd.openxmlformats-officedocument.customXmlProperties+xml"/>
  <Override PartName="/customXml/itemProps401.xml" ContentType="application/vnd.openxmlformats-officedocument.customXmlProperties+xml"/>
  <Override PartName="/customXml/itemProps402.xml" ContentType="application/vnd.openxmlformats-officedocument.customXmlProperties+xml"/>
  <Override PartName="/customXml/itemProps403.xml" ContentType="application/vnd.openxmlformats-officedocument.customXmlProperties+xml"/>
  <Override PartName="/customXml/itemProps404.xml" ContentType="application/vnd.openxmlformats-officedocument.customXmlProperties+xml"/>
  <Override PartName="/customXml/itemProps405.xml" ContentType="application/vnd.openxmlformats-officedocument.customXmlProperties+xml"/>
  <Override PartName="/customXml/itemProps406.xml" ContentType="application/vnd.openxmlformats-officedocument.customXmlProperties+xml"/>
  <Override PartName="/customXml/itemProps407.xml" ContentType="application/vnd.openxmlformats-officedocument.customXmlProperties+xml"/>
  <Override PartName="/customXml/itemProps408.xml" ContentType="application/vnd.openxmlformats-officedocument.customXmlProperties+xml"/>
  <Override PartName="/customXml/itemProps409.xml" ContentType="application/vnd.openxmlformats-officedocument.customXmlProperties+xml"/>
  <Override PartName="/customXml/itemProps410.xml" ContentType="application/vnd.openxmlformats-officedocument.customXmlProperties+xml"/>
  <Override PartName="/customXml/itemProps411.xml" ContentType="application/vnd.openxmlformats-officedocument.customXmlProperties+xml"/>
  <Override PartName="/customXml/itemProps412.xml" ContentType="application/vnd.openxmlformats-officedocument.customXmlProperties+xml"/>
  <Override PartName="/customXml/itemProps413.xml" ContentType="application/vnd.openxmlformats-officedocument.customXmlProperties+xml"/>
  <Override PartName="/customXml/itemProps414.xml" ContentType="application/vnd.openxmlformats-officedocument.customXmlProperties+xml"/>
  <Override PartName="/customXml/itemProps415.xml" ContentType="application/vnd.openxmlformats-officedocument.customXmlProperties+xml"/>
  <Override PartName="/customXml/itemProps416.xml" ContentType="application/vnd.openxmlformats-officedocument.customXmlProperties+xml"/>
  <Override PartName="/customXml/itemProps417.xml" ContentType="application/vnd.openxmlformats-officedocument.customXmlProperties+xml"/>
  <Override PartName="/customXml/itemProps418.xml" ContentType="application/vnd.openxmlformats-officedocument.customXmlProperties+xml"/>
  <Override PartName="/customXml/itemProps419.xml" ContentType="application/vnd.openxmlformats-officedocument.customXmlProperties+xml"/>
  <Override PartName="/customXml/itemProps420.xml" ContentType="application/vnd.openxmlformats-officedocument.customXmlProperties+xml"/>
  <Override PartName="/customXml/itemProps421.xml" ContentType="application/vnd.openxmlformats-officedocument.customXmlProperties+xml"/>
  <Override PartName="/customXml/itemProps422.xml" ContentType="application/vnd.openxmlformats-officedocument.customXmlProperties+xml"/>
  <Override PartName="/customXml/itemProps423.xml" ContentType="application/vnd.openxmlformats-officedocument.customXmlProperties+xml"/>
  <Override PartName="/customXml/itemProps424.xml" ContentType="application/vnd.openxmlformats-officedocument.customXmlProperties+xml"/>
  <Override PartName="/customXml/itemProps425.xml" ContentType="application/vnd.openxmlformats-officedocument.customXmlProperties+xml"/>
  <Override PartName="/customXml/itemProps426.xml" ContentType="application/vnd.openxmlformats-officedocument.customXmlProperties+xml"/>
  <Override PartName="/customXml/itemProps427.xml" ContentType="application/vnd.openxmlformats-officedocument.customXmlProperties+xml"/>
  <Override PartName="/customXml/itemProps428.xml" ContentType="application/vnd.openxmlformats-officedocument.customXmlProperties+xml"/>
  <Override PartName="/customXml/itemProps429.xml" ContentType="application/vnd.openxmlformats-officedocument.customXmlProperties+xml"/>
  <Override PartName="/customXml/itemProps430.xml" ContentType="application/vnd.openxmlformats-officedocument.customXmlProperties+xml"/>
  <Override PartName="/customXml/itemProps431.xml" ContentType="application/vnd.openxmlformats-officedocument.customXmlProperties+xml"/>
  <Override PartName="/customXml/itemProps432.xml" ContentType="application/vnd.openxmlformats-officedocument.customXmlProperties+xml"/>
  <Override PartName="/customXml/itemProps433.xml" ContentType="application/vnd.openxmlformats-officedocument.customXmlProperties+xml"/>
  <Override PartName="/customXml/itemProps434.xml" ContentType="application/vnd.openxmlformats-officedocument.customXmlProperties+xml"/>
  <Override PartName="/customXml/itemProps435.xml" ContentType="application/vnd.openxmlformats-officedocument.customXmlProperties+xml"/>
  <Override PartName="/customXml/itemProps436.xml" ContentType="application/vnd.openxmlformats-officedocument.customXmlProperties+xml"/>
  <Override PartName="/customXml/itemProps437.xml" ContentType="application/vnd.openxmlformats-officedocument.customXmlProperties+xml"/>
  <Override PartName="/customXml/itemProps438.xml" ContentType="application/vnd.openxmlformats-officedocument.customXmlProperties+xml"/>
  <Override PartName="/customXml/itemProps439.xml" ContentType="application/vnd.openxmlformats-officedocument.customXmlProperties+xml"/>
  <Override PartName="/customXml/itemProps440.xml" ContentType="application/vnd.openxmlformats-officedocument.customXmlProperties+xml"/>
  <Override PartName="/customXml/itemProps441.xml" ContentType="application/vnd.openxmlformats-officedocument.customXmlProperties+xml"/>
  <Override PartName="/customXml/itemProps442.xml" ContentType="application/vnd.openxmlformats-officedocument.customXmlProperties+xml"/>
  <Override PartName="/customXml/itemProps443.xml" ContentType="application/vnd.openxmlformats-officedocument.customXmlProperties+xml"/>
  <Override PartName="/customXml/itemProps444.xml" ContentType="application/vnd.openxmlformats-officedocument.customXmlProperties+xml"/>
  <Override PartName="/customXml/itemProps445.xml" ContentType="application/vnd.openxmlformats-officedocument.customXmlProperties+xml"/>
  <Override PartName="/customXml/itemProps446.xml" ContentType="application/vnd.openxmlformats-officedocument.customXmlProperties+xml"/>
  <Override PartName="/customXml/itemProps447.xml" ContentType="application/vnd.openxmlformats-officedocument.customXmlProperties+xml"/>
  <Override PartName="/customXml/itemProps448.xml" ContentType="application/vnd.openxmlformats-officedocument.customXmlProperties+xml"/>
  <Override PartName="/customXml/itemProps449.xml" ContentType="application/vnd.openxmlformats-officedocument.customXmlProperties+xml"/>
  <Override PartName="/customXml/itemProps450.xml" ContentType="application/vnd.openxmlformats-officedocument.customXmlProperties+xml"/>
  <Override PartName="/customXml/itemProps451.xml" ContentType="application/vnd.openxmlformats-officedocument.customXmlProperties+xml"/>
  <Override PartName="/customXml/itemProps452.xml" ContentType="application/vnd.openxmlformats-officedocument.customXmlProperties+xml"/>
  <Override PartName="/customXml/itemProps453.xml" ContentType="application/vnd.openxmlformats-officedocument.customXmlProperties+xml"/>
  <Override PartName="/customXml/itemProps454.xml" ContentType="application/vnd.openxmlformats-officedocument.customXmlProperties+xml"/>
  <Override PartName="/customXml/itemProps455.xml" ContentType="application/vnd.openxmlformats-officedocument.customXmlProperties+xml"/>
  <Override PartName="/customXml/itemProps456.xml" ContentType="application/vnd.openxmlformats-officedocument.customXmlProperties+xml"/>
  <Override PartName="/customXml/itemProps457.xml" ContentType="application/vnd.openxmlformats-officedocument.customXmlProperties+xml"/>
  <Override PartName="/customXml/itemProps458.xml" ContentType="application/vnd.openxmlformats-officedocument.customXmlProperties+xml"/>
  <Override PartName="/customXml/itemProps459.xml" ContentType="application/vnd.openxmlformats-officedocument.customXmlProperties+xml"/>
  <Override PartName="/customXml/itemProps460.xml" ContentType="application/vnd.openxmlformats-officedocument.customXmlProperties+xml"/>
  <Override PartName="/customXml/itemProps461.xml" ContentType="application/vnd.openxmlformats-officedocument.customXmlProperties+xml"/>
  <Override PartName="/customXml/itemProps462.xml" ContentType="application/vnd.openxmlformats-officedocument.customXmlProperties+xml"/>
  <Override PartName="/customXml/itemProps463.xml" ContentType="application/vnd.openxmlformats-officedocument.customXmlProperties+xml"/>
  <Override PartName="/customXml/itemProps464.xml" ContentType="application/vnd.openxmlformats-officedocument.customXmlProperties+xml"/>
  <Override PartName="/customXml/itemProps465.xml" ContentType="application/vnd.openxmlformats-officedocument.customXmlProperties+xml"/>
  <Override PartName="/customXml/itemProps466.xml" ContentType="application/vnd.openxmlformats-officedocument.customXmlProperties+xml"/>
  <Override PartName="/customXml/itemProps467.xml" ContentType="application/vnd.openxmlformats-officedocument.customXmlProperties+xml"/>
  <Override PartName="/customXml/itemProps468.xml" ContentType="application/vnd.openxmlformats-officedocument.customXmlProperties+xml"/>
  <Override PartName="/customXml/itemProps469.xml" ContentType="application/vnd.openxmlformats-officedocument.customXmlProperties+xml"/>
  <Override PartName="/customXml/itemProps470.xml" ContentType="application/vnd.openxmlformats-officedocument.customXmlProperties+xml"/>
  <Override PartName="/customXml/itemProps471.xml" ContentType="application/vnd.openxmlformats-officedocument.customXmlProperties+xml"/>
  <Override PartName="/customXml/itemProps472.xml" ContentType="application/vnd.openxmlformats-officedocument.customXmlProperties+xml"/>
  <Override PartName="/customXml/itemProps473.xml" ContentType="application/vnd.openxmlformats-officedocument.customXmlProperties+xml"/>
  <Override PartName="/customXml/itemProps474.xml" ContentType="application/vnd.openxmlformats-officedocument.customXmlProperties+xml"/>
  <Override PartName="/customXml/itemProps475.xml" ContentType="application/vnd.openxmlformats-officedocument.customXmlProperties+xml"/>
  <Override PartName="/customXml/itemProps476.xml" ContentType="application/vnd.openxmlformats-officedocument.customXmlProperties+xml"/>
  <Override PartName="/customXml/itemProps477.xml" ContentType="application/vnd.openxmlformats-officedocument.customXmlProperties+xml"/>
  <Override PartName="/customXml/itemProps478.xml" ContentType="application/vnd.openxmlformats-officedocument.customXmlProperties+xml"/>
  <Override PartName="/customXml/itemProps479.xml" ContentType="application/vnd.openxmlformats-officedocument.customXmlProperties+xml"/>
  <Override PartName="/customXml/itemProps480.xml" ContentType="application/vnd.openxmlformats-officedocument.customXmlProperties+xml"/>
  <Override PartName="/customXml/itemProps481.xml" ContentType="application/vnd.openxmlformats-officedocument.customXmlProperties+xml"/>
  <Override PartName="/customXml/itemProps482.xml" ContentType="application/vnd.openxmlformats-officedocument.customXmlProperties+xml"/>
  <Override PartName="/customXml/itemProps483.xml" ContentType="application/vnd.openxmlformats-officedocument.customXmlProperties+xml"/>
  <Override PartName="/customXml/itemProps484.xml" ContentType="application/vnd.openxmlformats-officedocument.customXmlProperties+xml"/>
  <Override PartName="/customXml/itemProps485.xml" ContentType="application/vnd.openxmlformats-officedocument.customXmlProperties+xml"/>
  <Override PartName="/customXml/itemProps486.xml" ContentType="application/vnd.openxmlformats-officedocument.customXmlProperties+xml"/>
  <Override PartName="/customXml/itemProps487.xml" ContentType="application/vnd.openxmlformats-officedocument.customXmlProperties+xml"/>
  <Override PartName="/customXml/itemProps488.xml" ContentType="application/vnd.openxmlformats-officedocument.customXmlProperties+xml"/>
  <Override PartName="/customXml/itemProps489.xml" ContentType="application/vnd.openxmlformats-officedocument.customXmlProperties+xml"/>
  <Override PartName="/customXml/itemProps490.xml" ContentType="application/vnd.openxmlformats-officedocument.customXmlProperties+xml"/>
  <Override PartName="/customXml/itemProps491.xml" ContentType="application/vnd.openxmlformats-officedocument.customXmlProperties+xml"/>
  <Override PartName="/customXml/itemProps492.xml" ContentType="application/vnd.openxmlformats-officedocument.customXmlProperties+xml"/>
  <Override PartName="/customXml/itemProps493.xml" ContentType="application/vnd.openxmlformats-officedocument.customXmlProperties+xml"/>
  <Override PartName="/customXml/itemProps494.xml" ContentType="application/vnd.openxmlformats-officedocument.customXmlProperties+xml"/>
  <Override PartName="/customXml/itemProps495.xml" ContentType="application/vnd.openxmlformats-officedocument.customXmlProperties+xml"/>
  <Override PartName="/customXml/itemProps496.xml" ContentType="application/vnd.openxmlformats-officedocument.customXmlProperties+xml"/>
  <Override PartName="/customXml/itemProps497.xml" ContentType="application/vnd.openxmlformats-officedocument.customXmlProperties+xml"/>
  <Override PartName="/customXml/itemProps498.xml" ContentType="application/vnd.openxmlformats-officedocument.customXmlProperties+xml"/>
  <Override PartName="/customXml/itemProps499.xml" ContentType="application/vnd.openxmlformats-officedocument.customXmlProperties+xml"/>
  <Override PartName="/customXml/itemProps500.xml" ContentType="application/vnd.openxmlformats-officedocument.customXmlProperties+xml"/>
  <Override PartName="/customXml/itemProps501.xml" ContentType="application/vnd.openxmlformats-officedocument.customXmlProperties+xml"/>
  <Override PartName="/customXml/itemProps502.xml" ContentType="application/vnd.openxmlformats-officedocument.customXmlProperties+xml"/>
  <Override PartName="/customXml/itemProps503.xml" ContentType="application/vnd.openxmlformats-officedocument.customXmlProperties+xml"/>
  <Override PartName="/customXml/itemProps504.xml" ContentType="application/vnd.openxmlformats-officedocument.customXmlProperties+xml"/>
  <Override PartName="/customXml/itemProps505.xml" ContentType="application/vnd.openxmlformats-officedocument.customXmlProperties+xml"/>
  <Override PartName="/customXml/itemProps506.xml" ContentType="application/vnd.openxmlformats-officedocument.customXmlProperties+xml"/>
  <Override PartName="/customXml/itemProps507.xml" ContentType="application/vnd.openxmlformats-officedocument.customXmlProperties+xml"/>
  <Override PartName="/customXml/itemProps508.xml" ContentType="application/vnd.openxmlformats-officedocument.customXmlProperties+xml"/>
  <Override PartName="/customXml/itemProps509.xml" ContentType="application/vnd.openxmlformats-officedocument.customXmlProperties+xml"/>
  <Override PartName="/customXml/itemProps510.xml" ContentType="application/vnd.openxmlformats-officedocument.customXmlProperties+xml"/>
  <Override PartName="/customXml/itemProps511.xml" ContentType="application/vnd.openxmlformats-officedocument.customXmlProperties+xml"/>
  <Override PartName="/customXml/itemProps512.xml" ContentType="application/vnd.openxmlformats-officedocument.customXmlProperties+xml"/>
  <Override PartName="/customXml/itemProps513.xml" ContentType="application/vnd.openxmlformats-officedocument.customXmlProperties+xml"/>
  <Override PartName="/customXml/itemProps514.xml" ContentType="application/vnd.openxmlformats-officedocument.customXmlProperties+xml"/>
  <Override PartName="/customXml/itemProps515.xml" ContentType="application/vnd.openxmlformats-officedocument.customXmlProperties+xml"/>
  <Override PartName="/customXml/itemProps516.xml" ContentType="application/vnd.openxmlformats-officedocument.customXmlProperties+xml"/>
  <Override PartName="/customXml/itemProps517.xml" ContentType="application/vnd.openxmlformats-officedocument.customXmlProperties+xml"/>
  <Override PartName="/customXml/itemProps518.xml" ContentType="application/vnd.openxmlformats-officedocument.customXmlProperties+xml"/>
  <Override PartName="/customXml/itemProps519.xml" ContentType="application/vnd.openxmlformats-officedocument.customXmlProperties+xml"/>
  <Override PartName="/customXml/itemProps520.xml" ContentType="application/vnd.openxmlformats-officedocument.customXmlProperties+xml"/>
  <Override PartName="/customXml/itemProps521.xml" ContentType="application/vnd.openxmlformats-officedocument.customXmlProperties+xml"/>
  <Override PartName="/customXml/itemProps522.xml" ContentType="application/vnd.openxmlformats-officedocument.customXmlProperties+xml"/>
  <Override PartName="/customXml/itemProps523.xml" ContentType="application/vnd.openxmlformats-officedocument.customXmlProperties+xml"/>
  <Override PartName="/customXml/itemProps524.xml" ContentType="application/vnd.openxmlformats-officedocument.customXmlProperties+xml"/>
  <Override PartName="/customXml/itemProps525.xml" ContentType="application/vnd.openxmlformats-officedocument.customXmlProperties+xml"/>
  <Override PartName="/customXml/itemProps526.xml" ContentType="application/vnd.openxmlformats-officedocument.customXmlProperties+xml"/>
  <Override PartName="/customXml/itemProps527.xml" ContentType="application/vnd.openxmlformats-officedocument.customXmlProperties+xml"/>
  <Override PartName="/customXml/itemProps528.xml" ContentType="application/vnd.openxmlformats-officedocument.customXmlProperties+xml"/>
  <Override PartName="/customXml/itemProps529.xml" ContentType="application/vnd.openxmlformats-officedocument.customXmlProperties+xml"/>
  <Override PartName="/customXml/itemProps530.xml" ContentType="application/vnd.openxmlformats-officedocument.customXmlProperties+xml"/>
  <Override PartName="/customXml/itemProps531.xml" ContentType="application/vnd.openxmlformats-officedocument.customXmlProperties+xml"/>
  <Override PartName="/customXml/itemProps532.xml" ContentType="application/vnd.openxmlformats-officedocument.customXmlProperties+xml"/>
  <Override PartName="/customXml/itemProps533.xml" ContentType="application/vnd.openxmlformats-officedocument.customXmlProperties+xml"/>
  <Override PartName="/customXml/itemProps534.xml" ContentType="application/vnd.openxmlformats-officedocument.customXmlProperties+xml"/>
  <Override PartName="/customXml/itemProps535.xml" ContentType="application/vnd.openxmlformats-officedocument.customXmlProperties+xml"/>
  <Override PartName="/customXml/itemProps536.xml" ContentType="application/vnd.openxmlformats-officedocument.customXmlProperties+xml"/>
  <Override PartName="/customXml/itemProps537.xml" ContentType="application/vnd.openxmlformats-officedocument.customXmlProperties+xml"/>
  <Override PartName="/customXml/itemProps538.xml" ContentType="application/vnd.openxmlformats-officedocument.customXmlProperties+xml"/>
  <Override PartName="/customXml/itemProps539.xml" ContentType="application/vnd.openxmlformats-officedocument.customXmlProperties+xml"/>
  <Override PartName="/customXml/itemProps540.xml" ContentType="application/vnd.openxmlformats-officedocument.customXmlProperties+xml"/>
  <Override PartName="/customXml/itemProps541.xml" ContentType="application/vnd.openxmlformats-officedocument.customXmlProperties+xml"/>
  <Override PartName="/customXml/itemProps542.xml" ContentType="application/vnd.openxmlformats-officedocument.customXmlProperties+xml"/>
  <Override PartName="/customXml/itemProps543.xml" ContentType="application/vnd.openxmlformats-officedocument.customXmlProperties+xml"/>
  <Override PartName="/customXml/itemProps544.xml" ContentType="application/vnd.openxmlformats-officedocument.customXmlProperties+xml"/>
  <Override PartName="/customXml/itemProps545.xml" ContentType="application/vnd.openxmlformats-officedocument.customXmlProperties+xml"/>
  <Override PartName="/customXml/itemProps546.xml" ContentType="application/vnd.openxmlformats-officedocument.customXmlProperties+xml"/>
  <Override PartName="/customXml/itemProps547.xml" ContentType="application/vnd.openxmlformats-officedocument.customXmlProperties+xml"/>
  <Override PartName="/customXml/itemProps548.xml" ContentType="application/vnd.openxmlformats-officedocument.customXmlProperties+xml"/>
  <Override PartName="/customXml/itemProps549.xml" ContentType="application/vnd.openxmlformats-officedocument.customXmlProperties+xml"/>
  <Override PartName="/customXml/itemProps550.xml" ContentType="application/vnd.openxmlformats-officedocument.customXmlProperties+xml"/>
  <Override PartName="/customXml/itemProps551.xml" ContentType="application/vnd.openxmlformats-officedocument.customXmlProperties+xml"/>
  <Override PartName="/customXml/itemProps552.xml" ContentType="application/vnd.openxmlformats-officedocument.customXmlProperties+xml"/>
  <Override PartName="/customXml/itemProps553.xml" ContentType="application/vnd.openxmlformats-officedocument.customXmlProperties+xml"/>
  <Override PartName="/customXml/itemProps554.xml" ContentType="application/vnd.openxmlformats-officedocument.customXmlProperties+xml"/>
  <Override PartName="/customXml/itemProps555.xml" ContentType="application/vnd.openxmlformats-officedocument.customXmlProperties+xml"/>
  <Override PartName="/customXml/itemProps556.xml" ContentType="application/vnd.openxmlformats-officedocument.customXmlProperties+xml"/>
  <Override PartName="/customXml/itemProps557.xml" ContentType="application/vnd.openxmlformats-officedocument.customXmlProperties+xml"/>
  <Override PartName="/customXml/itemProps558.xml" ContentType="application/vnd.openxmlformats-officedocument.customXmlProperties+xml"/>
  <Override PartName="/customXml/itemProps559.xml" ContentType="application/vnd.openxmlformats-officedocument.customXmlProperties+xml"/>
  <Override PartName="/customXml/itemProps560.xml" ContentType="application/vnd.openxmlformats-officedocument.customXmlProperties+xml"/>
  <Override PartName="/customXml/itemProps561.xml" ContentType="application/vnd.openxmlformats-officedocument.customXmlProperties+xml"/>
  <Override PartName="/customXml/itemProps562.xml" ContentType="application/vnd.openxmlformats-officedocument.customXmlProperties+xml"/>
  <Override PartName="/customXml/itemProps563.xml" ContentType="application/vnd.openxmlformats-officedocument.customXmlProperties+xml"/>
  <Override PartName="/customXml/itemProps564.xml" ContentType="application/vnd.openxmlformats-officedocument.customXmlProperties+xml"/>
  <Override PartName="/customXml/itemProps565.xml" ContentType="application/vnd.openxmlformats-officedocument.customXmlProperties+xml"/>
  <Override PartName="/customXml/itemProps566.xml" ContentType="application/vnd.openxmlformats-officedocument.customXmlProperties+xml"/>
  <Override PartName="/customXml/itemProps567.xml" ContentType="application/vnd.openxmlformats-officedocument.customXmlProperties+xml"/>
  <Override PartName="/customXml/itemProps568.xml" ContentType="application/vnd.openxmlformats-officedocument.customXmlProperties+xml"/>
  <Override PartName="/customXml/itemProps569.xml" ContentType="application/vnd.openxmlformats-officedocument.customXmlProperties+xml"/>
  <Override PartName="/customXml/itemProps570.xml" ContentType="application/vnd.openxmlformats-officedocument.customXmlProperties+xml"/>
  <Override PartName="/customXml/itemProps571.xml" ContentType="application/vnd.openxmlformats-officedocument.customXmlProperties+xml"/>
  <Override PartName="/customXml/itemProps572.xml" ContentType="application/vnd.openxmlformats-officedocument.customXmlProperties+xml"/>
  <Override PartName="/customXml/itemProps573.xml" ContentType="application/vnd.openxmlformats-officedocument.customXmlProperties+xml"/>
  <Override PartName="/customXml/itemProps574.xml" ContentType="application/vnd.openxmlformats-officedocument.customXmlProperties+xml"/>
  <Override PartName="/customXml/itemProps575.xml" ContentType="application/vnd.openxmlformats-officedocument.customXmlProperties+xml"/>
  <Override PartName="/customXml/itemProps576.xml" ContentType="application/vnd.openxmlformats-officedocument.customXmlProperties+xml"/>
  <Override PartName="/customXml/itemProps577.xml" ContentType="application/vnd.openxmlformats-officedocument.customXmlProperties+xml"/>
  <Override PartName="/customXml/itemProps578.xml" ContentType="application/vnd.openxmlformats-officedocument.customXmlProperties+xml"/>
  <Override PartName="/customXml/itemProps579.xml" ContentType="application/vnd.openxmlformats-officedocument.customXmlProperties+xml"/>
  <Override PartName="/customXml/itemProps580.xml" ContentType="application/vnd.openxmlformats-officedocument.customXmlProperties+xml"/>
  <Override PartName="/customXml/itemProps581.xml" ContentType="application/vnd.openxmlformats-officedocument.customXmlProperties+xml"/>
  <Override PartName="/customXml/itemProps582.xml" ContentType="application/vnd.openxmlformats-officedocument.customXmlProperties+xml"/>
  <Override PartName="/customXml/itemProps583.xml" ContentType="application/vnd.openxmlformats-officedocument.customXmlProperties+xml"/>
  <Override PartName="/customXml/itemProps584.xml" ContentType="application/vnd.openxmlformats-officedocument.customXmlProperties+xml"/>
  <Override PartName="/customXml/itemProps585.xml" ContentType="application/vnd.openxmlformats-officedocument.customXmlProperties+xml"/>
  <Override PartName="/customXml/itemProps586.xml" ContentType="application/vnd.openxmlformats-officedocument.customXmlProperties+xml"/>
  <Override PartName="/customXml/itemProps587.xml" ContentType="application/vnd.openxmlformats-officedocument.customXmlProperties+xml"/>
  <Override PartName="/customXml/itemProps588.xml" ContentType="application/vnd.openxmlformats-officedocument.customXmlProperties+xml"/>
  <Override PartName="/customXml/itemProps589.xml" ContentType="application/vnd.openxmlformats-officedocument.customXmlProperties+xml"/>
  <Override PartName="/customXml/itemProps590.xml" ContentType="application/vnd.openxmlformats-officedocument.customXmlProperties+xml"/>
  <Override PartName="/customXml/itemProps591.xml" ContentType="application/vnd.openxmlformats-officedocument.customXmlProperties+xml"/>
  <Override PartName="/customXml/itemProps592.xml" ContentType="application/vnd.openxmlformats-officedocument.customXmlProperties+xml"/>
  <Override PartName="/customXml/itemProps593.xml" ContentType="application/vnd.openxmlformats-officedocument.customXmlProperties+xml"/>
  <Override PartName="/customXml/itemProps594.xml" ContentType="application/vnd.openxmlformats-officedocument.customXmlProperties+xml"/>
  <Override PartName="/customXml/itemProps595.xml" ContentType="application/vnd.openxmlformats-officedocument.customXmlProperties+xml"/>
  <Override PartName="/customXml/itemProps596.xml" ContentType="application/vnd.openxmlformats-officedocument.customXmlProperties+xml"/>
  <Override PartName="/customXml/itemProps597.xml" ContentType="application/vnd.openxmlformats-officedocument.customXmlProperties+xml"/>
  <Override PartName="/customXml/itemProps598.xml" ContentType="application/vnd.openxmlformats-officedocument.customXmlProperties+xml"/>
  <Override PartName="/customXml/itemProps599.xml" ContentType="application/vnd.openxmlformats-officedocument.customXmlProperties+xml"/>
  <Override PartName="/customXml/itemProps600.xml" ContentType="application/vnd.openxmlformats-officedocument.customXmlProperties+xml"/>
  <Override PartName="/customXml/itemProps601.xml" ContentType="application/vnd.openxmlformats-officedocument.customXmlProperties+xml"/>
  <Override PartName="/customXml/itemProps602.xml" ContentType="application/vnd.openxmlformats-officedocument.customXmlProperties+xml"/>
  <Override PartName="/customXml/itemProps603.xml" ContentType="application/vnd.openxmlformats-officedocument.customXmlProperties+xml"/>
  <Override PartName="/customXml/itemProps604.xml" ContentType="application/vnd.openxmlformats-officedocument.customXmlProperties+xml"/>
  <Override PartName="/customXml/itemProps605.xml" ContentType="application/vnd.openxmlformats-officedocument.customXmlProperties+xml"/>
  <Override PartName="/customXml/itemProps606.xml" ContentType="application/vnd.openxmlformats-officedocument.customXmlProperties+xml"/>
  <Override PartName="/customXml/itemProps607.xml" ContentType="application/vnd.openxmlformats-officedocument.customXmlProperties+xml"/>
  <Override PartName="/customXml/itemProps608.xml" ContentType="application/vnd.openxmlformats-officedocument.customXmlProperties+xml"/>
  <Override PartName="/customXml/itemProps609.xml" ContentType="application/vnd.openxmlformats-officedocument.customXmlProperties+xml"/>
  <Override PartName="/customXml/itemProps610.xml" ContentType="application/vnd.openxmlformats-officedocument.customXmlProperties+xml"/>
  <Override PartName="/customXml/itemProps611.xml" ContentType="application/vnd.openxmlformats-officedocument.customXmlProperties+xml"/>
  <Override PartName="/customXml/itemProps612.xml" ContentType="application/vnd.openxmlformats-officedocument.customXmlProperties+xml"/>
  <Override PartName="/customXml/itemProps613.xml" ContentType="application/vnd.openxmlformats-officedocument.customXmlProperties+xml"/>
  <Override PartName="/customXml/itemProps614.xml" ContentType="application/vnd.openxmlformats-officedocument.customXmlProperties+xml"/>
  <Override PartName="/customXml/itemProps615.xml" ContentType="application/vnd.openxmlformats-officedocument.customXmlProperties+xml"/>
  <Override PartName="/customXml/itemProps616.xml" ContentType="application/vnd.openxmlformats-officedocument.customXmlProperties+xml"/>
  <Override PartName="/customXml/itemProps617.xml" ContentType="application/vnd.openxmlformats-officedocument.customXmlProperties+xml"/>
  <Override PartName="/customXml/itemProps618.xml" ContentType="application/vnd.openxmlformats-officedocument.customXmlProperties+xml"/>
  <Override PartName="/customXml/itemProps619.xml" ContentType="application/vnd.openxmlformats-officedocument.customXmlProperties+xml"/>
  <Override PartName="/customXml/itemProps620.xml" ContentType="application/vnd.openxmlformats-officedocument.customXmlProperties+xml"/>
  <Override PartName="/customXml/itemProps621.xml" ContentType="application/vnd.openxmlformats-officedocument.customXmlProperties+xml"/>
  <Override PartName="/customXml/itemProps622.xml" ContentType="application/vnd.openxmlformats-officedocument.customXmlProperties+xml"/>
  <Override PartName="/customXml/itemProps623.xml" ContentType="application/vnd.openxmlformats-officedocument.customXmlProperties+xml"/>
  <Override PartName="/customXml/itemProps624.xml" ContentType="application/vnd.openxmlformats-officedocument.customXmlProperties+xml"/>
  <Override PartName="/customXml/itemProps625.xml" ContentType="application/vnd.openxmlformats-officedocument.customXmlProperties+xml"/>
  <Override PartName="/customXml/itemProps626.xml" ContentType="application/vnd.openxmlformats-officedocument.customXmlProperties+xml"/>
  <Override PartName="/customXml/itemProps627.xml" ContentType="application/vnd.openxmlformats-officedocument.customXmlProperties+xml"/>
  <Override PartName="/customXml/itemProps628.xml" ContentType="application/vnd.openxmlformats-officedocument.customXmlProperties+xml"/>
  <Override PartName="/customXml/itemProps629.xml" ContentType="application/vnd.openxmlformats-officedocument.customXmlProperties+xml"/>
  <Override PartName="/customXml/itemProps630.xml" ContentType="application/vnd.openxmlformats-officedocument.customXmlProperties+xml"/>
  <Override PartName="/customXml/itemProps631.xml" ContentType="application/vnd.openxmlformats-officedocument.customXmlProperties+xml"/>
  <Override PartName="/customXml/itemProps632.xml" ContentType="application/vnd.openxmlformats-officedocument.customXmlProperties+xml"/>
  <Override PartName="/customXml/itemProps633.xml" ContentType="application/vnd.openxmlformats-officedocument.customXmlProperties+xml"/>
  <Override PartName="/customXml/itemProps634.xml" ContentType="application/vnd.openxmlformats-officedocument.customXmlProperties+xml"/>
  <Override PartName="/customXml/itemProps635.xml" ContentType="application/vnd.openxmlformats-officedocument.customXmlProperties+xml"/>
  <Override PartName="/customXml/itemProps636.xml" ContentType="application/vnd.openxmlformats-officedocument.customXmlProperties+xml"/>
  <Override PartName="/customXml/itemProps637.xml" ContentType="application/vnd.openxmlformats-officedocument.customXmlProperties+xml"/>
  <Override PartName="/customXml/itemProps638.xml" ContentType="application/vnd.openxmlformats-officedocument.customXmlProperties+xml"/>
  <Override PartName="/customXml/itemProps639.xml" ContentType="application/vnd.openxmlformats-officedocument.customXmlProperties+xml"/>
  <Override PartName="/customXml/itemProps640.xml" ContentType="application/vnd.openxmlformats-officedocument.customXmlProperties+xml"/>
  <Override PartName="/customXml/itemProps641.xml" ContentType="application/vnd.openxmlformats-officedocument.customXmlProperties+xml"/>
  <Override PartName="/customXml/itemProps642.xml" ContentType="application/vnd.openxmlformats-officedocument.customXmlProperties+xml"/>
  <Override PartName="/customXml/itemProps643.xml" ContentType="application/vnd.openxmlformats-officedocument.customXmlProperties+xml"/>
  <Override PartName="/customXml/itemProps644.xml" ContentType="application/vnd.openxmlformats-officedocument.customXmlProperties+xml"/>
  <Override PartName="/customXml/itemProps645.xml" ContentType="application/vnd.openxmlformats-officedocument.customXmlProperties+xml"/>
  <Override PartName="/customXml/itemProps646.xml" ContentType="application/vnd.openxmlformats-officedocument.customXmlProperties+xml"/>
  <Override PartName="/customXml/itemProps647.xml" ContentType="application/vnd.openxmlformats-officedocument.customXmlProperties+xml"/>
  <Override PartName="/customXml/itemProps648.xml" ContentType="application/vnd.openxmlformats-officedocument.customXmlProperties+xml"/>
  <Override PartName="/customXml/itemProps649.xml" ContentType="application/vnd.openxmlformats-officedocument.customXmlProperties+xml"/>
  <Override PartName="/customXml/itemProps650.xml" ContentType="application/vnd.openxmlformats-officedocument.customXmlProperties+xml"/>
  <Override PartName="/customXml/itemProps651.xml" ContentType="application/vnd.openxmlformats-officedocument.customXmlProperties+xml"/>
  <Override PartName="/customXml/itemProps652.xml" ContentType="application/vnd.openxmlformats-officedocument.customXmlProperties+xml"/>
  <Override PartName="/customXml/itemProps653.xml" ContentType="application/vnd.openxmlformats-officedocument.customXmlProperties+xml"/>
  <Override PartName="/customXml/itemProps654.xml" ContentType="application/vnd.openxmlformats-officedocument.customXmlProperties+xml"/>
  <Override PartName="/customXml/itemProps655.xml" ContentType="application/vnd.openxmlformats-officedocument.customXmlProperties+xml"/>
  <Override PartName="/customXml/itemProps656.xml" ContentType="application/vnd.openxmlformats-officedocument.customXmlProperties+xml"/>
  <Override PartName="/customXml/itemProps657.xml" ContentType="application/vnd.openxmlformats-officedocument.customXmlProperties+xml"/>
  <Override PartName="/customXml/itemProps658.xml" ContentType="application/vnd.openxmlformats-officedocument.customXmlProperties+xml"/>
  <Override PartName="/customXml/itemProps659.xml" ContentType="application/vnd.openxmlformats-officedocument.customXmlProperties+xml"/>
  <Override PartName="/customXml/itemProps660.xml" ContentType="application/vnd.openxmlformats-officedocument.customXmlProperties+xml"/>
  <Override PartName="/customXml/itemProps661.xml" ContentType="application/vnd.openxmlformats-officedocument.customXmlProperties+xml"/>
  <Override PartName="/customXml/itemProps662.xml" ContentType="application/vnd.openxmlformats-officedocument.customXmlProperties+xml"/>
  <Override PartName="/customXml/itemProps663.xml" ContentType="application/vnd.openxmlformats-officedocument.customXmlProperties+xml"/>
  <Override PartName="/customXml/itemProps664.xml" ContentType="application/vnd.openxmlformats-officedocument.customXmlProperties+xml"/>
  <Override PartName="/customXml/itemProps665.xml" ContentType="application/vnd.openxmlformats-officedocument.customXmlProperties+xml"/>
  <Override PartName="/customXml/itemProps666.xml" ContentType="application/vnd.openxmlformats-officedocument.customXmlProperties+xml"/>
  <Override PartName="/customXml/itemProps667.xml" ContentType="application/vnd.openxmlformats-officedocument.customXmlProperties+xml"/>
  <Override PartName="/customXml/itemProps668.xml" ContentType="application/vnd.openxmlformats-officedocument.customXmlProperties+xml"/>
  <Override PartName="/customXml/itemProps669.xml" ContentType="application/vnd.openxmlformats-officedocument.customXmlProperties+xml"/>
  <Override PartName="/customXml/itemProps670.xml" ContentType="application/vnd.openxmlformats-officedocument.customXmlProperties+xml"/>
  <Override PartName="/customXml/itemProps671.xml" ContentType="application/vnd.openxmlformats-officedocument.customXmlProperties+xml"/>
  <Override PartName="/customXml/itemProps672.xml" ContentType="application/vnd.openxmlformats-officedocument.customXmlProperties+xml"/>
  <Override PartName="/customXml/itemProps673.xml" ContentType="application/vnd.openxmlformats-officedocument.customXmlProperties+xml"/>
  <Override PartName="/customXml/itemProps674.xml" ContentType="application/vnd.openxmlformats-officedocument.customXmlProperties+xml"/>
  <Override PartName="/customXml/itemProps675.xml" ContentType="application/vnd.openxmlformats-officedocument.customXmlProperties+xml"/>
  <Override PartName="/customXml/itemProps676.xml" ContentType="application/vnd.openxmlformats-officedocument.customXmlProperties+xml"/>
  <Override PartName="/customXml/itemProps677.xml" ContentType="application/vnd.openxmlformats-officedocument.customXmlProperties+xml"/>
  <Override PartName="/customXml/itemProps678.xml" ContentType="application/vnd.openxmlformats-officedocument.customXmlProperties+xml"/>
  <Override PartName="/customXml/itemProps679.xml" ContentType="application/vnd.openxmlformats-officedocument.customXmlProperties+xml"/>
  <Override PartName="/customXml/itemProps680.xml" ContentType="application/vnd.openxmlformats-officedocument.customXmlProperties+xml"/>
  <Override PartName="/customXml/itemProps681.xml" ContentType="application/vnd.openxmlformats-officedocument.customXmlProperties+xml"/>
  <Override PartName="/customXml/itemProps682.xml" ContentType="application/vnd.openxmlformats-officedocument.customXmlProperties+xml"/>
  <Override PartName="/customXml/itemProps683.xml" ContentType="application/vnd.openxmlformats-officedocument.customXmlProperties+xml"/>
  <Override PartName="/customXml/itemProps684.xml" ContentType="application/vnd.openxmlformats-officedocument.customXmlProperties+xml"/>
  <Override PartName="/customXml/itemProps685.xml" ContentType="application/vnd.openxmlformats-officedocument.customXmlProperties+xml"/>
  <Override PartName="/customXml/itemProps686.xml" ContentType="application/vnd.openxmlformats-officedocument.customXmlProperties+xml"/>
  <Override PartName="/customXml/itemProps687.xml" ContentType="application/vnd.openxmlformats-officedocument.customXmlProperties+xml"/>
  <Override PartName="/customXml/itemProps688.xml" ContentType="application/vnd.openxmlformats-officedocument.customXmlProperties+xml"/>
  <Override PartName="/customXml/itemProps689.xml" ContentType="application/vnd.openxmlformats-officedocument.customXmlProperties+xml"/>
  <Override PartName="/customXml/itemProps690.xml" ContentType="application/vnd.openxmlformats-officedocument.customXmlProperties+xml"/>
  <Override PartName="/customXml/itemProps691.xml" ContentType="application/vnd.openxmlformats-officedocument.customXmlProperties+xml"/>
  <Override PartName="/customXml/itemProps692.xml" ContentType="application/vnd.openxmlformats-officedocument.customXmlProperties+xml"/>
  <Override PartName="/customXml/itemProps693.xml" ContentType="application/vnd.openxmlformats-officedocument.customXmlProperties+xml"/>
  <Override PartName="/customXml/itemProps694.xml" ContentType="application/vnd.openxmlformats-officedocument.customXmlProperties+xml"/>
  <Override PartName="/customXml/itemProps695.xml" ContentType="application/vnd.openxmlformats-officedocument.customXmlProperties+xml"/>
  <Override PartName="/customXml/itemProps696.xml" ContentType="application/vnd.openxmlformats-officedocument.customXmlProperties+xml"/>
  <Override PartName="/customXml/itemProps697.xml" ContentType="application/vnd.openxmlformats-officedocument.customXmlProperties+xml"/>
  <Override PartName="/customXml/itemProps698.xml" ContentType="application/vnd.openxmlformats-officedocument.customXmlProperties+xml"/>
  <Override PartName="/customXml/itemProps699.xml" ContentType="application/vnd.openxmlformats-officedocument.customXmlProperties+xml"/>
  <Override PartName="/customXml/itemProps700.xml" ContentType="application/vnd.openxmlformats-officedocument.customXmlProperties+xml"/>
  <Override PartName="/customXml/itemProps701.xml" ContentType="application/vnd.openxmlformats-officedocument.customXmlProperties+xml"/>
  <Override PartName="/customXml/itemProps702.xml" ContentType="application/vnd.openxmlformats-officedocument.customXmlProperties+xml"/>
  <Override PartName="/customXml/itemProps703.xml" ContentType="application/vnd.openxmlformats-officedocument.customXmlProperties+xml"/>
  <Override PartName="/customXml/itemProps704.xml" ContentType="application/vnd.openxmlformats-officedocument.customXmlProperties+xml"/>
  <Override PartName="/customXml/itemProps705.xml" ContentType="application/vnd.openxmlformats-officedocument.customXmlProperties+xml"/>
  <Override PartName="/customXml/itemProps706.xml" ContentType="application/vnd.openxmlformats-officedocument.customXmlProperties+xml"/>
  <Override PartName="/customXml/itemProps707.xml" ContentType="application/vnd.openxmlformats-officedocument.customXmlProperties+xml"/>
  <Override PartName="/customXml/itemProps708.xml" ContentType="application/vnd.openxmlformats-officedocument.customXmlProperties+xml"/>
  <Override PartName="/customXml/itemProps709.xml" ContentType="application/vnd.openxmlformats-officedocument.customXmlProperties+xml"/>
  <Override PartName="/customXml/itemProps710.xml" ContentType="application/vnd.openxmlformats-officedocument.customXmlProperties+xml"/>
  <Override PartName="/customXml/itemProps711.xml" ContentType="application/vnd.openxmlformats-officedocument.customXmlProperties+xml"/>
  <Override PartName="/customXml/itemProps712.xml" ContentType="application/vnd.openxmlformats-officedocument.customXmlProperties+xml"/>
  <Override PartName="/customXml/itemProps713.xml" ContentType="application/vnd.openxmlformats-officedocument.customXmlProperties+xml"/>
  <Override PartName="/customXml/itemProps714.xml" ContentType="application/vnd.openxmlformats-officedocument.customXmlProperties+xml"/>
  <Override PartName="/customXml/itemProps715.xml" ContentType="application/vnd.openxmlformats-officedocument.customXmlProperties+xml"/>
  <Override PartName="/customXml/itemProps716.xml" ContentType="application/vnd.openxmlformats-officedocument.customXmlProperties+xml"/>
  <Override PartName="/customXml/itemProps717.xml" ContentType="application/vnd.openxmlformats-officedocument.customXmlProperties+xml"/>
  <Override PartName="/customXml/itemProps718.xml" ContentType="application/vnd.openxmlformats-officedocument.customXmlProperties+xml"/>
  <Override PartName="/customXml/itemProps719.xml" ContentType="application/vnd.openxmlformats-officedocument.customXmlProperties+xml"/>
  <Override PartName="/customXml/itemProps720.xml" ContentType="application/vnd.openxmlformats-officedocument.customXmlProperties+xml"/>
  <Override PartName="/customXml/itemProps721.xml" ContentType="application/vnd.openxmlformats-officedocument.customXmlProperties+xml"/>
  <Override PartName="/customXml/itemProps722.xml" ContentType="application/vnd.openxmlformats-officedocument.customXmlProperties+xml"/>
  <Override PartName="/customXml/itemProps723.xml" ContentType="application/vnd.openxmlformats-officedocument.customXmlProperties+xml"/>
  <Override PartName="/customXml/itemProps724.xml" ContentType="application/vnd.openxmlformats-officedocument.customXmlProperties+xml"/>
  <Override PartName="/customXml/itemProps725.xml" ContentType="application/vnd.openxmlformats-officedocument.customXmlProperties+xml"/>
  <Override PartName="/customXml/itemProps726.xml" ContentType="application/vnd.openxmlformats-officedocument.customXmlProperties+xml"/>
  <Override PartName="/customXml/itemProps727.xml" ContentType="application/vnd.openxmlformats-officedocument.customXmlProperties+xml"/>
  <Override PartName="/customXml/itemProps728.xml" ContentType="application/vnd.openxmlformats-officedocument.customXmlProperties+xml"/>
  <Override PartName="/customXml/itemProps729.xml" ContentType="application/vnd.openxmlformats-officedocument.customXmlProperties+xml"/>
  <Override PartName="/customXml/itemProps730.xml" ContentType="application/vnd.openxmlformats-officedocument.customXmlProperties+xml"/>
  <Override PartName="/customXml/itemProps731.xml" ContentType="application/vnd.openxmlformats-officedocument.customXmlProperties+xml"/>
  <Override PartName="/customXml/itemProps732.xml" ContentType="application/vnd.openxmlformats-officedocument.customXmlProperties+xml"/>
  <Override PartName="/customXml/itemProps733.xml" ContentType="application/vnd.openxmlformats-officedocument.customXmlProperties+xml"/>
  <Override PartName="/customXml/itemProps734.xml" ContentType="application/vnd.openxmlformats-officedocument.customXmlProperties+xml"/>
  <Override PartName="/customXml/itemProps735.xml" ContentType="application/vnd.openxmlformats-officedocument.customXmlProperties+xml"/>
  <Override PartName="/customXml/itemProps736.xml" ContentType="application/vnd.openxmlformats-officedocument.customXmlProperties+xml"/>
  <Override PartName="/customXml/itemProps737.xml" ContentType="application/vnd.openxmlformats-officedocument.customXmlProperties+xml"/>
  <Override PartName="/customXml/itemProps738.xml" ContentType="application/vnd.openxmlformats-officedocument.customXmlProperties+xml"/>
  <Override PartName="/customXml/itemProps739.xml" ContentType="application/vnd.openxmlformats-officedocument.customXmlProperties+xml"/>
  <Override PartName="/customXml/itemProps740.xml" ContentType="application/vnd.openxmlformats-officedocument.customXmlProperties+xml"/>
  <Override PartName="/customXml/itemProps741.xml" ContentType="application/vnd.openxmlformats-officedocument.customXmlProperties+xml"/>
  <Override PartName="/customXml/itemProps742.xml" ContentType="application/vnd.openxmlformats-officedocument.customXmlProperties+xml"/>
  <Override PartName="/customXml/itemProps743.xml" ContentType="application/vnd.openxmlformats-officedocument.customXmlProperties+xml"/>
  <Override PartName="/customXml/itemProps744.xml" ContentType="application/vnd.openxmlformats-officedocument.customXmlProperties+xml"/>
  <Override PartName="/customXml/itemProps745.xml" ContentType="application/vnd.openxmlformats-officedocument.customXmlProperties+xml"/>
  <Override PartName="/customXml/itemProps746.xml" ContentType="application/vnd.openxmlformats-officedocument.customXmlProperties+xml"/>
  <Override PartName="/customXml/itemProps747.xml" ContentType="application/vnd.openxmlformats-officedocument.customXmlProperties+xml"/>
  <Override PartName="/customXml/itemProps748.xml" ContentType="application/vnd.openxmlformats-officedocument.customXmlProperties+xml"/>
  <Override PartName="/customXml/itemProps749.xml" ContentType="application/vnd.openxmlformats-officedocument.customXmlProperties+xml"/>
  <Override PartName="/customXml/itemProps750.xml" ContentType="application/vnd.openxmlformats-officedocument.customXmlProperties+xml"/>
  <Override PartName="/customXml/itemProps751.xml" ContentType="application/vnd.openxmlformats-officedocument.customXmlProperties+xml"/>
  <Override PartName="/customXml/itemProps752.xml" ContentType="application/vnd.openxmlformats-officedocument.customXmlProperties+xml"/>
  <Override PartName="/customXml/itemProps753.xml" ContentType="application/vnd.openxmlformats-officedocument.customXmlProperties+xml"/>
  <Override PartName="/customXml/itemProps754.xml" ContentType="application/vnd.openxmlformats-officedocument.customXmlProperties+xml"/>
  <Override PartName="/customXml/itemProps755.xml" ContentType="application/vnd.openxmlformats-officedocument.customXmlProperties+xml"/>
  <Override PartName="/customXml/itemProps756.xml" ContentType="application/vnd.openxmlformats-officedocument.customXmlProperties+xml"/>
  <Override PartName="/customXml/itemProps757.xml" ContentType="application/vnd.openxmlformats-officedocument.customXmlProperties+xml"/>
  <Override PartName="/customXml/itemProps758.xml" ContentType="application/vnd.openxmlformats-officedocument.customXmlProperties+xml"/>
  <Override PartName="/customXml/itemProps759.xml" ContentType="application/vnd.openxmlformats-officedocument.customXmlProperties+xml"/>
  <Override PartName="/customXml/itemProps760.xml" ContentType="application/vnd.openxmlformats-officedocument.customXmlProperties+xml"/>
  <Override PartName="/customXml/itemProps761.xml" ContentType="application/vnd.openxmlformats-officedocument.customXmlProperties+xml"/>
  <Override PartName="/customXml/itemProps762.xml" ContentType="application/vnd.openxmlformats-officedocument.customXmlProperties+xml"/>
  <Override PartName="/customXml/itemProps763.xml" ContentType="application/vnd.openxmlformats-officedocument.customXmlProperties+xml"/>
  <Override PartName="/customXml/itemProps764.xml" ContentType="application/vnd.openxmlformats-officedocument.customXmlProperties+xml"/>
  <Override PartName="/customXml/itemProps765.xml" ContentType="application/vnd.openxmlformats-officedocument.customXmlProperties+xml"/>
  <Override PartName="/customXml/itemProps766.xml" ContentType="application/vnd.openxmlformats-officedocument.customXmlProperties+xml"/>
  <Override PartName="/customXml/itemProps767.xml" ContentType="application/vnd.openxmlformats-officedocument.customXmlProperties+xml"/>
  <Override PartName="/customXml/itemProps768.xml" ContentType="application/vnd.openxmlformats-officedocument.customXmlProperties+xml"/>
  <Override PartName="/customXml/itemProps769.xml" ContentType="application/vnd.openxmlformats-officedocument.customXmlProperties+xml"/>
  <Override PartName="/customXml/itemProps770.xml" ContentType="application/vnd.openxmlformats-officedocument.customXmlProperties+xml"/>
  <Override PartName="/customXml/itemProps771.xml" ContentType="application/vnd.openxmlformats-officedocument.customXmlProperties+xml"/>
  <Override PartName="/customXml/itemProps772.xml" ContentType="application/vnd.openxmlformats-officedocument.customXmlProperties+xml"/>
  <Override PartName="/customXml/itemProps77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5.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6.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7.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774"/>
    <p:sldMasterId id="2147483670" r:id="rId775"/>
    <p:sldMasterId id="2147483680" r:id="rId776"/>
    <p:sldMasterId id="2147483691" r:id="rId777"/>
    <p:sldMasterId id="2147483702" r:id="rId778"/>
    <p:sldMasterId id="2147483713" r:id="rId779"/>
    <p:sldMasterId id="2147483724" r:id="rId780"/>
    <p:sldMasterId id="2147483735" r:id="rId781"/>
    <p:sldMasterId id="2147483746" r:id="rId782"/>
    <p:sldMasterId id="2147483757" r:id="rId783"/>
    <p:sldMasterId id="2147483768" r:id="rId784"/>
    <p:sldMasterId id="2147483779" r:id="rId785"/>
    <p:sldMasterId id="2147483790" r:id="rId786"/>
    <p:sldMasterId id="2147483801" r:id="rId787"/>
    <p:sldMasterId id="2147483812" r:id="rId788"/>
    <p:sldMasterId id="2147483823" r:id="rId789"/>
    <p:sldMasterId id="2147483834" r:id="rId790"/>
    <p:sldMasterId id="2147483845" r:id="rId791"/>
    <p:sldMasterId id="2147483856" r:id="rId792"/>
  </p:sldMasterIdLst>
  <p:notesMasterIdLst>
    <p:notesMasterId r:id="rId852"/>
  </p:notesMasterIdLst>
  <p:handoutMasterIdLst>
    <p:handoutMasterId r:id="rId853"/>
  </p:handoutMasterIdLst>
  <p:sldIdLst>
    <p:sldId id="368" r:id="rId793"/>
    <p:sldId id="378" r:id="rId794"/>
    <p:sldId id="377" r:id="rId795"/>
    <p:sldId id="369" r:id="rId796"/>
    <p:sldId id="376" r:id="rId797"/>
    <p:sldId id="540" r:id="rId798"/>
    <p:sldId id="375" r:id="rId799"/>
    <p:sldId id="372" r:id="rId800"/>
    <p:sldId id="491" r:id="rId801"/>
    <p:sldId id="522" r:id="rId802"/>
    <p:sldId id="523" r:id="rId803"/>
    <p:sldId id="479" r:id="rId804"/>
    <p:sldId id="502" r:id="rId805"/>
    <p:sldId id="515" r:id="rId806"/>
    <p:sldId id="532" r:id="rId807"/>
    <p:sldId id="527" r:id="rId808"/>
    <p:sldId id="528" r:id="rId809"/>
    <p:sldId id="510" r:id="rId810"/>
    <p:sldId id="534" r:id="rId811"/>
    <p:sldId id="535" r:id="rId812"/>
    <p:sldId id="516" r:id="rId813"/>
    <p:sldId id="529" r:id="rId814"/>
    <p:sldId id="530" r:id="rId815"/>
    <p:sldId id="517" r:id="rId816"/>
    <p:sldId id="497" r:id="rId817"/>
    <p:sldId id="536" r:id="rId818"/>
    <p:sldId id="504" r:id="rId819"/>
    <p:sldId id="526" r:id="rId820"/>
    <p:sldId id="537" r:id="rId821"/>
    <p:sldId id="520" r:id="rId822"/>
    <p:sldId id="499" r:id="rId823"/>
    <p:sldId id="508" r:id="rId824"/>
    <p:sldId id="506" r:id="rId825"/>
    <p:sldId id="507" r:id="rId826"/>
    <p:sldId id="521" r:id="rId827"/>
    <p:sldId id="511" r:id="rId828"/>
    <p:sldId id="525" r:id="rId829"/>
    <p:sldId id="518" r:id="rId830"/>
    <p:sldId id="538" r:id="rId831"/>
    <p:sldId id="539" r:id="rId832"/>
    <p:sldId id="519" r:id="rId833"/>
    <p:sldId id="531" r:id="rId834"/>
    <p:sldId id="256" r:id="rId835"/>
    <p:sldId id="263" r:id="rId836"/>
    <p:sldId id="262" r:id="rId837"/>
    <p:sldId id="265" r:id="rId838"/>
    <p:sldId id="260" r:id="rId839"/>
    <p:sldId id="264" r:id="rId840"/>
    <p:sldId id="266" r:id="rId841"/>
    <p:sldId id="267" r:id="rId842"/>
    <p:sldId id="271" r:id="rId843"/>
    <p:sldId id="281" r:id="rId844"/>
    <p:sldId id="275" r:id="rId845"/>
    <p:sldId id="273" r:id="rId846"/>
    <p:sldId id="272" r:id="rId847"/>
    <p:sldId id="282" r:id="rId848"/>
    <p:sldId id="279" r:id="rId849"/>
    <p:sldId id="277" r:id="rId850"/>
    <p:sldId id="259" r:id="rId8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C5E1B-06DB-6637-48A5-D38BCB654764}" name="Mary Jo Condon" initials="MJC" userId="S::mcondon@freedmanhealthcare.com::e1863231-621d-4b76-9d3b-7714c30497f0" providerId="AD"/>
  <p188:author id="{E4E22031-2091-56CF-B1B3-B1A73CF1BB02}" name="Vinayak Sinha" initials="VS" userId="S::vsinha@freedmanhealthcare.com::436ff24d-0ffc-437e-9200-44891070db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Jo Condon" initials="MJC" lastIdx="10" clrIdx="0">
    <p:extLst>
      <p:ext uri="{19B8F6BF-5375-455C-9EA6-DF929625EA0E}">
        <p15:presenceInfo xmlns:p15="http://schemas.microsoft.com/office/powerpoint/2012/main" userId="S::mcondon@freedmanhealthcare.com::e1863231-621d-4b76-9d3b-7714c30497f0" providerId="AD"/>
      </p:ext>
    </p:extLst>
  </p:cmAuthor>
  <p:cmAuthor id="2" name="Vinayak Sinha" initials="VS" lastIdx="5" clrIdx="1">
    <p:extLst>
      <p:ext uri="{19B8F6BF-5375-455C-9EA6-DF929625EA0E}">
        <p15:presenceInfo xmlns:p15="http://schemas.microsoft.com/office/powerpoint/2012/main" userId="S-1-5-21-809434411-2252498337-1474787099-2152" providerId="AD"/>
      </p:ext>
    </p:extLst>
  </p:cmAuthor>
  <p:cmAuthor id="3" name="Jonathan Mathieu" initials="JM" lastIdx="1" clrIdx="2">
    <p:extLst>
      <p:ext uri="{19B8F6BF-5375-455C-9EA6-DF929625EA0E}">
        <p15:presenceInfo xmlns:p15="http://schemas.microsoft.com/office/powerpoint/2012/main" userId="S::jmathieu@freedmanhealthcare.com::c68741c4-773f-4c70-a5a2-902c6afa26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00"/>
    <a:srgbClr val="F7AB21"/>
    <a:srgbClr val="07327A"/>
    <a:srgbClr val="4BC1D2"/>
    <a:srgbClr val="2A69A2"/>
    <a:srgbClr val="ED7D31"/>
    <a:srgbClr val="5BBDDB"/>
    <a:srgbClr val="E6E6E6"/>
    <a:srgbClr val="0A3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83536" autoAdjust="0"/>
  </p:normalViewPr>
  <p:slideViewPr>
    <p:cSldViewPr snapToGrid="0">
      <p:cViewPr varScale="1">
        <p:scale>
          <a:sx n="37" d="100"/>
          <a:sy n="37" d="100"/>
        </p:scale>
        <p:origin x="1236" y="48"/>
      </p:cViewPr>
      <p:guideLst/>
    </p:cSldViewPr>
  </p:slideViewPr>
  <p:notesTextViewPr>
    <p:cViewPr>
      <p:scale>
        <a:sx n="1" d="1"/>
        <a:sy n="1" d="1"/>
      </p:scale>
      <p:origin x="0" y="0"/>
    </p:cViewPr>
  </p:notesTextViewPr>
  <p:sorterViewPr>
    <p:cViewPr varScale="1">
      <p:scale>
        <a:sx n="1" d="1"/>
        <a:sy n="1" d="1"/>
      </p:scale>
      <p:origin x="0" y="-2744"/>
    </p:cViewPr>
  </p:sorter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671" Type="http://schemas.openxmlformats.org/officeDocument/2006/relationships/customXml" Target="../customXml/item671.xml"/><Relationship Id="rId769" Type="http://schemas.openxmlformats.org/officeDocument/2006/relationships/customXml" Target="../customXml/item769.xml"/><Relationship Id="rId21" Type="http://schemas.openxmlformats.org/officeDocument/2006/relationships/customXml" Target="../customXml/item21.xml"/><Relationship Id="rId324" Type="http://schemas.openxmlformats.org/officeDocument/2006/relationships/customXml" Target="../customXml/item324.xml"/><Relationship Id="rId531" Type="http://schemas.openxmlformats.org/officeDocument/2006/relationships/customXml" Target="../customXml/item531.xml"/><Relationship Id="rId629" Type="http://schemas.openxmlformats.org/officeDocument/2006/relationships/customXml" Target="../customXml/item629.xml"/><Relationship Id="rId170" Type="http://schemas.openxmlformats.org/officeDocument/2006/relationships/customXml" Target="../customXml/item170.xml"/><Relationship Id="rId836" Type="http://schemas.openxmlformats.org/officeDocument/2006/relationships/slide" Target="slides/slide44.xml"/><Relationship Id="rId268" Type="http://schemas.openxmlformats.org/officeDocument/2006/relationships/customXml" Target="../customXml/item268.xml"/><Relationship Id="rId475" Type="http://schemas.openxmlformats.org/officeDocument/2006/relationships/customXml" Target="../customXml/item475.xml"/><Relationship Id="rId682" Type="http://schemas.openxmlformats.org/officeDocument/2006/relationships/customXml" Target="../customXml/item682.xml"/><Relationship Id="rId32" Type="http://schemas.openxmlformats.org/officeDocument/2006/relationships/customXml" Target="../customXml/item32.xml"/><Relationship Id="rId128" Type="http://schemas.openxmlformats.org/officeDocument/2006/relationships/customXml" Target="../customXml/item128.xml"/><Relationship Id="rId335" Type="http://schemas.openxmlformats.org/officeDocument/2006/relationships/customXml" Target="../customXml/item335.xml"/><Relationship Id="rId542" Type="http://schemas.openxmlformats.org/officeDocument/2006/relationships/customXml" Target="../customXml/item542.xml"/><Relationship Id="rId181" Type="http://schemas.openxmlformats.org/officeDocument/2006/relationships/customXml" Target="../customXml/item181.xml"/><Relationship Id="rId402" Type="http://schemas.openxmlformats.org/officeDocument/2006/relationships/customXml" Target="../customXml/item402.xml"/><Relationship Id="rId847" Type="http://schemas.openxmlformats.org/officeDocument/2006/relationships/slide" Target="slides/slide55.xml"/><Relationship Id="rId279" Type="http://schemas.openxmlformats.org/officeDocument/2006/relationships/customXml" Target="../customXml/item279.xml"/><Relationship Id="rId486" Type="http://schemas.openxmlformats.org/officeDocument/2006/relationships/customXml" Target="../customXml/item486.xml"/><Relationship Id="rId693" Type="http://schemas.openxmlformats.org/officeDocument/2006/relationships/customXml" Target="../customXml/item693.xml"/><Relationship Id="rId707" Type="http://schemas.openxmlformats.org/officeDocument/2006/relationships/customXml" Target="../customXml/item707.xml"/><Relationship Id="rId43" Type="http://schemas.openxmlformats.org/officeDocument/2006/relationships/customXml" Target="../customXml/item43.xml"/><Relationship Id="rId139" Type="http://schemas.openxmlformats.org/officeDocument/2006/relationships/customXml" Target="../customXml/item139.xml"/><Relationship Id="rId346" Type="http://schemas.openxmlformats.org/officeDocument/2006/relationships/customXml" Target="../customXml/item346.xml"/><Relationship Id="rId553" Type="http://schemas.openxmlformats.org/officeDocument/2006/relationships/customXml" Target="../customXml/item553.xml"/><Relationship Id="rId760" Type="http://schemas.openxmlformats.org/officeDocument/2006/relationships/customXml" Target="../customXml/item760.xml"/><Relationship Id="rId192" Type="http://schemas.openxmlformats.org/officeDocument/2006/relationships/customXml" Target="../customXml/item192.xml"/><Relationship Id="rId206" Type="http://schemas.openxmlformats.org/officeDocument/2006/relationships/customXml" Target="../customXml/item206.xml"/><Relationship Id="rId413" Type="http://schemas.openxmlformats.org/officeDocument/2006/relationships/customXml" Target="../customXml/item413.xml"/><Relationship Id="rId858" Type="http://schemas.openxmlformats.org/officeDocument/2006/relationships/tableStyles" Target="tableStyles.xml"/><Relationship Id="rId497" Type="http://schemas.openxmlformats.org/officeDocument/2006/relationships/customXml" Target="../customXml/item497.xml"/><Relationship Id="rId620" Type="http://schemas.openxmlformats.org/officeDocument/2006/relationships/customXml" Target="../customXml/item620.xml"/><Relationship Id="rId718" Type="http://schemas.openxmlformats.org/officeDocument/2006/relationships/customXml" Target="../customXml/item718.xml"/><Relationship Id="rId357" Type="http://schemas.openxmlformats.org/officeDocument/2006/relationships/customXml" Target="../customXml/item357.xml"/><Relationship Id="rId54" Type="http://schemas.openxmlformats.org/officeDocument/2006/relationships/customXml" Target="../customXml/item54.xml"/><Relationship Id="rId217" Type="http://schemas.openxmlformats.org/officeDocument/2006/relationships/customXml" Target="../customXml/item217.xml"/><Relationship Id="rId564" Type="http://schemas.openxmlformats.org/officeDocument/2006/relationships/customXml" Target="../customXml/item564.xml"/><Relationship Id="rId771" Type="http://schemas.openxmlformats.org/officeDocument/2006/relationships/customXml" Target="../customXml/item771.xml"/><Relationship Id="rId424" Type="http://schemas.openxmlformats.org/officeDocument/2006/relationships/customXml" Target="../customXml/item424.xml"/><Relationship Id="rId631" Type="http://schemas.openxmlformats.org/officeDocument/2006/relationships/customXml" Target="../customXml/item631.xml"/><Relationship Id="rId729" Type="http://schemas.openxmlformats.org/officeDocument/2006/relationships/customXml" Target="../customXml/item729.xml"/><Relationship Id="rId270" Type="http://schemas.openxmlformats.org/officeDocument/2006/relationships/customXml" Target="../customXml/item270.xml"/><Relationship Id="rId65" Type="http://schemas.openxmlformats.org/officeDocument/2006/relationships/customXml" Target="../customXml/item65.xml"/><Relationship Id="rId130" Type="http://schemas.openxmlformats.org/officeDocument/2006/relationships/customXml" Target="../customXml/item130.xml"/><Relationship Id="rId368" Type="http://schemas.openxmlformats.org/officeDocument/2006/relationships/customXml" Target="../customXml/item368.xml"/><Relationship Id="rId575" Type="http://schemas.openxmlformats.org/officeDocument/2006/relationships/customXml" Target="../customXml/item575.xml"/><Relationship Id="rId782" Type="http://schemas.openxmlformats.org/officeDocument/2006/relationships/slideMaster" Target="slideMasters/slideMaster9.xml"/><Relationship Id="rId228" Type="http://schemas.openxmlformats.org/officeDocument/2006/relationships/customXml" Target="../customXml/item228.xml"/><Relationship Id="rId435" Type="http://schemas.openxmlformats.org/officeDocument/2006/relationships/customXml" Target="../customXml/item435.xml"/><Relationship Id="rId642" Type="http://schemas.openxmlformats.org/officeDocument/2006/relationships/customXml" Target="../customXml/item642.xml"/><Relationship Id="rId281" Type="http://schemas.openxmlformats.org/officeDocument/2006/relationships/customXml" Target="../customXml/item281.xml"/><Relationship Id="rId502" Type="http://schemas.openxmlformats.org/officeDocument/2006/relationships/customXml" Target="../customXml/item502.xml"/><Relationship Id="rId76" Type="http://schemas.openxmlformats.org/officeDocument/2006/relationships/customXml" Target="../customXml/item76.xml"/><Relationship Id="rId141" Type="http://schemas.openxmlformats.org/officeDocument/2006/relationships/customXml" Target="../customXml/item141.xml"/><Relationship Id="rId379" Type="http://schemas.openxmlformats.org/officeDocument/2006/relationships/customXml" Target="../customXml/item379.xml"/><Relationship Id="rId586" Type="http://schemas.openxmlformats.org/officeDocument/2006/relationships/customXml" Target="../customXml/item586.xml"/><Relationship Id="rId793" Type="http://schemas.openxmlformats.org/officeDocument/2006/relationships/slide" Target="slides/slide1.xml"/><Relationship Id="rId807" Type="http://schemas.openxmlformats.org/officeDocument/2006/relationships/slide" Target="slides/slide15.xml"/><Relationship Id="rId7" Type="http://schemas.openxmlformats.org/officeDocument/2006/relationships/customXml" Target="../customXml/item7.xml"/><Relationship Id="rId239" Type="http://schemas.openxmlformats.org/officeDocument/2006/relationships/customXml" Target="../customXml/item239.xml"/><Relationship Id="rId446" Type="http://schemas.openxmlformats.org/officeDocument/2006/relationships/customXml" Target="../customXml/item446.xml"/><Relationship Id="rId653" Type="http://schemas.openxmlformats.org/officeDocument/2006/relationships/customXml" Target="../customXml/item653.xml"/><Relationship Id="rId292" Type="http://schemas.openxmlformats.org/officeDocument/2006/relationships/customXml" Target="../customXml/item292.xml"/><Relationship Id="rId306" Type="http://schemas.openxmlformats.org/officeDocument/2006/relationships/customXml" Target="../customXml/item306.xml"/><Relationship Id="rId87" Type="http://schemas.openxmlformats.org/officeDocument/2006/relationships/customXml" Target="../customXml/item87.xml"/><Relationship Id="rId513" Type="http://schemas.openxmlformats.org/officeDocument/2006/relationships/customXml" Target="../customXml/item513.xml"/><Relationship Id="rId597" Type="http://schemas.openxmlformats.org/officeDocument/2006/relationships/customXml" Target="../customXml/item597.xml"/><Relationship Id="rId720" Type="http://schemas.openxmlformats.org/officeDocument/2006/relationships/customXml" Target="../customXml/item720.xml"/><Relationship Id="rId818" Type="http://schemas.openxmlformats.org/officeDocument/2006/relationships/slide" Target="slides/slide26.xml"/><Relationship Id="rId152" Type="http://schemas.openxmlformats.org/officeDocument/2006/relationships/customXml" Target="../customXml/item152.xml"/><Relationship Id="rId457" Type="http://schemas.openxmlformats.org/officeDocument/2006/relationships/customXml" Target="../customXml/item457.xml"/><Relationship Id="rId664" Type="http://schemas.openxmlformats.org/officeDocument/2006/relationships/customXml" Target="../customXml/item664.xml"/><Relationship Id="rId14" Type="http://schemas.openxmlformats.org/officeDocument/2006/relationships/customXml" Target="../customXml/item14.xml"/><Relationship Id="rId317" Type="http://schemas.openxmlformats.org/officeDocument/2006/relationships/customXml" Target="../customXml/item317.xml"/><Relationship Id="rId524" Type="http://schemas.openxmlformats.org/officeDocument/2006/relationships/customXml" Target="../customXml/item524.xml"/><Relationship Id="rId731" Type="http://schemas.openxmlformats.org/officeDocument/2006/relationships/customXml" Target="../customXml/item731.xml"/><Relationship Id="rId98" Type="http://schemas.openxmlformats.org/officeDocument/2006/relationships/customXml" Target="../customXml/item98.xml"/><Relationship Id="rId163" Type="http://schemas.openxmlformats.org/officeDocument/2006/relationships/customXml" Target="../customXml/item163.xml"/><Relationship Id="rId370" Type="http://schemas.openxmlformats.org/officeDocument/2006/relationships/customXml" Target="../customXml/item370.xml"/><Relationship Id="rId829" Type="http://schemas.openxmlformats.org/officeDocument/2006/relationships/slide" Target="slides/slide37.xml"/><Relationship Id="rId230" Type="http://schemas.openxmlformats.org/officeDocument/2006/relationships/customXml" Target="../customXml/item230.xml"/><Relationship Id="rId468" Type="http://schemas.openxmlformats.org/officeDocument/2006/relationships/customXml" Target="../customXml/item468.xml"/><Relationship Id="rId675" Type="http://schemas.openxmlformats.org/officeDocument/2006/relationships/customXml" Target="../customXml/item675.xml"/><Relationship Id="rId25" Type="http://schemas.openxmlformats.org/officeDocument/2006/relationships/customXml" Target="../customXml/item25.xml"/><Relationship Id="rId328" Type="http://schemas.openxmlformats.org/officeDocument/2006/relationships/customXml" Target="../customXml/item328.xml"/><Relationship Id="rId535" Type="http://schemas.openxmlformats.org/officeDocument/2006/relationships/customXml" Target="../customXml/item535.xml"/><Relationship Id="rId742" Type="http://schemas.openxmlformats.org/officeDocument/2006/relationships/customXml" Target="../customXml/item742.xml"/><Relationship Id="rId174" Type="http://schemas.openxmlformats.org/officeDocument/2006/relationships/customXml" Target="../customXml/item174.xml"/><Relationship Id="rId381" Type="http://schemas.openxmlformats.org/officeDocument/2006/relationships/customXml" Target="../customXml/item381.xml"/><Relationship Id="rId602" Type="http://schemas.openxmlformats.org/officeDocument/2006/relationships/customXml" Target="../customXml/item602.xml"/><Relationship Id="rId241" Type="http://schemas.openxmlformats.org/officeDocument/2006/relationships/customXml" Target="../customXml/item241.xml"/><Relationship Id="rId479" Type="http://schemas.openxmlformats.org/officeDocument/2006/relationships/customXml" Target="../customXml/item479.xml"/><Relationship Id="rId686" Type="http://schemas.openxmlformats.org/officeDocument/2006/relationships/customXml" Target="../customXml/item686.xml"/><Relationship Id="rId36" Type="http://schemas.openxmlformats.org/officeDocument/2006/relationships/customXml" Target="../customXml/item36.xml"/><Relationship Id="rId339" Type="http://schemas.openxmlformats.org/officeDocument/2006/relationships/customXml" Target="../customXml/item339.xml"/><Relationship Id="rId546" Type="http://schemas.openxmlformats.org/officeDocument/2006/relationships/customXml" Target="../customXml/item546.xml"/><Relationship Id="rId753" Type="http://schemas.openxmlformats.org/officeDocument/2006/relationships/customXml" Target="../customXml/item753.xml"/><Relationship Id="rId101" Type="http://schemas.openxmlformats.org/officeDocument/2006/relationships/customXml" Target="../customXml/item101.xml"/><Relationship Id="rId185" Type="http://schemas.openxmlformats.org/officeDocument/2006/relationships/customXml" Target="../customXml/item185.xml"/><Relationship Id="rId406" Type="http://schemas.openxmlformats.org/officeDocument/2006/relationships/customXml" Target="../customXml/item406.xml"/><Relationship Id="rId392" Type="http://schemas.openxmlformats.org/officeDocument/2006/relationships/customXml" Target="../customXml/item392.xml"/><Relationship Id="rId613" Type="http://schemas.openxmlformats.org/officeDocument/2006/relationships/customXml" Target="../customXml/item613.xml"/><Relationship Id="rId697" Type="http://schemas.openxmlformats.org/officeDocument/2006/relationships/customXml" Target="../customXml/item697.xml"/><Relationship Id="rId820" Type="http://schemas.openxmlformats.org/officeDocument/2006/relationships/slide" Target="slides/slide28.xml"/><Relationship Id="rId252" Type="http://schemas.openxmlformats.org/officeDocument/2006/relationships/customXml" Target="../customXml/item252.xml"/><Relationship Id="rId47" Type="http://schemas.openxmlformats.org/officeDocument/2006/relationships/customXml" Target="../customXml/item47.xml"/><Relationship Id="rId112" Type="http://schemas.openxmlformats.org/officeDocument/2006/relationships/customXml" Target="../customXml/item112.xml"/><Relationship Id="rId557" Type="http://schemas.openxmlformats.org/officeDocument/2006/relationships/customXml" Target="../customXml/item557.xml"/><Relationship Id="rId764" Type="http://schemas.openxmlformats.org/officeDocument/2006/relationships/customXml" Target="../customXml/item764.xml"/><Relationship Id="rId196" Type="http://schemas.openxmlformats.org/officeDocument/2006/relationships/customXml" Target="../customXml/item196.xml"/><Relationship Id="rId417" Type="http://schemas.openxmlformats.org/officeDocument/2006/relationships/customXml" Target="../customXml/item417.xml"/><Relationship Id="rId624" Type="http://schemas.openxmlformats.org/officeDocument/2006/relationships/customXml" Target="../customXml/item624.xml"/><Relationship Id="rId831" Type="http://schemas.openxmlformats.org/officeDocument/2006/relationships/slide" Target="slides/slide39.xml"/><Relationship Id="rId263" Type="http://schemas.openxmlformats.org/officeDocument/2006/relationships/customXml" Target="../customXml/item263.xml"/><Relationship Id="rId470" Type="http://schemas.openxmlformats.org/officeDocument/2006/relationships/customXml" Target="../customXml/item470.xml"/><Relationship Id="rId58" Type="http://schemas.openxmlformats.org/officeDocument/2006/relationships/customXml" Target="../customXml/item58.xml"/><Relationship Id="rId123" Type="http://schemas.openxmlformats.org/officeDocument/2006/relationships/customXml" Target="../customXml/item123.xml"/><Relationship Id="rId330" Type="http://schemas.openxmlformats.org/officeDocument/2006/relationships/customXml" Target="../customXml/item330.xml"/><Relationship Id="rId568" Type="http://schemas.openxmlformats.org/officeDocument/2006/relationships/customXml" Target="../customXml/item568.xml"/><Relationship Id="rId775" Type="http://schemas.openxmlformats.org/officeDocument/2006/relationships/slideMaster" Target="slideMasters/slideMaster2.xml"/><Relationship Id="rId428" Type="http://schemas.openxmlformats.org/officeDocument/2006/relationships/customXml" Target="../customXml/item428.xml"/><Relationship Id="rId635" Type="http://schemas.openxmlformats.org/officeDocument/2006/relationships/customXml" Target="../customXml/item635.xml"/><Relationship Id="rId842" Type="http://schemas.openxmlformats.org/officeDocument/2006/relationships/slide" Target="slides/slide50.xml"/><Relationship Id="rId274" Type="http://schemas.openxmlformats.org/officeDocument/2006/relationships/customXml" Target="../customXml/item274.xml"/><Relationship Id="rId481" Type="http://schemas.openxmlformats.org/officeDocument/2006/relationships/customXml" Target="../customXml/item481.xml"/><Relationship Id="rId702" Type="http://schemas.openxmlformats.org/officeDocument/2006/relationships/customXml" Target="../customXml/item702.xml"/><Relationship Id="rId69" Type="http://schemas.openxmlformats.org/officeDocument/2006/relationships/customXml" Target="../customXml/item69.xml"/><Relationship Id="rId134" Type="http://schemas.openxmlformats.org/officeDocument/2006/relationships/customXml" Target="../customXml/item134.xml"/><Relationship Id="rId579" Type="http://schemas.openxmlformats.org/officeDocument/2006/relationships/customXml" Target="../customXml/item579.xml"/><Relationship Id="rId786" Type="http://schemas.openxmlformats.org/officeDocument/2006/relationships/slideMaster" Target="slideMasters/slideMaster13.xml"/><Relationship Id="rId341" Type="http://schemas.openxmlformats.org/officeDocument/2006/relationships/customXml" Target="../customXml/item341.xml"/><Relationship Id="rId439" Type="http://schemas.openxmlformats.org/officeDocument/2006/relationships/customXml" Target="../customXml/item439.xml"/><Relationship Id="rId646" Type="http://schemas.openxmlformats.org/officeDocument/2006/relationships/customXml" Target="../customXml/item646.xml"/><Relationship Id="rId201" Type="http://schemas.openxmlformats.org/officeDocument/2006/relationships/customXml" Target="../customXml/item201.xml"/><Relationship Id="rId285" Type="http://schemas.openxmlformats.org/officeDocument/2006/relationships/customXml" Target="../customXml/item285.xml"/><Relationship Id="rId506" Type="http://schemas.openxmlformats.org/officeDocument/2006/relationships/customXml" Target="../customXml/item506.xml"/><Relationship Id="rId853" Type="http://schemas.openxmlformats.org/officeDocument/2006/relationships/handoutMaster" Target="handoutMasters/handoutMaster1.xml"/><Relationship Id="rId492" Type="http://schemas.openxmlformats.org/officeDocument/2006/relationships/customXml" Target="../customXml/item492.xml"/><Relationship Id="rId713" Type="http://schemas.openxmlformats.org/officeDocument/2006/relationships/customXml" Target="../customXml/item713.xml"/><Relationship Id="rId797" Type="http://schemas.openxmlformats.org/officeDocument/2006/relationships/slide" Target="slides/slide5.xml"/><Relationship Id="rId145" Type="http://schemas.openxmlformats.org/officeDocument/2006/relationships/customXml" Target="../customXml/item145.xml"/><Relationship Id="rId352" Type="http://schemas.openxmlformats.org/officeDocument/2006/relationships/customXml" Target="../customXml/item352.xml"/><Relationship Id="rId212" Type="http://schemas.openxmlformats.org/officeDocument/2006/relationships/customXml" Target="../customXml/item212.xml"/><Relationship Id="rId657" Type="http://schemas.openxmlformats.org/officeDocument/2006/relationships/customXml" Target="../customXml/item657.xml"/><Relationship Id="rId296" Type="http://schemas.openxmlformats.org/officeDocument/2006/relationships/customXml" Target="../customXml/item296.xml"/><Relationship Id="rId517" Type="http://schemas.openxmlformats.org/officeDocument/2006/relationships/customXml" Target="../customXml/item517.xml"/><Relationship Id="rId724" Type="http://schemas.openxmlformats.org/officeDocument/2006/relationships/customXml" Target="../customXml/item724.xml"/><Relationship Id="rId60" Type="http://schemas.openxmlformats.org/officeDocument/2006/relationships/customXml" Target="../customXml/item60.xml"/><Relationship Id="rId156" Type="http://schemas.openxmlformats.org/officeDocument/2006/relationships/customXml" Target="../customXml/item156.xml"/><Relationship Id="rId363" Type="http://schemas.openxmlformats.org/officeDocument/2006/relationships/customXml" Target="../customXml/item363.xml"/><Relationship Id="rId570" Type="http://schemas.openxmlformats.org/officeDocument/2006/relationships/customXml" Target="../customXml/item570.xml"/><Relationship Id="rId223" Type="http://schemas.openxmlformats.org/officeDocument/2006/relationships/customXml" Target="../customXml/item223.xml"/><Relationship Id="rId430" Type="http://schemas.openxmlformats.org/officeDocument/2006/relationships/customXml" Target="../customXml/item430.xml"/><Relationship Id="rId668" Type="http://schemas.openxmlformats.org/officeDocument/2006/relationships/customXml" Target="../customXml/item668.xml"/><Relationship Id="rId18" Type="http://schemas.openxmlformats.org/officeDocument/2006/relationships/customXml" Target="../customXml/item18.xml"/><Relationship Id="rId528" Type="http://schemas.openxmlformats.org/officeDocument/2006/relationships/customXml" Target="../customXml/item528.xml"/><Relationship Id="rId735" Type="http://schemas.openxmlformats.org/officeDocument/2006/relationships/customXml" Target="../customXml/item735.xml"/><Relationship Id="rId167" Type="http://schemas.openxmlformats.org/officeDocument/2006/relationships/customXml" Target="../customXml/item167.xml"/><Relationship Id="rId374" Type="http://schemas.openxmlformats.org/officeDocument/2006/relationships/customXml" Target="../customXml/item374.xml"/><Relationship Id="rId581" Type="http://schemas.openxmlformats.org/officeDocument/2006/relationships/customXml" Target="../customXml/item581.xml"/><Relationship Id="rId71" Type="http://schemas.openxmlformats.org/officeDocument/2006/relationships/customXml" Target="../customXml/item71.xml"/><Relationship Id="rId234" Type="http://schemas.openxmlformats.org/officeDocument/2006/relationships/customXml" Target="../customXml/item234.xml"/><Relationship Id="rId679" Type="http://schemas.openxmlformats.org/officeDocument/2006/relationships/customXml" Target="../customXml/item679.xml"/><Relationship Id="rId802" Type="http://schemas.openxmlformats.org/officeDocument/2006/relationships/slide" Target="slides/slide10.xml"/><Relationship Id="rId2" Type="http://schemas.openxmlformats.org/officeDocument/2006/relationships/customXml" Target="../customXml/item2.xml"/><Relationship Id="rId29" Type="http://schemas.openxmlformats.org/officeDocument/2006/relationships/customXml" Target="../customXml/item29.xml"/><Relationship Id="rId441" Type="http://schemas.openxmlformats.org/officeDocument/2006/relationships/customXml" Target="../customXml/item441.xml"/><Relationship Id="rId539" Type="http://schemas.openxmlformats.org/officeDocument/2006/relationships/customXml" Target="../customXml/item539.xml"/><Relationship Id="rId746" Type="http://schemas.openxmlformats.org/officeDocument/2006/relationships/customXml" Target="../customXml/item746.xml"/><Relationship Id="rId178" Type="http://schemas.openxmlformats.org/officeDocument/2006/relationships/customXml" Target="../customXml/item178.xml"/><Relationship Id="rId301" Type="http://schemas.openxmlformats.org/officeDocument/2006/relationships/customXml" Target="../customXml/item301.xml"/><Relationship Id="rId82" Type="http://schemas.openxmlformats.org/officeDocument/2006/relationships/customXml" Target="../customXml/item82.xml"/><Relationship Id="rId385" Type="http://schemas.openxmlformats.org/officeDocument/2006/relationships/customXml" Target="../customXml/item385.xml"/><Relationship Id="rId592" Type="http://schemas.openxmlformats.org/officeDocument/2006/relationships/customXml" Target="../customXml/item592.xml"/><Relationship Id="rId606" Type="http://schemas.openxmlformats.org/officeDocument/2006/relationships/customXml" Target="../customXml/item606.xml"/><Relationship Id="rId813" Type="http://schemas.openxmlformats.org/officeDocument/2006/relationships/slide" Target="slides/slide21.xml"/><Relationship Id="rId245" Type="http://schemas.openxmlformats.org/officeDocument/2006/relationships/customXml" Target="../customXml/item245.xml"/><Relationship Id="rId452" Type="http://schemas.openxmlformats.org/officeDocument/2006/relationships/customXml" Target="../customXml/item452.xml"/><Relationship Id="rId105" Type="http://schemas.openxmlformats.org/officeDocument/2006/relationships/customXml" Target="../customXml/item105.xml"/><Relationship Id="rId312" Type="http://schemas.openxmlformats.org/officeDocument/2006/relationships/customXml" Target="../customXml/item312.xml"/><Relationship Id="rId757" Type="http://schemas.openxmlformats.org/officeDocument/2006/relationships/customXml" Target="../customXml/item757.xml"/><Relationship Id="rId93" Type="http://schemas.openxmlformats.org/officeDocument/2006/relationships/customXml" Target="../customXml/item93.xml"/><Relationship Id="rId189" Type="http://schemas.openxmlformats.org/officeDocument/2006/relationships/customXml" Target="../customXml/item189.xml"/><Relationship Id="rId396" Type="http://schemas.openxmlformats.org/officeDocument/2006/relationships/customXml" Target="../customXml/item396.xml"/><Relationship Id="rId617" Type="http://schemas.openxmlformats.org/officeDocument/2006/relationships/customXml" Target="../customXml/item617.xml"/><Relationship Id="rId824" Type="http://schemas.openxmlformats.org/officeDocument/2006/relationships/slide" Target="slides/slide32.xml"/><Relationship Id="rId256" Type="http://schemas.openxmlformats.org/officeDocument/2006/relationships/customXml" Target="../customXml/item256.xml"/><Relationship Id="rId463" Type="http://schemas.openxmlformats.org/officeDocument/2006/relationships/customXml" Target="../customXml/item463.xml"/><Relationship Id="rId670" Type="http://schemas.openxmlformats.org/officeDocument/2006/relationships/customXml" Target="../customXml/item670.xml"/><Relationship Id="rId116" Type="http://schemas.openxmlformats.org/officeDocument/2006/relationships/customXml" Target="../customXml/item116.xml"/><Relationship Id="rId323" Type="http://schemas.openxmlformats.org/officeDocument/2006/relationships/customXml" Target="../customXml/item323.xml"/><Relationship Id="rId530" Type="http://schemas.openxmlformats.org/officeDocument/2006/relationships/customXml" Target="../customXml/item530.xml"/><Relationship Id="rId768" Type="http://schemas.openxmlformats.org/officeDocument/2006/relationships/customXml" Target="../customXml/item768.xml"/><Relationship Id="rId20" Type="http://schemas.openxmlformats.org/officeDocument/2006/relationships/customXml" Target="../customXml/item20.xml"/><Relationship Id="rId628" Type="http://schemas.openxmlformats.org/officeDocument/2006/relationships/customXml" Target="../customXml/item628.xml"/><Relationship Id="rId835" Type="http://schemas.openxmlformats.org/officeDocument/2006/relationships/slide" Target="slides/slide43.xml"/><Relationship Id="rId267" Type="http://schemas.openxmlformats.org/officeDocument/2006/relationships/customXml" Target="../customXml/item267.xml"/><Relationship Id="rId474" Type="http://schemas.openxmlformats.org/officeDocument/2006/relationships/customXml" Target="../customXml/item474.xml"/><Relationship Id="rId127" Type="http://schemas.openxmlformats.org/officeDocument/2006/relationships/customXml" Target="../customXml/item127.xml"/><Relationship Id="rId681" Type="http://schemas.openxmlformats.org/officeDocument/2006/relationships/customXml" Target="../customXml/item681.xml"/><Relationship Id="rId779" Type="http://schemas.openxmlformats.org/officeDocument/2006/relationships/slideMaster" Target="slideMasters/slideMaster6.xml"/><Relationship Id="rId31" Type="http://schemas.openxmlformats.org/officeDocument/2006/relationships/customXml" Target="../customXml/item31.xml"/><Relationship Id="rId334" Type="http://schemas.openxmlformats.org/officeDocument/2006/relationships/customXml" Target="../customXml/item334.xml"/><Relationship Id="rId541" Type="http://schemas.openxmlformats.org/officeDocument/2006/relationships/customXml" Target="../customXml/item541.xml"/><Relationship Id="rId639" Type="http://schemas.openxmlformats.org/officeDocument/2006/relationships/customXml" Target="../customXml/item639.xml"/><Relationship Id="rId180" Type="http://schemas.openxmlformats.org/officeDocument/2006/relationships/customXml" Target="../customXml/item180.xml"/><Relationship Id="rId278" Type="http://schemas.openxmlformats.org/officeDocument/2006/relationships/customXml" Target="../customXml/item278.xml"/><Relationship Id="rId401" Type="http://schemas.openxmlformats.org/officeDocument/2006/relationships/customXml" Target="../customXml/item401.xml"/><Relationship Id="rId846" Type="http://schemas.openxmlformats.org/officeDocument/2006/relationships/slide" Target="slides/slide54.xml"/><Relationship Id="rId485" Type="http://schemas.openxmlformats.org/officeDocument/2006/relationships/customXml" Target="../customXml/item485.xml"/><Relationship Id="rId692" Type="http://schemas.openxmlformats.org/officeDocument/2006/relationships/customXml" Target="../customXml/item692.xml"/><Relationship Id="rId706" Type="http://schemas.openxmlformats.org/officeDocument/2006/relationships/customXml" Target="../customXml/item706.xml"/><Relationship Id="rId42" Type="http://schemas.openxmlformats.org/officeDocument/2006/relationships/customXml" Target="../customXml/item42.xml"/><Relationship Id="rId138" Type="http://schemas.openxmlformats.org/officeDocument/2006/relationships/customXml" Target="../customXml/item138.xml"/><Relationship Id="rId345" Type="http://schemas.openxmlformats.org/officeDocument/2006/relationships/customXml" Target="../customXml/item345.xml"/><Relationship Id="rId552" Type="http://schemas.openxmlformats.org/officeDocument/2006/relationships/customXml" Target="../customXml/item552.xml"/><Relationship Id="rId191" Type="http://schemas.openxmlformats.org/officeDocument/2006/relationships/customXml" Target="../customXml/item191.xml"/><Relationship Id="rId205" Type="http://schemas.openxmlformats.org/officeDocument/2006/relationships/customXml" Target="../customXml/item205.xml"/><Relationship Id="rId412" Type="http://schemas.openxmlformats.org/officeDocument/2006/relationships/customXml" Target="../customXml/item412.xml"/><Relationship Id="rId857" Type="http://schemas.openxmlformats.org/officeDocument/2006/relationships/theme" Target="theme/theme1.xml"/><Relationship Id="rId289" Type="http://schemas.openxmlformats.org/officeDocument/2006/relationships/customXml" Target="../customXml/item289.xml"/><Relationship Id="rId496" Type="http://schemas.openxmlformats.org/officeDocument/2006/relationships/customXml" Target="../customXml/item496.xml"/><Relationship Id="rId717" Type="http://schemas.openxmlformats.org/officeDocument/2006/relationships/customXml" Target="../customXml/item717.xml"/><Relationship Id="rId53" Type="http://schemas.openxmlformats.org/officeDocument/2006/relationships/customXml" Target="../customXml/item53.xml"/><Relationship Id="rId149" Type="http://schemas.openxmlformats.org/officeDocument/2006/relationships/customXml" Target="../customXml/item149.xml"/><Relationship Id="rId356" Type="http://schemas.openxmlformats.org/officeDocument/2006/relationships/customXml" Target="../customXml/item356.xml"/><Relationship Id="rId563" Type="http://schemas.openxmlformats.org/officeDocument/2006/relationships/customXml" Target="../customXml/item563.xml"/><Relationship Id="rId770" Type="http://schemas.openxmlformats.org/officeDocument/2006/relationships/customXml" Target="../customXml/item770.xml"/><Relationship Id="rId216" Type="http://schemas.openxmlformats.org/officeDocument/2006/relationships/customXml" Target="../customXml/item216.xml"/><Relationship Id="rId423" Type="http://schemas.openxmlformats.org/officeDocument/2006/relationships/customXml" Target="../customXml/item423.xml"/><Relationship Id="rId630" Type="http://schemas.openxmlformats.org/officeDocument/2006/relationships/customXml" Target="../customXml/item630.xml"/><Relationship Id="rId728" Type="http://schemas.openxmlformats.org/officeDocument/2006/relationships/customXml" Target="../customXml/item728.xml"/><Relationship Id="rId64" Type="http://schemas.openxmlformats.org/officeDocument/2006/relationships/customXml" Target="../customXml/item64.xml"/><Relationship Id="rId367" Type="http://schemas.openxmlformats.org/officeDocument/2006/relationships/customXml" Target="../customXml/item367.xml"/><Relationship Id="rId574" Type="http://schemas.openxmlformats.org/officeDocument/2006/relationships/customXml" Target="../customXml/item574.xml"/><Relationship Id="rId227" Type="http://schemas.openxmlformats.org/officeDocument/2006/relationships/customXml" Target="../customXml/item227.xml"/><Relationship Id="rId781" Type="http://schemas.openxmlformats.org/officeDocument/2006/relationships/slideMaster" Target="slideMasters/slideMaster8.xml"/><Relationship Id="rId434" Type="http://schemas.openxmlformats.org/officeDocument/2006/relationships/customXml" Target="../customXml/item434.xml"/><Relationship Id="rId641" Type="http://schemas.openxmlformats.org/officeDocument/2006/relationships/customXml" Target="../customXml/item641.xml"/><Relationship Id="rId739" Type="http://schemas.openxmlformats.org/officeDocument/2006/relationships/customXml" Target="../customXml/item739.xml"/><Relationship Id="rId280" Type="http://schemas.openxmlformats.org/officeDocument/2006/relationships/customXml" Target="../customXml/item280.xml"/><Relationship Id="rId501" Type="http://schemas.openxmlformats.org/officeDocument/2006/relationships/customXml" Target="../customXml/item501.xml"/><Relationship Id="rId75" Type="http://schemas.openxmlformats.org/officeDocument/2006/relationships/customXml" Target="../customXml/item75.xml"/><Relationship Id="rId140" Type="http://schemas.openxmlformats.org/officeDocument/2006/relationships/customXml" Target="../customXml/item140.xml"/><Relationship Id="rId378" Type="http://schemas.openxmlformats.org/officeDocument/2006/relationships/customXml" Target="../customXml/item378.xml"/><Relationship Id="rId585" Type="http://schemas.openxmlformats.org/officeDocument/2006/relationships/customXml" Target="../customXml/item585.xml"/><Relationship Id="rId792" Type="http://schemas.openxmlformats.org/officeDocument/2006/relationships/slideMaster" Target="slideMasters/slideMaster19.xml"/><Relationship Id="rId806" Type="http://schemas.openxmlformats.org/officeDocument/2006/relationships/slide" Target="slides/slide14.xml"/><Relationship Id="rId6" Type="http://schemas.openxmlformats.org/officeDocument/2006/relationships/customXml" Target="../customXml/item6.xml"/><Relationship Id="rId238" Type="http://schemas.openxmlformats.org/officeDocument/2006/relationships/customXml" Target="../customXml/item238.xml"/><Relationship Id="rId445" Type="http://schemas.openxmlformats.org/officeDocument/2006/relationships/customXml" Target="../customXml/item445.xml"/><Relationship Id="rId652" Type="http://schemas.openxmlformats.org/officeDocument/2006/relationships/customXml" Target="../customXml/item652.xml"/><Relationship Id="rId291" Type="http://schemas.openxmlformats.org/officeDocument/2006/relationships/customXml" Target="../customXml/item291.xml"/><Relationship Id="rId305" Type="http://schemas.openxmlformats.org/officeDocument/2006/relationships/customXml" Target="../customXml/item305.xml"/><Relationship Id="rId512" Type="http://schemas.openxmlformats.org/officeDocument/2006/relationships/customXml" Target="../customXml/item512.xml"/><Relationship Id="rId86" Type="http://schemas.openxmlformats.org/officeDocument/2006/relationships/customXml" Target="../customXml/item86.xml"/><Relationship Id="rId151" Type="http://schemas.openxmlformats.org/officeDocument/2006/relationships/customXml" Target="../customXml/item151.xml"/><Relationship Id="rId389" Type="http://schemas.openxmlformats.org/officeDocument/2006/relationships/customXml" Target="../customXml/item389.xml"/><Relationship Id="rId596" Type="http://schemas.openxmlformats.org/officeDocument/2006/relationships/customXml" Target="../customXml/item596.xml"/><Relationship Id="rId817" Type="http://schemas.openxmlformats.org/officeDocument/2006/relationships/slide" Target="slides/slide25.xml"/><Relationship Id="rId249" Type="http://schemas.openxmlformats.org/officeDocument/2006/relationships/customXml" Target="../customXml/item249.xml"/><Relationship Id="rId456" Type="http://schemas.openxmlformats.org/officeDocument/2006/relationships/customXml" Target="../customXml/item456.xml"/><Relationship Id="rId663" Type="http://schemas.openxmlformats.org/officeDocument/2006/relationships/customXml" Target="../customXml/item663.xml"/><Relationship Id="rId13" Type="http://schemas.openxmlformats.org/officeDocument/2006/relationships/customXml" Target="../customXml/item13.xml"/><Relationship Id="rId109" Type="http://schemas.openxmlformats.org/officeDocument/2006/relationships/customXml" Target="../customXml/item109.xml"/><Relationship Id="rId316" Type="http://schemas.openxmlformats.org/officeDocument/2006/relationships/customXml" Target="../customXml/item316.xml"/><Relationship Id="rId523" Type="http://schemas.openxmlformats.org/officeDocument/2006/relationships/customXml" Target="../customXml/item523.xml"/><Relationship Id="rId97" Type="http://schemas.openxmlformats.org/officeDocument/2006/relationships/customXml" Target="../customXml/item97.xml"/><Relationship Id="rId730" Type="http://schemas.openxmlformats.org/officeDocument/2006/relationships/customXml" Target="../customXml/item730.xml"/><Relationship Id="rId828" Type="http://schemas.openxmlformats.org/officeDocument/2006/relationships/slide" Target="slides/slide36.xml"/><Relationship Id="rId162" Type="http://schemas.openxmlformats.org/officeDocument/2006/relationships/customXml" Target="../customXml/item162.xml"/><Relationship Id="rId467" Type="http://schemas.openxmlformats.org/officeDocument/2006/relationships/customXml" Target="../customXml/item467.xml"/><Relationship Id="rId674" Type="http://schemas.openxmlformats.org/officeDocument/2006/relationships/customXml" Target="../customXml/item674.xml"/><Relationship Id="rId24" Type="http://schemas.openxmlformats.org/officeDocument/2006/relationships/customXml" Target="../customXml/item24.xml"/><Relationship Id="rId327" Type="http://schemas.openxmlformats.org/officeDocument/2006/relationships/customXml" Target="../customXml/item327.xml"/><Relationship Id="rId534" Type="http://schemas.openxmlformats.org/officeDocument/2006/relationships/customXml" Target="../customXml/item534.xml"/><Relationship Id="rId741" Type="http://schemas.openxmlformats.org/officeDocument/2006/relationships/customXml" Target="../customXml/item741.xml"/><Relationship Id="rId839" Type="http://schemas.openxmlformats.org/officeDocument/2006/relationships/slide" Target="slides/slide47.xml"/><Relationship Id="rId173" Type="http://schemas.openxmlformats.org/officeDocument/2006/relationships/customXml" Target="../customXml/item173.xml"/><Relationship Id="rId380" Type="http://schemas.openxmlformats.org/officeDocument/2006/relationships/customXml" Target="../customXml/item380.xml"/><Relationship Id="rId601" Type="http://schemas.openxmlformats.org/officeDocument/2006/relationships/customXml" Target="../customXml/item601.xml"/><Relationship Id="rId240" Type="http://schemas.openxmlformats.org/officeDocument/2006/relationships/customXml" Target="../customXml/item240.xml"/><Relationship Id="rId478" Type="http://schemas.openxmlformats.org/officeDocument/2006/relationships/customXml" Target="../customXml/item478.xml"/><Relationship Id="rId685" Type="http://schemas.openxmlformats.org/officeDocument/2006/relationships/customXml" Target="../customXml/item685.xml"/><Relationship Id="rId35" Type="http://schemas.openxmlformats.org/officeDocument/2006/relationships/customXml" Target="../customXml/item35.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38" Type="http://schemas.openxmlformats.org/officeDocument/2006/relationships/customXml" Target="../customXml/item338.xml"/><Relationship Id="rId503" Type="http://schemas.openxmlformats.org/officeDocument/2006/relationships/customXml" Target="../customXml/item503.xml"/><Relationship Id="rId545" Type="http://schemas.openxmlformats.org/officeDocument/2006/relationships/customXml" Target="../customXml/item545.xml"/><Relationship Id="rId587" Type="http://schemas.openxmlformats.org/officeDocument/2006/relationships/customXml" Target="../customXml/item587.xml"/><Relationship Id="rId710" Type="http://schemas.openxmlformats.org/officeDocument/2006/relationships/customXml" Target="../customXml/item710.xml"/><Relationship Id="rId752" Type="http://schemas.openxmlformats.org/officeDocument/2006/relationships/customXml" Target="../customXml/item752.xml"/><Relationship Id="rId808" Type="http://schemas.openxmlformats.org/officeDocument/2006/relationships/slide" Target="slides/slide16.xml"/><Relationship Id="rId8" Type="http://schemas.openxmlformats.org/officeDocument/2006/relationships/customXml" Target="../customXml/item8.xml"/><Relationship Id="rId142" Type="http://schemas.openxmlformats.org/officeDocument/2006/relationships/customXml" Target="../customXml/item142.xml"/><Relationship Id="rId184" Type="http://schemas.openxmlformats.org/officeDocument/2006/relationships/customXml" Target="../customXml/item184.xml"/><Relationship Id="rId391" Type="http://schemas.openxmlformats.org/officeDocument/2006/relationships/customXml" Target="../customXml/item391.xml"/><Relationship Id="rId405" Type="http://schemas.openxmlformats.org/officeDocument/2006/relationships/customXml" Target="../customXml/item405.xml"/><Relationship Id="rId447" Type="http://schemas.openxmlformats.org/officeDocument/2006/relationships/customXml" Target="../customXml/item447.xml"/><Relationship Id="rId612" Type="http://schemas.openxmlformats.org/officeDocument/2006/relationships/customXml" Target="../customXml/item612.xml"/><Relationship Id="rId794" Type="http://schemas.openxmlformats.org/officeDocument/2006/relationships/slide" Target="slides/slide2.xml"/><Relationship Id="rId251" Type="http://schemas.openxmlformats.org/officeDocument/2006/relationships/customXml" Target="../customXml/item251.xml"/><Relationship Id="rId489" Type="http://schemas.openxmlformats.org/officeDocument/2006/relationships/customXml" Target="../customXml/item489.xml"/><Relationship Id="rId654" Type="http://schemas.openxmlformats.org/officeDocument/2006/relationships/customXml" Target="../customXml/item654.xml"/><Relationship Id="rId696" Type="http://schemas.openxmlformats.org/officeDocument/2006/relationships/customXml" Target="../customXml/item696.xml"/><Relationship Id="rId46" Type="http://schemas.openxmlformats.org/officeDocument/2006/relationships/customXml" Target="../customXml/item46.xml"/><Relationship Id="rId293" Type="http://schemas.openxmlformats.org/officeDocument/2006/relationships/customXml" Target="../customXml/item293.xml"/><Relationship Id="rId307" Type="http://schemas.openxmlformats.org/officeDocument/2006/relationships/customXml" Target="../customXml/item307.xml"/><Relationship Id="rId349" Type="http://schemas.openxmlformats.org/officeDocument/2006/relationships/customXml" Target="../customXml/item349.xml"/><Relationship Id="rId514" Type="http://schemas.openxmlformats.org/officeDocument/2006/relationships/customXml" Target="../customXml/item514.xml"/><Relationship Id="rId556" Type="http://schemas.openxmlformats.org/officeDocument/2006/relationships/customXml" Target="../customXml/item556.xml"/><Relationship Id="rId721" Type="http://schemas.openxmlformats.org/officeDocument/2006/relationships/customXml" Target="../customXml/item721.xml"/><Relationship Id="rId763" Type="http://schemas.openxmlformats.org/officeDocument/2006/relationships/customXml" Target="../customXml/item763.xml"/><Relationship Id="rId88" Type="http://schemas.openxmlformats.org/officeDocument/2006/relationships/customXml" Target="../customXml/item88.xml"/><Relationship Id="rId111" Type="http://schemas.openxmlformats.org/officeDocument/2006/relationships/customXml" Target="../customXml/item111.xml"/><Relationship Id="rId153" Type="http://schemas.openxmlformats.org/officeDocument/2006/relationships/customXml" Target="../customXml/item153.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416" Type="http://schemas.openxmlformats.org/officeDocument/2006/relationships/customXml" Target="../customXml/item416.xml"/><Relationship Id="rId598" Type="http://schemas.openxmlformats.org/officeDocument/2006/relationships/customXml" Target="../customXml/item598.xml"/><Relationship Id="rId819" Type="http://schemas.openxmlformats.org/officeDocument/2006/relationships/slide" Target="slides/slide27.xml"/><Relationship Id="rId220" Type="http://schemas.openxmlformats.org/officeDocument/2006/relationships/customXml" Target="../customXml/item220.xml"/><Relationship Id="rId458" Type="http://schemas.openxmlformats.org/officeDocument/2006/relationships/customXml" Target="../customXml/item458.xml"/><Relationship Id="rId623" Type="http://schemas.openxmlformats.org/officeDocument/2006/relationships/customXml" Target="../customXml/item623.xml"/><Relationship Id="rId665" Type="http://schemas.openxmlformats.org/officeDocument/2006/relationships/customXml" Target="../customXml/item665.xml"/><Relationship Id="rId830" Type="http://schemas.openxmlformats.org/officeDocument/2006/relationships/slide" Target="slides/slide38.xml"/><Relationship Id="rId15" Type="http://schemas.openxmlformats.org/officeDocument/2006/relationships/customXml" Target="../customXml/item15.xml"/><Relationship Id="rId57" Type="http://schemas.openxmlformats.org/officeDocument/2006/relationships/customXml" Target="../customXml/item57.xml"/><Relationship Id="rId262" Type="http://schemas.openxmlformats.org/officeDocument/2006/relationships/customXml" Target="../customXml/item262.xml"/><Relationship Id="rId318" Type="http://schemas.openxmlformats.org/officeDocument/2006/relationships/customXml" Target="../customXml/item318.xml"/><Relationship Id="rId525" Type="http://schemas.openxmlformats.org/officeDocument/2006/relationships/customXml" Target="../customXml/item525.xml"/><Relationship Id="rId567" Type="http://schemas.openxmlformats.org/officeDocument/2006/relationships/customXml" Target="../customXml/item567.xml"/><Relationship Id="rId732" Type="http://schemas.openxmlformats.org/officeDocument/2006/relationships/customXml" Target="../customXml/item732.xml"/><Relationship Id="rId99" Type="http://schemas.openxmlformats.org/officeDocument/2006/relationships/customXml" Target="../customXml/item99.xml"/><Relationship Id="rId122" Type="http://schemas.openxmlformats.org/officeDocument/2006/relationships/customXml" Target="../customXml/item122.xml"/><Relationship Id="rId164" Type="http://schemas.openxmlformats.org/officeDocument/2006/relationships/customXml" Target="../customXml/item164.xml"/><Relationship Id="rId371" Type="http://schemas.openxmlformats.org/officeDocument/2006/relationships/customXml" Target="../customXml/item371.xml"/><Relationship Id="rId774" Type="http://schemas.openxmlformats.org/officeDocument/2006/relationships/slideMaster" Target="slideMasters/slideMaster1.xml"/><Relationship Id="rId427" Type="http://schemas.openxmlformats.org/officeDocument/2006/relationships/customXml" Target="../customXml/item427.xml"/><Relationship Id="rId469" Type="http://schemas.openxmlformats.org/officeDocument/2006/relationships/customXml" Target="../customXml/item469.xml"/><Relationship Id="rId634" Type="http://schemas.openxmlformats.org/officeDocument/2006/relationships/customXml" Target="../customXml/item634.xml"/><Relationship Id="rId676" Type="http://schemas.openxmlformats.org/officeDocument/2006/relationships/customXml" Target="../customXml/item676.xml"/><Relationship Id="rId841" Type="http://schemas.openxmlformats.org/officeDocument/2006/relationships/slide" Target="slides/slide49.xml"/><Relationship Id="rId26" Type="http://schemas.openxmlformats.org/officeDocument/2006/relationships/customXml" Target="../customXml/item26.xml"/><Relationship Id="rId231" Type="http://schemas.openxmlformats.org/officeDocument/2006/relationships/customXml" Target="../customXml/item231.xml"/><Relationship Id="rId273" Type="http://schemas.openxmlformats.org/officeDocument/2006/relationships/customXml" Target="../customXml/item273.xml"/><Relationship Id="rId329" Type="http://schemas.openxmlformats.org/officeDocument/2006/relationships/customXml" Target="../customXml/item329.xml"/><Relationship Id="rId480" Type="http://schemas.openxmlformats.org/officeDocument/2006/relationships/customXml" Target="../customXml/item480.xml"/><Relationship Id="rId536" Type="http://schemas.openxmlformats.org/officeDocument/2006/relationships/customXml" Target="../customXml/item536.xml"/><Relationship Id="rId701" Type="http://schemas.openxmlformats.org/officeDocument/2006/relationships/customXml" Target="../customXml/item701.xml"/><Relationship Id="rId68" Type="http://schemas.openxmlformats.org/officeDocument/2006/relationships/customXml" Target="../customXml/item68.xml"/><Relationship Id="rId133" Type="http://schemas.openxmlformats.org/officeDocument/2006/relationships/customXml" Target="../customXml/item133.xml"/><Relationship Id="rId175" Type="http://schemas.openxmlformats.org/officeDocument/2006/relationships/customXml" Target="../customXml/item175.xml"/><Relationship Id="rId340" Type="http://schemas.openxmlformats.org/officeDocument/2006/relationships/customXml" Target="../customXml/item340.xml"/><Relationship Id="rId578" Type="http://schemas.openxmlformats.org/officeDocument/2006/relationships/customXml" Target="../customXml/item578.xml"/><Relationship Id="rId743" Type="http://schemas.openxmlformats.org/officeDocument/2006/relationships/customXml" Target="../customXml/item743.xml"/><Relationship Id="rId785" Type="http://schemas.openxmlformats.org/officeDocument/2006/relationships/slideMaster" Target="slideMasters/slideMaster12.xml"/><Relationship Id="rId200" Type="http://schemas.openxmlformats.org/officeDocument/2006/relationships/customXml" Target="../customXml/item200.xml"/><Relationship Id="rId382" Type="http://schemas.openxmlformats.org/officeDocument/2006/relationships/customXml" Target="../customXml/item382.xml"/><Relationship Id="rId438" Type="http://schemas.openxmlformats.org/officeDocument/2006/relationships/customXml" Target="../customXml/item438.xml"/><Relationship Id="rId603" Type="http://schemas.openxmlformats.org/officeDocument/2006/relationships/customXml" Target="../customXml/item603.xml"/><Relationship Id="rId645" Type="http://schemas.openxmlformats.org/officeDocument/2006/relationships/customXml" Target="../customXml/item645.xml"/><Relationship Id="rId687" Type="http://schemas.openxmlformats.org/officeDocument/2006/relationships/customXml" Target="../customXml/item687.xml"/><Relationship Id="rId810" Type="http://schemas.openxmlformats.org/officeDocument/2006/relationships/slide" Target="slides/slide18.xml"/><Relationship Id="rId852" Type="http://schemas.openxmlformats.org/officeDocument/2006/relationships/notesMaster" Target="notesMasters/notesMaster1.xml"/><Relationship Id="rId242" Type="http://schemas.openxmlformats.org/officeDocument/2006/relationships/customXml" Target="../customXml/item242.xml"/><Relationship Id="rId284" Type="http://schemas.openxmlformats.org/officeDocument/2006/relationships/customXml" Target="../customXml/item284.xml"/><Relationship Id="rId491" Type="http://schemas.openxmlformats.org/officeDocument/2006/relationships/customXml" Target="../customXml/item491.xml"/><Relationship Id="rId505" Type="http://schemas.openxmlformats.org/officeDocument/2006/relationships/customXml" Target="../customXml/item505.xml"/><Relationship Id="rId712" Type="http://schemas.openxmlformats.org/officeDocument/2006/relationships/customXml" Target="../customXml/item712.xml"/><Relationship Id="rId37" Type="http://schemas.openxmlformats.org/officeDocument/2006/relationships/customXml" Target="../customXml/item37.xml"/><Relationship Id="rId79" Type="http://schemas.openxmlformats.org/officeDocument/2006/relationships/customXml" Target="../customXml/item79.xml"/><Relationship Id="rId102" Type="http://schemas.openxmlformats.org/officeDocument/2006/relationships/customXml" Target="../customXml/item102.xml"/><Relationship Id="rId144" Type="http://schemas.openxmlformats.org/officeDocument/2006/relationships/customXml" Target="../customXml/item144.xml"/><Relationship Id="rId547" Type="http://schemas.openxmlformats.org/officeDocument/2006/relationships/customXml" Target="../customXml/item547.xml"/><Relationship Id="rId589" Type="http://schemas.openxmlformats.org/officeDocument/2006/relationships/customXml" Target="../customXml/item589.xml"/><Relationship Id="rId754" Type="http://schemas.openxmlformats.org/officeDocument/2006/relationships/customXml" Target="../customXml/item754.xml"/><Relationship Id="rId796" Type="http://schemas.openxmlformats.org/officeDocument/2006/relationships/slide" Target="slides/slide4.xml"/><Relationship Id="rId90" Type="http://schemas.openxmlformats.org/officeDocument/2006/relationships/customXml" Target="../customXml/item90.xml"/><Relationship Id="rId186" Type="http://schemas.openxmlformats.org/officeDocument/2006/relationships/customXml" Target="../customXml/item186.xml"/><Relationship Id="rId351" Type="http://schemas.openxmlformats.org/officeDocument/2006/relationships/customXml" Target="../customXml/item351.xml"/><Relationship Id="rId393" Type="http://schemas.openxmlformats.org/officeDocument/2006/relationships/customXml" Target="../customXml/item393.xml"/><Relationship Id="rId407" Type="http://schemas.openxmlformats.org/officeDocument/2006/relationships/customXml" Target="../customXml/item407.xml"/><Relationship Id="rId449" Type="http://schemas.openxmlformats.org/officeDocument/2006/relationships/customXml" Target="../customXml/item449.xml"/><Relationship Id="rId614" Type="http://schemas.openxmlformats.org/officeDocument/2006/relationships/customXml" Target="../customXml/item614.xml"/><Relationship Id="rId656" Type="http://schemas.openxmlformats.org/officeDocument/2006/relationships/customXml" Target="../customXml/item656.xml"/><Relationship Id="rId821" Type="http://schemas.openxmlformats.org/officeDocument/2006/relationships/slide" Target="slides/slide29.xml"/><Relationship Id="rId211" Type="http://schemas.openxmlformats.org/officeDocument/2006/relationships/customXml" Target="../customXml/item211.xml"/><Relationship Id="rId253" Type="http://schemas.openxmlformats.org/officeDocument/2006/relationships/customXml" Target="../customXml/item253.xml"/><Relationship Id="rId295" Type="http://schemas.openxmlformats.org/officeDocument/2006/relationships/customXml" Target="../customXml/item295.xml"/><Relationship Id="rId309" Type="http://schemas.openxmlformats.org/officeDocument/2006/relationships/customXml" Target="../customXml/item309.xml"/><Relationship Id="rId460" Type="http://schemas.openxmlformats.org/officeDocument/2006/relationships/customXml" Target="../customXml/item460.xml"/><Relationship Id="rId516" Type="http://schemas.openxmlformats.org/officeDocument/2006/relationships/customXml" Target="../customXml/item516.xml"/><Relationship Id="rId698" Type="http://schemas.openxmlformats.org/officeDocument/2006/relationships/customXml" Target="../customXml/item698.xml"/><Relationship Id="rId48" Type="http://schemas.openxmlformats.org/officeDocument/2006/relationships/customXml" Target="../customXml/item48.xml"/><Relationship Id="rId113" Type="http://schemas.openxmlformats.org/officeDocument/2006/relationships/customXml" Target="../customXml/item113.xml"/><Relationship Id="rId320" Type="http://schemas.openxmlformats.org/officeDocument/2006/relationships/customXml" Target="../customXml/item320.xml"/><Relationship Id="rId558" Type="http://schemas.openxmlformats.org/officeDocument/2006/relationships/customXml" Target="../customXml/item558.xml"/><Relationship Id="rId723" Type="http://schemas.openxmlformats.org/officeDocument/2006/relationships/customXml" Target="../customXml/item723.xml"/><Relationship Id="rId765" Type="http://schemas.openxmlformats.org/officeDocument/2006/relationships/customXml" Target="../customXml/item765.xml"/><Relationship Id="rId155" Type="http://schemas.openxmlformats.org/officeDocument/2006/relationships/customXml" Target="../customXml/item155.xml"/><Relationship Id="rId197" Type="http://schemas.openxmlformats.org/officeDocument/2006/relationships/customXml" Target="../customXml/item197.xml"/><Relationship Id="rId362" Type="http://schemas.openxmlformats.org/officeDocument/2006/relationships/customXml" Target="../customXml/item362.xml"/><Relationship Id="rId418" Type="http://schemas.openxmlformats.org/officeDocument/2006/relationships/customXml" Target="../customXml/item418.xml"/><Relationship Id="rId625" Type="http://schemas.openxmlformats.org/officeDocument/2006/relationships/customXml" Target="../customXml/item625.xml"/><Relationship Id="rId832" Type="http://schemas.openxmlformats.org/officeDocument/2006/relationships/slide" Target="slides/slide40.xml"/><Relationship Id="rId222" Type="http://schemas.openxmlformats.org/officeDocument/2006/relationships/customXml" Target="../customXml/item222.xml"/><Relationship Id="rId264" Type="http://schemas.openxmlformats.org/officeDocument/2006/relationships/customXml" Target="../customXml/item264.xml"/><Relationship Id="rId471" Type="http://schemas.openxmlformats.org/officeDocument/2006/relationships/customXml" Target="../customXml/item471.xml"/><Relationship Id="rId667" Type="http://schemas.openxmlformats.org/officeDocument/2006/relationships/customXml" Target="../customXml/item667.xml"/><Relationship Id="rId17" Type="http://schemas.openxmlformats.org/officeDocument/2006/relationships/customXml" Target="../customXml/item17.xml"/><Relationship Id="rId59" Type="http://schemas.openxmlformats.org/officeDocument/2006/relationships/customXml" Target="../customXml/item59.xml"/><Relationship Id="rId124" Type="http://schemas.openxmlformats.org/officeDocument/2006/relationships/customXml" Target="../customXml/item124.xml"/><Relationship Id="rId527" Type="http://schemas.openxmlformats.org/officeDocument/2006/relationships/customXml" Target="../customXml/item527.xml"/><Relationship Id="rId569" Type="http://schemas.openxmlformats.org/officeDocument/2006/relationships/customXml" Target="../customXml/item569.xml"/><Relationship Id="rId734" Type="http://schemas.openxmlformats.org/officeDocument/2006/relationships/customXml" Target="../customXml/item734.xml"/><Relationship Id="rId776" Type="http://schemas.openxmlformats.org/officeDocument/2006/relationships/slideMaster" Target="slideMasters/slideMaster3.xml"/><Relationship Id="rId70" Type="http://schemas.openxmlformats.org/officeDocument/2006/relationships/customXml" Target="../customXml/item70.xml"/><Relationship Id="rId166" Type="http://schemas.openxmlformats.org/officeDocument/2006/relationships/customXml" Target="../customXml/item166.xml"/><Relationship Id="rId331" Type="http://schemas.openxmlformats.org/officeDocument/2006/relationships/customXml" Target="../customXml/item331.xml"/><Relationship Id="rId373" Type="http://schemas.openxmlformats.org/officeDocument/2006/relationships/customXml" Target="../customXml/item373.xml"/><Relationship Id="rId429" Type="http://schemas.openxmlformats.org/officeDocument/2006/relationships/customXml" Target="../customXml/item429.xml"/><Relationship Id="rId580" Type="http://schemas.openxmlformats.org/officeDocument/2006/relationships/customXml" Target="../customXml/item580.xml"/><Relationship Id="rId636" Type="http://schemas.openxmlformats.org/officeDocument/2006/relationships/customXml" Target="../customXml/item636.xml"/><Relationship Id="rId801" Type="http://schemas.openxmlformats.org/officeDocument/2006/relationships/slide" Target="slides/slide9.xml"/><Relationship Id="rId1" Type="http://schemas.openxmlformats.org/officeDocument/2006/relationships/customXml" Target="../customXml/item1.xml"/><Relationship Id="rId233" Type="http://schemas.openxmlformats.org/officeDocument/2006/relationships/customXml" Target="../customXml/item233.xml"/><Relationship Id="rId440" Type="http://schemas.openxmlformats.org/officeDocument/2006/relationships/customXml" Target="../customXml/item440.xml"/><Relationship Id="rId678" Type="http://schemas.openxmlformats.org/officeDocument/2006/relationships/customXml" Target="../customXml/item678.xml"/><Relationship Id="rId843" Type="http://schemas.openxmlformats.org/officeDocument/2006/relationships/slide" Target="slides/slide51.xml"/><Relationship Id="rId28" Type="http://schemas.openxmlformats.org/officeDocument/2006/relationships/customXml" Target="../customXml/item28.xml"/><Relationship Id="rId275" Type="http://schemas.openxmlformats.org/officeDocument/2006/relationships/customXml" Target="../customXml/item275.xml"/><Relationship Id="rId300" Type="http://schemas.openxmlformats.org/officeDocument/2006/relationships/customXml" Target="../customXml/item300.xml"/><Relationship Id="rId482" Type="http://schemas.openxmlformats.org/officeDocument/2006/relationships/customXml" Target="../customXml/item482.xml"/><Relationship Id="rId538" Type="http://schemas.openxmlformats.org/officeDocument/2006/relationships/customXml" Target="../customXml/item538.xml"/><Relationship Id="rId703" Type="http://schemas.openxmlformats.org/officeDocument/2006/relationships/customXml" Target="../customXml/item703.xml"/><Relationship Id="rId745" Type="http://schemas.openxmlformats.org/officeDocument/2006/relationships/customXml" Target="../customXml/item745.xml"/><Relationship Id="rId81" Type="http://schemas.openxmlformats.org/officeDocument/2006/relationships/customXml" Target="../customXml/item81.xml"/><Relationship Id="rId135" Type="http://schemas.openxmlformats.org/officeDocument/2006/relationships/customXml" Target="../customXml/item135.xml"/><Relationship Id="rId177" Type="http://schemas.openxmlformats.org/officeDocument/2006/relationships/customXml" Target="../customXml/item177.xml"/><Relationship Id="rId342" Type="http://schemas.openxmlformats.org/officeDocument/2006/relationships/customXml" Target="../customXml/item342.xml"/><Relationship Id="rId384" Type="http://schemas.openxmlformats.org/officeDocument/2006/relationships/customXml" Target="../customXml/item384.xml"/><Relationship Id="rId591" Type="http://schemas.openxmlformats.org/officeDocument/2006/relationships/customXml" Target="../customXml/item591.xml"/><Relationship Id="rId605" Type="http://schemas.openxmlformats.org/officeDocument/2006/relationships/customXml" Target="../customXml/item605.xml"/><Relationship Id="rId787" Type="http://schemas.openxmlformats.org/officeDocument/2006/relationships/slideMaster" Target="slideMasters/slideMaster14.xml"/><Relationship Id="rId812" Type="http://schemas.openxmlformats.org/officeDocument/2006/relationships/slide" Target="slides/slide20.xml"/><Relationship Id="rId202" Type="http://schemas.openxmlformats.org/officeDocument/2006/relationships/customXml" Target="../customXml/item202.xml"/><Relationship Id="rId244" Type="http://schemas.openxmlformats.org/officeDocument/2006/relationships/customXml" Target="../customXml/item244.xml"/><Relationship Id="rId647" Type="http://schemas.openxmlformats.org/officeDocument/2006/relationships/customXml" Target="../customXml/item647.xml"/><Relationship Id="rId689" Type="http://schemas.openxmlformats.org/officeDocument/2006/relationships/customXml" Target="../customXml/item689.xml"/><Relationship Id="rId854" Type="http://schemas.openxmlformats.org/officeDocument/2006/relationships/commentAuthors" Target="commentAuthors.xml"/><Relationship Id="rId39" Type="http://schemas.openxmlformats.org/officeDocument/2006/relationships/customXml" Target="../customXml/item39.xml"/><Relationship Id="rId286" Type="http://schemas.openxmlformats.org/officeDocument/2006/relationships/customXml" Target="../customXml/item286.xml"/><Relationship Id="rId451" Type="http://schemas.openxmlformats.org/officeDocument/2006/relationships/customXml" Target="../customXml/item451.xml"/><Relationship Id="rId493" Type="http://schemas.openxmlformats.org/officeDocument/2006/relationships/customXml" Target="../customXml/item493.xml"/><Relationship Id="rId507" Type="http://schemas.openxmlformats.org/officeDocument/2006/relationships/customXml" Target="../customXml/item507.xml"/><Relationship Id="rId549" Type="http://schemas.openxmlformats.org/officeDocument/2006/relationships/customXml" Target="../customXml/item549.xml"/><Relationship Id="rId714" Type="http://schemas.openxmlformats.org/officeDocument/2006/relationships/customXml" Target="../customXml/item714.xml"/><Relationship Id="rId756" Type="http://schemas.openxmlformats.org/officeDocument/2006/relationships/customXml" Target="../customXml/item756.xml"/><Relationship Id="rId50" Type="http://schemas.openxmlformats.org/officeDocument/2006/relationships/customXml" Target="../customXml/item50.xml"/><Relationship Id="rId104" Type="http://schemas.openxmlformats.org/officeDocument/2006/relationships/customXml" Target="../customXml/item104.xml"/><Relationship Id="rId146" Type="http://schemas.openxmlformats.org/officeDocument/2006/relationships/customXml" Target="../customXml/item146.xml"/><Relationship Id="rId188" Type="http://schemas.openxmlformats.org/officeDocument/2006/relationships/customXml" Target="../customXml/item188.xml"/><Relationship Id="rId311" Type="http://schemas.openxmlformats.org/officeDocument/2006/relationships/customXml" Target="../customXml/item311.xml"/><Relationship Id="rId353" Type="http://schemas.openxmlformats.org/officeDocument/2006/relationships/customXml" Target="../customXml/item353.xml"/><Relationship Id="rId395" Type="http://schemas.openxmlformats.org/officeDocument/2006/relationships/customXml" Target="../customXml/item395.xml"/><Relationship Id="rId409" Type="http://schemas.openxmlformats.org/officeDocument/2006/relationships/customXml" Target="../customXml/item409.xml"/><Relationship Id="rId560" Type="http://schemas.openxmlformats.org/officeDocument/2006/relationships/customXml" Target="../customXml/item560.xml"/><Relationship Id="rId798" Type="http://schemas.openxmlformats.org/officeDocument/2006/relationships/slide" Target="slides/slide6.xml"/><Relationship Id="rId92" Type="http://schemas.openxmlformats.org/officeDocument/2006/relationships/customXml" Target="../customXml/item92.xml"/><Relationship Id="rId213" Type="http://schemas.openxmlformats.org/officeDocument/2006/relationships/customXml" Target="../customXml/item213.xml"/><Relationship Id="rId420" Type="http://schemas.openxmlformats.org/officeDocument/2006/relationships/customXml" Target="../customXml/item420.xml"/><Relationship Id="rId616" Type="http://schemas.openxmlformats.org/officeDocument/2006/relationships/customXml" Target="../customXml/item616.xml"/><Relationship Id="rId658" Type="http://schemas.openxmlformats.org/officeDocument/2006/relationships/customXml" Target="../customXml/item658.xml"/><Relationship Id="rId823" Type="http://schemas.openxmlformats.org/officeDocument/2006/relationships/slide" Target="slides/slide31.xml"/><Relationship Id="rId255" Type="http://schemas.openxmlformats.org/officeDocument/2006/relationships/customXml" Target="../customXml/item255.xml"/><Relationship Id="rId297" Type="http://schemas.openxmlformats.org/officeDocument/2006/relationships/customXml" Target="../customXml/item297.xml"/><Relationship Id="rId462" Type="http://schemas.openxmlformats.org/officeDocument/2006/relationships/customXml" Target="../customXml/item462.xml"/><Relationship Id="rId518" Type="http://schemas.openxmlformats.org/officeDocument/2006/relationships/customXml" Target="../customXml/item518.xml"/><Relationship Id="rId725" Type="http://schemas.openxmlformats.org/officeDocument/2006/relationships/customXml" Target="../customXml/item725.xml"/><Relationship Id="rId115" Type="http://schemas.openxmlformats.org/officeDocument/2006/relationships/customXml" Target="../customXml/item115.xml"/><Relationship Id="rId157" Type="http://schemas.openxmlformats.org/officeDocument/2006/relationships/customXml" Target="../customXml/item157.xml"/><Relationship Id="rId322" Type="http://schemas.openxmlformats.org/officeDocument/2006/relationships/customXml" Target="../customXml/item322.xml"/><Relationship Id="rId364" Type="http://schemas.openxmlformats.org/officeDocument/2006/relationships/customXml" Target="../customXml/item364.xml"/><Relationship Id="rId767" Type="http://schemas.openxmlformats.org/officeDocument/2006/relationships/customXml" Target="../customXml/item767.xml"/><Relationship Id="rId61" Type="http://schemas.openxmlformats.org/officeDocument/2006/relationships/customXml" Target="../customXml/item61.xml"/><Relationship Id="rId199" Type="http://schemas.openxmlformats.org/officeDocument/2006/relationships/customXml" Target="../customXml/item199.xml"/><Relationship Id="rId571" Type="http://schemas.openxmlformats.org/officeDocument/2006/relationships/customXml" Target="../customXml/item571.xml"/><Relationship Id="rId627" Type="http://schemas.openxmlformats.org/officeDocument/2006/relationships/customXml" Target="../customXml/item627.xml"/><Relationship Id="rId669" Type="http://schemas.openxmlformats.org/officeDocument/2006/relationships/customXml" Target="../customXml/item669.xml"/><Relationship Id="rId834" Type="http://schemas.openxmlformats.org/officeDocument/2006/relationships/slide" Target="slides/slide42.xml"/><Relationship Id="rId19" Type="http://schemas.openxmlformats.org/officeDocument/2006/relationships/customXml" Target="../customXml/item19.xml"/><Relationship Id="rId224" Type="http://schemas.openxmlformats.org/officeDocument/2006/relationships/customXml" Target="../customXml/item224.xml"/><Relationship Id="rId266" Type="http://schemas.openxmlformats.org/officeDocument/2006/relationships/customXml" Target="../customXml/item266.xml"/><Relationship Id="rId431" Type="http://schemas.openxmlformats.org/officeDocument/2006/relationships/customXml" Target="../customXml/item431.xml"/><Relationship Id="rId473" Type="http://schemas.openxmlformats.org/officeDocument/2006/relationships/customXml" Target="../customXml/item473.xml"/><Relationship Id="rId529" Type="http://schemas.openxmlformats.org/officeDocument/2006/relationships/customXml" Target="../customXml/item529.xml"/><Relationship Id="rId680" Type="http://schemas.openxmlformats.org/officeDocument/2006/relationships/customXml" Target="../customXml/item680.xml"/><Relationship Id="rId736" Type="http://schemas.openxmlformats.org/officeDocument/2006/relationships/customXml" Target="../customXml/item736.xml"/><Relationship Id="rId30" Type="http://schemas.openxmlformats.org/officeDocument/2006/relationships/customXml" Target="../customXml/item30.xml"/><Relationship Id="rId126" Type="http://schemas.openxmlformats.org/officeDocument/2006/relationships/customXml" Target="../customXml/item126.xml"/><Relationship Id="rId168" Type="http://schemas.openxmlformats.org/officeDocument/2006/relationships/customXml" Target="../customXml/item168.xml"/><Relationship Id="rId333" Type="http://schemas.openxmlformats.org/officeDocument/2006/relationships/customXml" Target="../customXml/item333.xml"/><Relationship Id="rId540" Type="http://schemas.openxmlformats.org/officeDocument/2006/relationships/customXml" Target="../customXml/item540.xml"/><Relationship Id="rId778" Type="http://schemas.openxmlformats.org/officeDocument/2006/relationships/slideMaster" Target="slideMasters/slideMaster5.xml"/><Relationship Id="rId72" Type="http://schemas.openxmlformats.org/officeDocument/2006/relationships/customXml" Target="../customXml/item72.xml"/><Relationship Id="rId375" Type="http://schemas.openxmlformats.org/officeDocument/2006/relationships/customXml" Target="../customXml/item375.xml"/><Relationship Id="rId582" Type="http://schemas.openxmlformats.org/officeDocument/2006/relationships/customXml" Target="../customXml/item582.xml"/><Relationship Id="rId638" Type="http://schemas.openxmlformats.org/officeDocument/2006/relationships/customXml" Target="../customXml/item638.xml"/><Relationship Id="rId803" Type="http://schemas.openxmlformats.org/officeDocument/2006/relationships/slide" Target="slides/slide11.xml"/><Relationship Id="rId845" Type="http://schemas.openxmlformats.org/officeDocument/2006/relationships/slide" Target="slides/slide53.xml"/><Relationship Id="rId3" Type="http://schemas.openxmlformats.org/officeDocument/2006/relationships/customXml" Target="../customXml/item3.xml"/><Relationship Id="rId235" Type="http://schemas.openxmlformats.org/officeDocument/2006/relationships/customXml" Target="../customXml/item235.xml"/><Relationship Id="rId277" Type="http://schemas.openxmlformats.org/officeDocument/2006/relationships/customXml" Target="../customXml/item277.xml"/><Relationship Id="rId400" Type="http://schemas.openxmlformats.org/officeDocument/2006/relationships/customXml" Target="../customXml/item400.xml"/><Relationship Id="rId442" Type="http://schemas.openxmlformats.org/officeDocument/2006/relationships/customXml" Target="../customXml/item442.xml"/><Relationship Id="rId484" Type="http://schemas.openxmlformats.org/officeDocument/2006/relationships/customXml" Target="../customXml/item484.xml"/><Relationship Id="rId705" Type="http://schemas.openxmlformats.org/officeDocument/2006/relationships/customXml" Target="../customXml/item705.xml"/><Relationship Id="rId137" Type="http://schemas.openxmlformats.org/officeDocument/2006/relationships/customXml" Target="../customXml/item137.xml"/><Relationship Id="rId302" Type="http://schemas.openxmlformats.org/officeDocument/2006/relationships/customXml" Target="../customXml/item302.xml"/><Relationship Id="rId344" Type="http://schemas.openxmlformats.org/officeDocument/2006/relationships/customXml" Target="../customXml/item344.xml"/><Relationship Id="rId691" Type="http://schemas.openxmlformats.org/officeDocument/2006/relationships/customXml" Target="../customXml/item691.xml"/><Relationship Id="rId747" Type="http://schemas.openxmlformats.org/officeDocument/2006/relationships/customXml" Target="../customXml/item747.xml"/><Relationship Id="rId789" Type="http://schemas.openxmlformats.org/officeDocument/2006/relationships/slideMaster" Target="slideMasters/slideMaster16.xml"/><Relationship Id="rId41" Type="http://schemas.openxmlformats.org/officeDocument/2006/relationships/customXml" Target="../customXml/item41.xml"/><Relationship Id="rId83" Type="http://schemas.openxmlformats.org/officeDocument/2006/relationships/customXml" Target="../customXml/item83.xml"/><Relationship Id="rId179" Type="http://schemas.openxmlformats.org/officeDocument/2006/relationships/customXml" Target="../customXml/item179.xml"/><Relationship Id="rId386" Type="http://schemas.openxmlformats.org/officeDocument/2006/relationships/customXml" Target="../customXml/item386.xml"/><Relationship Id="rId551" Type="http://schemas.openxmlformats.org/officeDocument/2006/relationships/customXml" Target="../customXml/item551.xml"/><Relationship Id="rId593" Type="http://schemas.openxmlformats.org/officeDocument/2006/relationships/customXml" Target="../customXml/item593.xml"/><Relationship Id="rId607" Type="http://schemas.openxmlformats.org/officeDocument/2006/relationships/customXml" Target="../customXml/item607.xml"/><Relationship Id="rId649" Type="http://schemas.openxmlformats.org/officeDocument/2006/relationships/customXml" Target="../customXml/item649.xml"/><Relationship Id="rId814" Type="http://schemas.openxmlformats.org/officeDocument/2006/relationships/slide" Target="slides/slide22.xml"/><Relationship Id="rId856" Type="http://schemas.openxmlformats.org/officeDocument/2006/relationships/viewProps" Target="viewProps.xml"/><Relationship Id="rId190" Type="http://schemas.openxmlformats.org/officeDocument/2006/relationships/customXml" Target="../customXml/item190.xml"/><Relationship Id="rId204" Type="http://schemas.openxmlformats.org/officeDocument/2006/relationships/customXml" Target="../customXml/item204.xml"/><Relationship Id="rId246" Type="http://schemas.openxmlformats.org/officeDocument/2006/relationships/customXml" Target="../customXml/item246.xml"/><Relationship Id="rId288" Type="http://schemas.openxmlformats.org/officeDocument/2006/relationships/customXml" Target="../customXml/item288.xml"/><Relationship Id="rId411" Type="http://schemas.openxmlformats.org/officeDocument/2006/relationships/customXml" Target="../customXml/item411.xml"/><Relationship Id="rId453" Type="http://schemas.openxmlformats.org/officeDocument/2006/relationships/customXml" Target="../customXml/item453.xml"/><Relationship Id="rId509" Type="http://schemas.openxmlformats.org/officeDocument/2006/relationships/customXml" Target="../customXml/item509.xml"/><Relationship Id="rId660" Type="http://schemas.openxmlformats.org/officeDocument/2006/relationships/customXml" Target="../customXml/item660.xml"/><Relationship Id="rId106" Type="http://schemas.openxmlformats.org/officeDocument/2006/relationships/customXml" Target="../customXml/item106.xml"/><Relationship Id="rId313" Type="http://schemas.openxmlformats.org/officeDocument/2006/relationships/customXml" Target="../customXml/item313.xml"/><Relationship Id="rId495" Type="http://schemas.openxmlformats.org/officeDocument/2006/relationships/customXml" Target="../customXml/item495.xml"/><Relationship Id="rId716" Type="http://schemas.openxmlformats.org/officeDocument/2006/relationships/customXml" Target="../customXml/item716.xml"/><Relationship Id="rId758" Type="http://schemas.openxmlformats.org/officeDocument/2006/relationships/customXml" Target="../customXml/item758.xml"/><Relationship Id="rId10" Type="http://schemas.openxmlformats.org/officeDocument/2006/relationships/customXml" Target="../customXml/item10.xml"/><Relationship Id="rId52" Type="http://schemas.openxmlformats.org/officeDocument/2006/relationships/customXml" Target="../customXml/item52.xml"/><Relationship Id="rId94" Type="http://schemas.openxmlformats.org/officeDocument/2006/relationships/customXml" Target="../customXml/item94.xml"/><Relationship Id="rId148" Type="http://schemas.openxmlformats.org/officeDocument/2006/relationships/customXml" Target="../customXml/item148.xml"/><Relationship Id="rId355" Type="http://schemas.openxmlformats.org/officeDocument/2006/relationships/customXml" Target="../customXml/item355.xml"/><Relationship Id="rId397" Type="http://schemas.openxmlformats.org/officeDocument/2006/relationships/customXml" Target="../customXml/item397.xml"/><Relationship Id="rId520" Type="http://schemas.openxmlformats.org/officeDocument/2006/relationships/customXml" Target="../customXml/item520.xml"/><Relationship Id="rId562" Type="http://schemas.openxmlformats.org/officeDocument/2006/relationships/customXml" Target="../customXml/item562.xml"/><Relationship Id="rId618" Type="http://schemas.openxmlformats.org/officeDocument/2006/relationships/customXml" Target="../customXml/item618.xml"/><Relationship Id="rId825" Type="http://schemas.openxmlformats.org/officeDocument/2006/relationships/slide" Target="slides/slide33.xml"/><Relationship Id="rId215" Type="http://schemas.openxmlformats.org/officeDocument/2006/relationships/customXml" Target="../customXml/item215.xml"/><Relationship Id="rId257" Type="http://schemas.openxmlformats.org/officeDocument/2006/relationships/customXml" Target="../customXml/item257.xml"/><Relationship Id="rId422" Type="http://schemas.openxmlformats.org/officeDocument/2006/relationships/customXml" Target="../customXml/item422.xml"/><Relationship Id="rId464" Type="http://schemas.openxmlformats.org/officeDocument/2006/relationships/customXml" Target="../customXml/item464.xml"/><Relationship Id="rId299" Type="http://schemas.openxmlformats.org/officeDocument/2006/relationships/customXml" Target="../customXml/item299.xml"/><Relationship Id="rId727" Type="http://schemas.openxmlformats.org/officeDocument/2006/relationships/customXml" Target="../customXml/item727.xml"/><Relationship Id="rId63" Type="http://schemas.openxmlformats.org/officeDocument/2006/relationships/customXml" Target="../customXml/item63.xml"/><Relationship Id="rId159" Type="http://schemas.openxmlformats.org/officeDocument/2006/relationships/customXml" Target="../customXml/item159.xml"/><Relationship Id="rId366" Type="http://schemas.openxmlformats.org/officeDocument/2006/relationships/customXml" Target="../customXml/item366.xml"/><Relationship Id="rId573" Type="http://schemas.openxmlformats.org/officeDocument/2006/relationships/customXml" Target="../customXml/item573.xml"/><Relationship Id="rId780" Type="http://schemas.openxmlformats.org/officeDocument/2006/relationships/slideMaster" Target="slideMasters/slideMaster7.xml"/><Relationship Id="rId226" Type="http://schemas.openxmlformats.org/officeDocument/2006/relationships/customXml" Target="../customXml/item226.xml"/><Relationship Id="rId433" Type="http://schemas.openxmlformats.org/officeDocument/2006/relationships/customXml" Target="../customXml/item433.xml"/><Relationship Id="rId640" Type="http://schemas.openxmlformats.org/officeDocument/2006/relationships/customXml" Target="../customXml/item640.xml"/><Relationship Id="rId738" Type="http://schemas.openxmlformats.org/officeDocument/2006/relationships/customXml" Target="../customXml/item738.xml"/><Relationship Id="rId74" Type="http://schemas.openxmlformats.org/officeDocument/2006/relationships/customXml" Target="../customXml/item74.xml"/><Relationship Id="rId377" Type="http://schemas.openxmlformats.org/officeDocument/2006/relationships/customXml" Target="../customXml/item377.xml"/><Relationship Id="rId500" Type="http://schemas.openxmlformats.org/officeDocument/2006/relationships/customXml" Target="../customXml/item500.xml"/><Relationship Id="rId584" Type="http://schemas.openxmlformats.org/officeDocument/2006/relationships/customXml" Target="../customXml/item584.xml"/><Relationship Id="rId805" Type="http://schemas.openxmlformats.org/officeDocument/2006/relationships/slide" Target="slides/slide13.xml"/><Relationship Id="rId5" Type="http://schemas.openxmlformats.org/officeDocument/2006/relationships/customXml" Target="../customXml/item5.xml"/><Relationship Id="rId237" Type="http://schemas.openxmlformats.org/officeDocument/2006/relationships/customXml" Target="../customXml/item237.xml"/><Relationship Id="rId791" Type="http://schemas.openxmlformats.org/officeDocument/2006/relationships/slideMaster" Target="slideMasters/slideMaster18.xml"/><Relationship Id="rId444" Type="http://schemas.openxmlformats.org/officeDocument/2006/relationships/customXml" Target="../customXml/item444.xml"/><Relationship Id="rId651" Type="http://schemas.openxmlformats.org/officeDocument/2006/relationships/customXml" Target="../customXml/item651.xml"/><Relationship Id="rId749" Type="http://schemas.openxmlformats.org/officeDocument/2006/relationships/customXml" Target="../customXml/item749.xml"/><Relationship Id="rId290" Type="http://schemas.openxmlformats.org/officeDocument/2006/relationships/customXml" Target="../customXml/item290.xml"/><Relationship Id="rId304" Type="http://schemas.openxmlformats.org/officeDocument/2006/relationships/customXml" Target="../customXml/item304.xml"/><Relationship Id="rId388" Type="http://schemas.openxmlformats.org/officeDocument/2006/relationships/customXml" Target="../customXml/item388.xml"/><Relationship Id="rId511" Type="http://schemas.openxmlformats.org/officeDocument/2006/relationships/customXml" Target="../customXml/item511.xml"/><Relationship Id="rId609" Type="http://schemas.openxmlformats.org/officeDocument/2006/relationships/customXml" Target="../customXml/item609.xml"/><Relationship Id="rId85" Type="http://schemas.openxmlformats.org/officeDocument/2006/relationships/customXml" Target="../customXml/item85.xml"/><Relationship Id="rId150" Type="http://schemas.openxmlformats.org/officeDocument/2006/relationships/customXml" Target="../customXml/item150.xml"/><Relationship Id="rId595" Type="http://schemas.openxmlformats.org/officeDocument/2006/relationships/customXml" Target="../customXml/item595.xml"/><Relationship Id="rId816" Type="http://schemas.openxmlformats.org/officeDocument/2006/relationships/slide" Target="slides/slide24.xml"/><Relationship Id="rId248" Type="http://schemas.openxmlformats.org/officeDocument/2006/relationships/customXml" Target="../customXml/item248.xml"/><Relationship Id="rId455" Type="http://schemas.openxmlformats.org/officeDocument/2006/relationships/customXml" Target="../customXml/item455.xml"/><Relationship Id="rId662" Type="http://schemas.openxmlformats.org/officeDocument/2006/relationships/customXml" Target="../customXml/item662.xml"/><Relationship Id="rId12" Type="http://schemas.openxmlformats.org/officeDocument/2006/relationships/customXml" Target="../customXml/item12.xml"/><Relationship Id="rId108" Type="http://schemas.openxmlformats.org/officeDocument/2006/relationships/customXml" Target="../customXml/item108.xml"/><Relationship Id="rId315" Type="http://schemas.openxmlformats.org/officeDocument/2006/relationships/customXml" Target="../customXml/item315.xml"/><Relationship Id="rId522" Type="http://schemas.openxmlformats.org/officeDocument/2006/relationships/customXml" Target="../customXml/item522.xml"/><Relationship Id="rId96" Type="http://schemas.openxmlformats.org/officeDocument/2006/relationships/customXml" Target="../customXml/item96.xml"/><Relationship Id="rId161" Type="http://schemas.openxmlformats.org/officeDocument/2006/relationships/customXml" Target="../customXml/item161.xml"/><Relationship Id="rId399" Type="http://schemas.openxmlformats.org/officeDocument/2006/relationships/customXml" Target="../customXml/item399.xml"/><Relationship Id="rId827" Type="http://schemas.openxmlformats.org/officeDocument/2006/relationships/slide" Target="slides/slide35.xml"/><Relationship Id="rId259" Type="http://schemas.openxmlformats.org/officeDocument/2006/relationships/customXml" Target="../customXml/item259.xml"/><Relationship Id="rId466" Type="http://schemas.openxmlformats.org/officeDocument/2006/relationships/customXml" Target="../customXml/item466.xml"/><Relationship Id="rId673" Type="http://schemas.openxmlformats.org/officeDocument/2006/relationships/customXml" Target="../customXml/item673.xml"/><Relationship Id="rId23" Type="http://schemas.openxmlformats.org/officeDocument/2006/relationships/customXml" Target="../customXml/item23.xml"/><Relationship Id="rId119" Type="http://schemas.openxmlformats.org/officeDocument/2006/relationships/customXml" Target="../customXml/item119.xml"/><Relationship Id="rId326" Type="http://schemas.openxmlformats.org/officeDocument/2006/relationships/customXml" Target="../customXml/item326.xml"/><Relationship Id="rId533" Type="http://schemas.openxmlformats.org/officeDocument/2006/relationships/customXml" Target="../customXml/item533.xml"/><Relationship Id="rId740" Type="http://schemas.openxmlformats.org/officeDocument/2006/relationships/customXml" Target="../customXml/item740.xml"/><Relationship Id="rId838" Type="http://schemas.openxmlformats.org/officeDocument/2006/relationships/slide" Target="slides/slide46.xml"/><Relationship Id="rId172" Type="http://schemas.openxmlformats.org/officeDocument/2006/relationships/customXml" Target="../customXml/item172.xml"/><Relationship Id="rId477" Type="http://schemas.openxmlformats.org/officeDocument/2006/relationships/customXml" Target="../customXml/item477.xml"/><Relationship Id="rId600" Type="http://schemas.openxmlformats.org/officeDocument/2006/relationships/customXml" Target="../customXml/item600.xml"/><Relationship Id="rId684" Type="http://schemas.openxmlformats.org/officeDocument/2006/relationships/customXml" Target="../customXml/item684.xml"/><Relationship Id="rId337" Type="http://schemas.openxmlformats.org/officeDocument/2006/relationships/customXml" Target="../customXml/item337.xml"/><Relationship Id="rId34" Type="http://schemas.openxmlformats.org/officeDocument/2006/relationships/customXml" Target="../customXml/item34.xml"/><Relationship Id="rId544" Type="http://schemas.openxmlformats.org/officeDocument/2006/relationships/customXml" Target="../customXml/item544.xml"/><Relationship Id="rId751" Type="http://schemas.openxmlformats.org/officeDocument/2006/relationships/customXml" Target="../customXml/item751.xml"/><Relationship Id="rId849" Type="http://schemas.openxmlformats.org/officeDocument/2006/relationships/slide" Target="slides/slide57.xml"/><Relationship Id="rId183" Type="http://schemas.openxmlformats.org/officeDocument/2006/relationships/customXml" Target="../customXml/item183.xml"/><Relationship Id="rId390" Type="http://schemas.openxmlformats.org/officeDocument/2006/relationships/customXml" Target="../customXml/item390.xml"/><Relationship Id="rId404" Type="http://schemas.openxmlformats.org/officeDocument/2006/relationships/customXml" Target="../customXml/item404.xml"/><Relationship Id="rId611" Type="http://schemas.openxmlformats.org/officeDocument/2006/relationships/customXml" Target="../customXml/item611.xml"/><Relationship Id="rId250" Type="http://schemas.openxmlformats.org/officeDocument/2006/relationships/customXml" Target="../customXml/item250.xml"/><Relationship Id="rId488" Type="http://schemas.openxmlformats.org/officeDocument/2006/relationships/customXml" Target="../customXml/item488.xml"/><Relationship Id="rId695" Type="http://schemas.openxmlformats.org/officeDocument/2006/relationships/customXml" Target="../customXml/item695.xml"/><Relationship Id="rId709" Type="http://schemas.openxmlformats.org/officeDocument/2006/relationships/customXml" Target="../customXml/item709.xml"/><Relationship Id="rId45" Type="http://schemas.openxmlformats.org/officeDocument/2006/relationships/customXml" Target="../customXml/item45.xml"/><Relationship Id="rId110" Type="http://schemas.openxmlformats.org/officeDocument/2006/relationships/customXml" Target="../customXml/item110.xml"/><Relationship Id="rId348" Type="http://schemas.openxmlformats.org/officeDocument/2006/relationships/customXml" Target="../customXml/item348.xml"/><Relationship Id="rId555" Type="http://schemas.openxmlformats.org/officeDocument/2006/relationships/customXml" Target="../customXml/item555.xml"/><Relationship Id="rId762" Type="http://schemas.openxmlformats.org/officeDocument/2006/relationships/customXml" Target="../customXml/item762.xml"/><Relationship Id="rId194" Type="http://schemas.openxmlformats.org/officeDocument/2006/relationships/customXml" Target="../customXml/item194.xml"/><Relationship Id="rId208" Type="http://schemas.openxmlformats.org/officeDocument/2006/relationships/customXml" Target="../customXml/item208.xml"/><Relationship Id="rId415" Type="http://schemas.openxmlformats.org/officeDocument/2006/relationships/customXml" Target="../customXml/item415.xml"/><Relationship Id="rId622" Type="http://schemas.openxmlformats.org/officeDocument/2006/relationships/customXml" Target="../customXml/item622.xml"/><Relationship Id="rId261" Type="http://schemas.openxmlformats.org/officeDocument/2006/relationships/customXml" Target="../customXml/item261.xml"/><Relationship Id="rId499" Type="http://schemas.openxmlformats.org/officeDocument/2006/relationships/customXml" Target="../customXml/item499.xml"/><Relationship Id="rId56" Type="http://schemas.openxmlformats.org/officeDocument/2006/relationships/customXml" Target="../customXml/item56.xml"/><Relationship Id="rId359" Type="http://schemas.openxmlformats.org/officeDocument/2006/relationships/customXml" Target="../customXml/item359.xml"/><Relationship Id="rId566" Type="http://schemas.openxmlformats.org/officeDocument/2006/relationships/customXml" Target="../customXml/item566.xml"/><Relationship Id="rId773" Type="http://schemas.openxmlformats.org/officeDocument/2006/relationships/customXml" Target="../customXml/item773.xml"/><Relationship Id="rId121" Type="http://schemas.openxmlformats.org/officeDocument/2006/relationships/customXml" Target="../customXml/item121.xml"/><Relationship Id="rId219" Type="http://schemas.openxmlformats.org/officeDocument/2006/relationships/customXml" Target="../customXml/item219.xml"/><Relationship Id="rId426" Type="http://schemas.openxmlformats.org/officeDocument/2006/relationships/customXml" Target="../customXml/item426.xml"/><Relationship Id="rId633" Type="http://schemas.openxmlformats.org/officeDocument/2006/relationships/customXml" Target="../customXml/item633.xml"/><Relationship Id="rId840" Type="http://schemas.openxmlformats.org/officeDocument/2006/relationships/slide" Target="slides/slide48.xml"/><Relationship Id="rId67" Type="http://schemas.openxmlformats.org/officeDocument/2006/relationships/customXml" Target="../customXml/item67.xml"/><Relationship Id="rId272" Type="http://schemas.openxmlformats.org/officeDocument/2006/relationships/customXml" Target="../customXml/item272.xml"/><Relationship Id="rId577" Type="http://schemas.openxmlformats.org/officeDocument/2006/relationships/customXml" Target="../customXml/item577.xml"/><Relationship Id="rId700" Type="http://schemas.openxmlformats.org/officeDocument/2006/relationships/customXml" Target="../customXml/item700.xml"/><Relationship Id="rId132" Type="http://schemas.openxmlformats.org/officeDocument/2006/relationships/customXml" Target="../customXml/item132.xml"/><Relationship Id="rId784" Type="http://schemas.openxmlformats.org/officeDocument/2006/relationships/slideMaster" Target="slideMasters/slideMaster11.xml"/><Relationship Id="rId437" Type="http://schemas.openxmlformats.org/officeDocument/2006/relationships/customXml" Target="../customXml/item437.xml"/><Relationship Id="rId644" Type="http://schemas.openxmlformats.org/officeDocument/2006/relationships/customXml" Target="../customXml/item644.xml"/><Relationship Id="rId851" Type="http://schemas.openxmlformats.org/officeDocument/2006/relationships/slide" Target="slides/slide59.xml"/><Relationship Id="rId283" Type="http://schemas.openxmlformats.org/officeDocument/2006/relationships/customXml" Target="../customXml/item283.xml"/><Relationship Id="rId490" Type="http://schemas.openxmlformats.org/officeDocument/2006/relationships/customXml" Target="../customXml/item490.xml"/><Relationship Id="rId504" Type="http://schemas.openxmlformats.org/officeDocument/2006/relationships/customXml" Target="../customXml/item504.xml"/><Relationship Id="rId711" Type="http://schemas.openxmlformats.org/officeDocument/2006/relationships/customXml" Target="../customXml/item711.xml"/><Relationship Id="rId78" Type="http://schemas.openxmlformats.org/officeDocument/2006/relationships/customXml" Target="../customXml/item78.xml"/><Relationship Id="rId143" Type="http://schemas.openxmlformats.org/officeDocument/2006/relationships/customXml" Target="../customXml/item143.xml"/><Relationship Id="rId350" Type="http://schemas.openxmlformats.org/officeDocument/2006/relationships/customXml" Target="../customXml/item350.xml"/><Relationship Id="rId588" Type="http://schemas.openxmlformats.org/officeDocument/2006/relationships/customXml" Target="../customXml/item588.xml"/><Relationship Id="rId795" Type="http://schemas.openxmlformats.org/officeDocument/2006/relationships/slide" Target="slides/slide3.xml"/><Relationship Id="rId809" Type="http://schemas.openxmlformats.org/officeDocument/2006/relationships/slide" Target="slides/slide17.xml"/><Relationship Id="rId9" Type="http://schemas.openxmlformats.org/officeDocument/2006/relationships/customXml" Target="../customXml/item9.xml"/><Relationship Id="rId210" Type="http://schemas.openxmlformats.org/officeDocument/2006/relationships/customXml" Target="../customXml/item210.xml"/><Relationship Id="rId448" Type="http://schemas.openxmlformats.org/officeDocument/2006/relationships/customXml" Target="../customXml/item448.xml"/><Relationship Id="rId655" Type="http://schemas.openxmlformats.org/officeDocument/2006/relationships/customXml" Target="../customXml/item655.xml"/><Relationship Id="rId294" Type="http://schemas.openxmlformats.org/officeDocument/2006/relationships/customXml" Target="../customXml/item294.xml"/><Relationship Id="rId308" Type="http://schemas.openxmlformats.org/officeDocument/2006/relationships/customXml" Target="../customXml/item308.xml"/><Relationship Id="rId515" Type="http://schemas.openxmlformats.org/officeDocument/2006/relationships/customXml" Target="../customXml/item515.xml"/><Relationship Id="rId722" Type="http://schemas.openxmlformats.org/officeDocument/2006/relationships/customXml" Target="../customXml/item722.xml"/><Relationship Id="rId89" Type="http://schemas.openxmlformats.org/officeDocument/2006/relationships/customXml" Target="../customXml/item89.xml"/><Relationship Id="rId154" Type="http://schemas.openxmlformats.org/officeDocument/2006/relationships/customXml" Target="../customXml/item154.xml"/><Relationship Id="rId361" Type="http://schemas.openxmlformats.org/officeDocument/2006/relationships/customXml" Target="../customXml/item361.xml"/><Relationship Id="rId599" Type="http://schemas.openxmlformats.org/officeDocument/2006/relationships/customXml" Target="../customXml/item599.xml"/><Relationship Id="rId459" Type="http://schemas.openxmlformats.org/officeDocument/2006/relationships/customXml" Target="../customXml/item459.xml"/><Relationship Id="rId666" Type="http://schemas.openxmlformats.org/officeDocument/2006/relationships/customXml" Target="../customXml/item666.xml"/><Relationship Id="rId16" Type="http://schemas.openxmlformats.org/officeDocument/2006/relationships/customXml" Target="../customXml/item16.xml"/><Relationship Id="rId221" Type="http://schemas.openxmlformats.org/officeDocument/2006/relationships/customXml" Target="../customXml/item221.xml"/><Relationship Id="rId319" Type="http://schemas.openxmlformats.org/officeDocument/2006/relationships/customXml" Target="../customXml/item319.xml"/><Relationship Id="rId526" Type="http://schemas.openxmlformats.org/officeDocument/2006/relationships/customXml" Target="../customXml/item526.xml"/><Relationship Id="rId733" Type="http://schemas.openxmlformats.org/officeDocument/2006/relationships/customXml" Target="../customXml/item733.xml"/><Relationship Id="rId165" Type="http://schemas.openxmlformats.org/officeDocument/2006/relationships/customXml" Target="../customXml/item165.xml"/><Relationship Id="rId372" Type="http://schemas.openxmlformats.org/officeDocument/2006/relationships/customXml" Target="../customXml/item372.xml"/><Relationship Id="rId677" Type="http://schemas.openxmlformats.org/officeDocument/2006/relationships/customXml" Target="../customXml/item677.xml"/><Relationship Id="rId800" Type="http://schemas.openxmlformats.org/officeDocument/2006/relationships/slide" Target="slides/slide8.xml"/><Relationship Id="rId232" Type="http://schemas.openxmlformats.org/officeDocument/2006/relationships/customXml" Target="../customXml/item232.xml"/><Relationship Id="rId27" Type="http://schemas.openxmlformats.org/officeDocument/2006/relationships/customXml" Target="../customXml/item27.xml"/><Relationship Id="rId537" Type="http://schemas.openxmlformats.org/officeDocument/2006/relationships/customXml" Target="../customXml/item537.xml"/><Relationship Id="rId744" Type="http://schemas.openxmlformats.org/officeDocument/2006/relationships/customXml" Target="../customXml/item744.xml"/><Relationship Id="rId80" Type="http://schemas.openxmlformats.org/officeDocument/2006/relationships/customXml" Target="../customXml/item80.xml"/><Relationship Id="rId176" Type="http://schemas.openxmlformats.org/officeDocument/2006/relationships/customXml" Target="../customXml/item176.xml"/><Relationship Id="rId383" Type="http://schemas.openxmlformats.org/officeDocument/2006/relationships/customXml" Target="../customXml/item383.xml"/><Relationship Id="rId590" Type="http://schemas.openxmlformats.org/officeDocument/2006/relationships/customXml" Target="../customXml/item590.xml"/><Relationship Id="rId604" Type="http://schemas.openxmlformats.org/officeDocument/2006/relationships/customXml" Target="../customXml/item604.xml"/><Relationship Id="rId811" Type="http://schemas.openxmlformats.org/officeDocument/2006/relationships/slide" Target="slides/slide19.xml"/><Relationship Id="rId243" Type="http://schemas.openxmlformats.org/officeDocument/2006/relationships/customXml" Target="../customXml/item243.xml"/><Relationship Id="rId450" Type="http://schemas.openxmlformats.org/officeDocument/2006/relationships/customXml" Target="../customXml/item450.xml"/><Relationship Id="rId688" Type="http://schemas.openxmlformats.org/officeDocument/2006/relationships/customXml" Target="../customXml/item688.xml"/><Relationship Id="rId38" Type="http://schemas.openxmlformats.org/officeDocument/2006/relationships/customXml" Target="../customXml/item38.xml"/><Relationship Id="rId103" Type="http://schemas.openxmlformats.org/officeDocument/2006/relationships/customXml" Target="../customXml/item103.xml"/><Relationship Id="rId310" Type="http://schemas.openxmlformats.org/officeDocument/2006/relationships/customXml" Target="../customXml/item310.xml"/><Relationship Id="rId548" Type="http://schemas.openxmlformats.org/officeDocument/2006/relationships/customXml" Target="../customXml/item548.xml"/><Relationship Id="rId755" Type="http://schemas.openxmlformats.org/officeDocument/2006/relationships/customXml" Target="../customXml/item755.xml"/><Relationship Id="rId91" Type="http://schemas.openxmlformats.org/officeDocument/2006/relationships/customXml" Target="../customXml/item91.xml"/><Relationship Id="rId187" Type="http://schemas.openxmlformats.org/officeDocument/2006/relationships/customXml" Target="../customXml/item187.xml"/><Relationship Id="rId394" Type="http://schemas.openxmlformats.org/officeDocument/2006/relationships/customXml" Target="../customXml/item394.xml"/><Relationship Id="rId408" Type="http://schemas.openxmlformats.org/officeDocument/2006/relationships/customXml" Target="../customXml/item408.xml"/><Relationship Id="rId615" Type="http://schemas.openxmlformats.org/officeDocument/2006/relationships/customXml" Target="../customXml/item615.xml"/><Relationship Id="rId822" Type="http://schemas.openxmlformats.org/officeDocument/2006/relationships/slide" Target="slides/slide30.xml"/><Relationship Id="rId254" Type="http://schemas.openxmlformats.org/officeDocument/2006/relationships/customXml" Target="../customXml/item254.xml"/><Relationship Id="rId699" Type="http://schemas.openxmlformats.org/officeDocument/2006/relationships/customXml" Target="../customXml/item699.xml"/><Relationship Id="rId49" Type="http://schemas.openxmlformats.org/officeDocument/2006/relationships/customXml" Target="../customXml/item49.xml"/><Relationship Id="rId114" Type="http://schemas.openxmlformats.org/officeDocument/2006/relationships/customXml" Target="../customXml/item114.xml"/><Relationship Id="rId461" Type="http://schemas.openxmlformats.org/officeDocument/2006/relationships/customXml" Target="../customXml/item461.xml"/><Relationship Id="rId559" Type="http://schemas.openxmlformats.org/officeDocument/2006/relationships/customXml" Target="../customXml/item559.xml"/><Relationship Id="rId766" Type="http://schemas.openxmlformats.org/officeDocument/2006/relationships/customXml" Target="../customXml/item766.xml"/><Relationship Id="rId198" Type="http://schemas.openxmlformats.org/officeDocument/2006/relationships/customXml" Target="../customXml/item198.xml"/><Relationship Id="rId321" Type="http://schemas.openxmlformats.org/officeDocument/2006/relationships/customXml" Target="../customXml/item321.xml"/><Relationship Id="rId419" Type="http://schemas.openxmlformats.org/officeDocument/2006/relationships/customXml" Target="../customXml/item419.xml"/><Relationship Id="rId626" Type="http://schemas.openxmlformats.org/officeDocument/2006/relationships/customXml" Target="../customXml/item626.xml"/><Relationship Id="rId833" Type="http://schemas.openxmlformats.org/officeDocument/2006/relationships/slide" Target="slides/slide41.xml"/><Relationship Id="rId265" Type="http://schemas.openxmlformats.org/officeDocument/2006/relationships/customXml" Target="../customXml/item265.xml"/><Relationship Id="rId472" Type="http://schemas.openxmlformats.org/officeDocument/2006/relationships/customXml" Target="../customXml/item472.xml"/><Relationship Id="rId125" Type="http://schemas.openxmlformats.org/officeDocument/2006/relationships/customXml" Target="../customXml/item125.xml"/><Relationship Id="rId332" Type="http://schemas.openxmlformats.org/officeDocument/2006/relationships/customXml" Target="../customXml/item332.xml"/><Relationship Id="rId777" Type="http://schemas.openxmlformats.org/officeDocument/2006/relationships/slideMaster" Target="slideMasters/slideMaster4.xml"/><Relationship Id="rId637" Type="http://schemas.openxmlformats.org/officeDocument/2006/relationships/customXml" Target="../customXml/item637.xml"/><Relationship Id="rId844" Type="http://schemas.openxmlformats.org/officeDocument/2006/relationships/slide" Target="slides/slide52.xml"/><Relationship Id="rId276" Type="http://schemas.openxmlformats.org/officeDocument/2006/relationships/customXml" Target="../customXml/item276.xml"/><Relationship Id="rId483" Type="http://schemas.openxmlformats.org/officeDocument/2006/relationships/customXml" Target="../customXml/item483.xml"/><Relationship Id="rId690" Type="http://schemas.openxmlformats.org/officeDocument/2006/relationships/customXml" Target="../customXml/item690.xml"/><Relationship Id="rId704" Type="http://schemas.openxmlformats.org/officeDocument/2006/relationships/customXml" Target="../customXml/item704.xml"/><Relationship Id="rId40" Type="http://schemas.openxmlformats.org/officeDocument/2006/relationships/customXml" Target="../customXml/item40.xml"/><Relationship Id="rId136" Type="http://schemas.openxmlformats.org/officeDocument/2006/relationships/customXml" Target="../customXml/item136.xml"/><Relationship Id="rId343" Type="http://schemas.openxmlformats.org/officeDocument/2006/relationships/customXml" Target="../customXml/item343.xml"/><Relationship Id="rId550" Type="http://schemas.openxmlformats.org/officeDocument/2006/relationships/customXml" Target="../customXml/item550.xml"/><Relationship Id="rId788" Type="http://schemas.openxmlformats.org/officeDocument/2006/relationships/slideMaster" Target="slideMasters/slideMaster15.xml"/><Relationship Id="rId203" Type="http://schemas.openxmlformats.org/officeDocument/2006/relationships/customXml" Target="../customXml/item203.xml"/><Relationship Id="rId648" Type="http://schemas.openxmlformats.org/officeDocument/2006/relationships/customXml" Target="../customXml/item648.xml"/><Relationship Id="rId855" Type="http://schemas.openxmlformats.org/officeDocument/2006/relationships/presProps" Target="presProps.xml"/><Relationship Id="rId287" Type="http://schemas.openxmlformats.org/officeDocument/2006/relationships/customXml" Target="../customXml/item287.xml"/><Relationship Id="rId410" Type="http://schemas.openxmlformats.org/officeDocument/2006/relationships/customXml" Target="../customXml/item410.xml"/><Relationship Id="rId494" Type="http://schemas.openxmlformats.org/officeDocument/2006/relationships/customXml" Target="../customXml/item494.xml"/><Relationship Id="rId508" Type="http://schemas.openxmlformats.org/officeDocument/2006/relationships/customXml" Target="../customXml/item508.xml"/><Relationship Id="rId715" Type="http://schemas.openxmlformats.org/officeDocument/2006/relationships/customXml" Target="../customXml/item715.xml"/><Relationship Id="rId147" Type="http://schemas.openxmlformats.org/officeDocument/2006/relationships/customXml" Target="../customXml/item147.xml"/><Relationship Id="rId354" Type="http://schemas.openxmlformats.org/officeDocument/2006/relationships/customXml" Target="../customXml/item354.xml"/><Relationship Id="rId799" Type="http://schemas.openxmlformats.org/officeDocument/2006/relationships/slide" Target="slides/slide7.xml"/><Relationship Id="rId51" Type="http://schemas.openxmlformats.org/officeDocument/2006/relationships/customXml" Target="../customXml/item51.xml"/><Relationship Id="rId561" Type="http://schemas.openxmlformats.org/officeDocument/2006/relationships/customXml" Target="../customXml/item561.xml"/><Relationship Id="rId659" Type="http://schemas.openxmlformats.org/officeDocument/2006/relationships/customXml" Target="../customXml/item659.xml"/><Relationship Id="rId214" Type="http://schemas.openxmlformats.org/officeDocument/2006/relationships/customXml" Target="../customXml/item214.xml"/><Relationship Id="rId298" Type="http://schemas.openxmlformats.org/officeDocument/2006/relationships/customXml" Target="../customXml/item298.xml"/><Relationship Id="rId421" Type="http://schemas.openxmlformats.org/officeDocument/2006/relationships/customXml" Target="../customXml/item421.xml"/><Relationship Id="rId519" Type="http://schemas.openxmlformats.org/officeDocument/2006/relationships/customXml" Target="../customXml/item519.xml"/><Relationship Id="rId158" Type="http://schemas.openxmlformats.org/officeDocument/2006/relationships/customXml" Target="../customXml/item158.xml"/><Relationship Id="rId726" Type="http://schemas.openxmlformats.org/officeDocument/2006/relationships/customXml" Target="../customXml/item726.xml"/><Relationship Id="rId62" Type="http://schemas.openxmlformats.org/officeDocument/2006/relationships/customXml" Target="../customXml/item62.xml"/><Relationship Id="rId365" Type="http://schemas.openxmlformats.org/officeDocument/2006/relationships/customXml" Target="../customXml/item365.xml"/><Relationship Id="rId572" Type="http://schemas.openxmlformats.org/officeDocument/2006/relationships/customXml" Target="../customXml/item572.xml"/><Relationship Id="rId225" Type="http://schemas.openxmlformats.org/officeDocument/2006/relationships/customXml" Target="../customXml/item225.xml"/><Relationship Id="rId432" Type="http://schemas.openxmlformats.org/officeDocument/2006/relationships/customXml" Target="../customXml/item432.xml"/><Relationship Id="rId737" Type="http://schemas.openxmlformats.org/officeDocument/2006/relationships/customXml" Target="../customXml/item737.xml"/><Relationship Id="rId73" Type="http://schemas.openxmlformats.org/officeDocument/2006/relationships/customXml" Target="../customXml/item73.xml"/><Relationship Id="rId169" Type="http://schemas.openxmlformats.org/officeDocument/2006/relationships/customXml" Target="../customXml/item169.xml"/><Relationship Id="rId376" Type="http://schemas.openxmlformats.org/officeDocument/2006/relationships/customXml" Target="../customXml/item376.xml"/><Relationship Id="rId583" Type="http://schemas.openxmlformats.org/officeDocument/2006/relationships/customXml" Target="../customXml/item583.xml"/><Relationship Id="rId790" Type="http://schemas.openxmlformats.org/officeDocument/2006/relationships/slideMaster" Target="slideMasters/slideMaster17.xml"/><Relationship Id="rId804" Type="http://schemas.openxmlformats.org/officeDocument/2006/relationships/slide" Target="slides/slide12.xml"/><Relationship Id="rId4" Type="http://schemas.openxmlformats.org/officeDocument/2006/relationships/customXml" Target="../customXml/item4.xml"/><Relationship Id="rId236" Type="http://schemas.openxmlformats.org/officeDocument/2006/relationships/customXml" Target="../customXml/item236.xml"/><Relationship Id="rId443" Type="http://schemas.openxmlformats.org/officeDocument/2006/relationships/customXml" Target="../customXml/item443.xml"/><Relationship Id="rId650" Type="http://schemas.openxmlformats.org/officeDocument/2006/relationships/customXml" Target="../customXml/item650.xml"/><Relationship Id="rId303" Type="http://schemas.openxmlformats.org/officeDocument/2006/relationships/customXml" Target="../customXml/item303.xml"/><Relationship Id="rId748" Type="http://schemas.openxmlformats.org/officeDocument/2006/relationships/customXml" Target="../customXml/item748.xml"/><Relationship Id="rId84" Type="http://schemas.openxmlformats.org/officeDocument/2006/relationships/customXml" Target="../customXml/item84.xml"/><Relationship Id="rId387" Type="http://schemas.openxmlformats.org/officeDocument/2006/relationships/customXml" Target="../customXml/item387.xml"/><Relationship Id="rId510" Type="http://schemas.openxmlformats.org/officeDocument/2006/relationships/customXml" Target="../customXml/item510.xml"/><Relationship Id="rId594" Type="http://schemas.openxmlformats.org/officeDocument/2006/relationships/customXml" Target="../customXml/item594.xml"/><Relationship Id="rId608" Type="http://schemas.openxmlformats.org/officeDocument/2006/relationships/customXml" Target="../customXml/item608.xml"/><Relationship Id="rId815" Type="http://schemas.openxmlformats.org/officeDocument/2006/relationships/slide" Target="slides/slide23.xml"/><Relationship Id="rId247" Type="http://schemas.openxmlformats.org/officeDocument/2006/relationships/customXml" Target="../customXml/item247.xml"/><Relationship Id="rId107" Type="http://schemas.openxmlformats.org/officeDocument/2006/relationships/customXml" Target="../customXml/item107.xml"/><Relationship Id="rId454" Type="http://schemas.openxmlformats.org/officeDocument/2006/relationships/customXml" Target="../customXml/item454.xml"/><Relationship Id="rId661" Type="http://schemas.openxmlformats.org/officeDocument/2006/relationships/customXml" Target="../customXml/item661.xml"/><Relationship Id="rId759" Type="http://schemas.openxmlformats.org/officeDocument/2006/relationships/customXml" Target="../customXml/item759.xml"/><Relationship Id="rId11" Type="http://schemas.openxmlformats.org/officeDocument/2006/relationships/customXml" Target="../customXml/item11.xml"/><Relationship Id="rId314" Type="http://schemas.openxmlformats.org/officeDocument/2006/relationships/customXml" Target="../customXml/item314.xml"/><Relationship Id="rId398" Type="http://schemas.openxmlformats.org/officeDocument/2006/relationships/customXml" Target="../customXml/item398.xml"/><Relationship Id="rId521" Type="http://schemas.openxmlformats.org/officeDocument/2006/relationships/customXml" Target="../customXml/item521.xml"/><Relationship Id="rId619" Type="http://schemas.openxmlformats.org/officeDocument/2006/relationships/customXml" Target="../customXml/item619.xml"/><Relationship Id="rId95" Type="http://schemas.openxmlformats.org/officeDocument/2006/relationships/customXml" Target="../customXml/item95.xml"/><Relationship Id="rId160" Type="http://schemas.openxmlformats.org/officeDocument/2006/relationships/customXml" Target="../customXml/item160.xml"/><Relationship Id="rId826" Type="http://schemas.openxmlformats.org/officeDocument/2006/relationships/slide" Target="slides/slide34.xml"/><Relationship Id="rId258" Type="http://schemas.openxmlformats.org/officeDocument/2006/relationships/customXml" Target="../customXml/item258.xml"/><Relationship Id="rId465" Type="http://schemas.openxmlformats.org/officeDocument/2006/relationships/customXml" Target="../customXml/item465.xml"/><Relationship Id="rId672" Type="http://schemas.openxmlformats.org/officeDocument/2006/relationships/customXml" Target="../customXml/item672.xml"/><Relationship Id="rId22" Type="http://schemas.openxmlformats.org/officeDocument/2006/relationships/customXml" Target="../customXml/item22.xml"/><Relationship Id="rId118" Type="http://schemas.openxmlformats.org/officeDocument/2006/relationships/customXml" Target="../customXml/item118.xml"/><Relationship Id="rId325" Type="http://schemas.openxmlformats.org/officeDocument/2006/relationships/customXml" Target="../customXml/item325.xml"/><Relationship Id="rId532" Type="http://schemas.openxmlformats.org/officeDocument/2006/relationships/customXml" Target="../customXml/item532.xml"/><Relationship Id="rId171" Type="http://schemas.openxmlformats.org/officeDocument/2006/relationships/customXml" Target="../customXml/item171.xml"/><Relationship Id="rId837" Type="http://schemas.openxmlformats.org/officeDocument/2006/relationships/slide" Target="slides/slide45.xml"/><Relationship Id="rId269" Type="http://schemas.openxmlformats.org/officeDocument/2006/relationships/customXml" Target="../customXml/item269.xml"/><Relationship Id="rId476" Type="http://schemas.openxmlformats.org/officeDocument/2006/relationships/customXml" Target="../customXml/item476.xml"/><Relationship Id="rId683" Type="http://schemas.openxmlformats.org/officeDocument/2006/relationships/customXml" Target="../customXml/item683.xml"/><Relationship Id="rId33" Type="http://schemas.openxmlformats.org/officeDocument/2006/relationships/customXml" Target="../customXml/item33.xml"/><Relationship Id="rId129" Type="http://schemas.openxmlformats.org/officeDocument/2006/relationships/customXml" Target="../customXml/item129.xml"/><Relationship Id="rId336" Type="http://schemas.openxmlformats.org/officeDocument/2006/relationships/customXml" Target="../customXml/item336.xml"/><Relationship Id="rId543" Type="http://schemas.openxmlformats.org/officeDocument/2006/relationships/customXml" Target="../customXml/item543.xml"/><Relationship Id="rId182" Type="http://schemas.openxmlformats.org/officeDocument/2006/relationships/customXml" Target="../customXml/item182.xml"/><Relationship Id="rId403" Type="http://schemas.openxmlformats.org/officeDocument/2006/relationships/customXml" Target="../customXml/item403.xml"/><Relationship Id="rId750" Type="http://schemas.openxmlformats.org/officeDocument/2006/relationships/customXml" Target="../customXml/item750.xml"/><Relationship Id="rId848" Type="http://schemas.openxmlformats.org/officeDocument/2006/relationships/slide" Target="slides/slide56.xml"/><Relationship Id="rId487" Type="http://schemas.openxmlformats.org/officeDocument/2006/relationships/customXml" Target="../customXml/item487.xml"/><Relationship Id="rId610" Type="http://schemas.openxmlformats.org/officeDocument/2006/relationships/customXml" Target="../customXml/item610.xml"/><Relationship Id="rId694" Type="http://schemas.openxmlformats.org/officeDocument/2006/relationships/customXml" Target="../customXml/item694.xml"/><Relationship Id="rId708" Type="http://schemas.openxmlformats.org/officeDocument/2006/relationships/customXml" Target="../customXml/item708.xml"/><Relationship Id="rId347" Type="http://schemas.openxmlformats.org/officeDocument/2006/relationships/customXml" Target="../customXml/item347.xml"/><Relationship Id="rId44" Type="http://schemas.openxmlformats.org/officeDocument/2006/relationships/customXml" Target="../customXml/item44.xml"/><Relationship Id="rId554" Type="http://schemas.openxmlformats.org/officeDocument/2006/relationships/customXml" Target="../customXml/item554.xml"/><Relationship Id="rId761" Type="http://schemas.openxmlformats.org/officeDocument/2006/relationships/customXml" Target="../customXml/item761.xml"/><Relationship Id="rId859" Type="http://schemas.microsoft.com/office/2018/10/relationships/authors" Target="authors.xml"/><Relationship Id="rId193" Type="http://schemas.openxmlformats.org/officeDocument/2006/relationships/customXml" Target="../customXml/item193.xml"/><Relationship Id="rId207" Type="http://schemas.openxmlformats.org/officeDocument/2006/relationships/customXml" Target="../customXml/item207.xml"/><Relationship Id="rId414" Type="http://schemas.openxmlformats.org/officeDocument/2006/relationships/customXml" Target="../customXml/item414.xml"/><Relationship Id="rId498" Type="http://schemas.openxmlformats.org/officeDocument/2006/relationships/customXml" Target="../customXml/item498.xml"/><Relationship Id="rId621" Type="http://schemas.openxmlformats.org/officeDocument/2006/relationships/customXml" Target="../customXml/item621.xml"/><Relationship Id="rId260" Type="http://schemas.openxmlformats.org/officeDocument/2006/relationships/customXml" Target="../customXml/item260.xml"/><Relationship Id="rId719" Type="http://schemas.openxmlformats.org/officeDocument/2006/relationships/customXml" Target="../customXml/item719.xml"/><Relationship Id="rId55" Type="http://schemas.openxmlformats.org/officeDocument/2006/relationships/customXml" Target="../customXml/item55.xml"/><Relationship Id="rId120" Type="http://schemas.openxmlformats.org/officeDocument/2006/relationships/customXml" Target="../customXml/item120.xml"/><Relationship Id="rId358" Type="http://schemas.openxmlformats.org/officeDocument/2006/relationships/customXml" Target="../customXml/item358.xml"/><Relationship Id="rId565" Type="http://schemas.openxmlformats.org/officeDocument/2006/relationships/customXml" Target="../customXml/item565.xml"/><Relationship Id="rId772" Type="http://schemas.openxmlformats.org/officeDocument/2006/relationships/customXml" Target="../customXml/item772.xml"/><Relationship Id="rId218" Type="http://schemas.openxmlformats.org/officeDocument/2006/relationships/customXml" Target="../customXml/item218.xml"/><Relationship Id="rId425" Type="http://schemas.openxmlformats.org/officeDocument/2006/relationships/customXml" Target="../customXml/item425.xml"/><Relationship Id="rId632" Type="http://schemas.openxmlformats.org/officeDocument/2006/relationships/customXml" Target="../customXml/item632.xml"/><Relationship Id="rId271" Type="http://schemas.openxmlformats.org/officeDocument/2006/relationships/customXml" Target="../customXml/item271.xml"/><Relationship Id="rId66" Type="http://schemas.openxmlformats.org/officeDocument/2006/relationships/customXml" Target="../customXml/item66.xml"/><Relationship Id="rId131" Type="http://schemas.openxmlformats.org/officeDocument/2006/relationships/customXml" Target="../customXml/item131.xml"/><Relationship Id="rId369" Type="http://schemas.openxmlformats.org/officeDocument/2006/relationships/customXml" Target="../customXml/item369.xml"/><Relationship Id="rId576" Type="http://schemas.openxmlformats.org/officeDocument/2006/relationships/customXml" Target="../customXml/item576.xml"/><Relationship Id="rId783" Type="http://schemas.openxmlformats.org/officeDocument/2006/relationships/slideMaster" Target="slideMasters/slideMaster10.xml"/><Relationship Id="rId229" Type="http://schemas.openxmlformats.org/officeDocument/2006/relationships/customXml" Target="../customXml/item229.xml"/><Relationship Id="rId436" Type="http://schemas.openxmlformats.org/officeDocument/2006/relationships/customXml" Target="../customXml/item436.xml"/><Relationship Id="rId643" Type="http://schemas.openxmlformats.org/officeDocument/2006/relationships/customXml" Target="../customXml/item643.xml"/><Relationship Id="rId850"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https://freedmanhealthcarellc-my.sharepoint.com/personal/mcondon_freedmanhealthcare_com/Documents/Microsoft%20Teams%20Chat%20Files/Copy%20of%20NASHP%20HCT%20DE%20Summary%2011.2021%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reedmanhealthcarellc-my.sharepoint.com/personal/mcondon_freedmanhealthcare_com/Documents/Microsoft%20Teams%20Chat%20Files/Copy%20of%20NASHP%20HCT%20DE%20Summary%2011.2021%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'Assets Graph'!$C$1</c:f>
              <c:strCache>
                <c:ptCount val="1"/>
                <c:pt idx="0">
                  <c:v>Assets</c:v>
                </c:pt>
              </c:strCache>
            </c:strRef>
          </c:tx>
          <c:spPr>
            <a:solidFill>
              <a:schemeClr val="accent2"/>
            </a:solidFill>
            <a:ln>
              <a:noFill/>
            </a:ln>
            <a:effectLst/>
          </c:spPr>
          <c:invertIfNegative val="0"/>
          <c:dLbls>
            <c:dLbl>
              <c:idx val="0"/>
              <c:layout>
                <c:manualLayout>
                  <c:x val="2.2222222222222223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D-47B4-9D8D-477A4E44A69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D-47B4-9D8D-477A4E44A698}"/>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'Assets Graph'!$C$2:$C$11</c:f>
              <c:numCache>
                <c:formatCode>0</c:formatCode>
                <c:ptCount val="10"/>
                <c:pt idx="0">
                  <c:v>1818922186</c:v>
                </c:pt>
                <c:pt idx="1">
                  <c:v>2272763208</c:v>
                </c:pt>
                <c:pt idx="2">
                  <c:v>2731180615</c:v>
                </c:pt>
                <c:pt idx="3">
                  <c:v>3163408983</c:v>
                </c:pt>
                <c:pt idx="4">
                  <c:v>3391347120</c:v>
                </c:pt>
                <c:pt idx="5">
                  <c:v>3445040820</c:v>
                </c:pt>
                <c:pt idx="6">
                  <c:v>4024110890</c:v>
                </c:pt>
                <c:pt idx="7">
                  <c:v>4515457363</c:v>
                </c:pt>
                <c:pt idx="8">
                  <c:v>4820200826</c:v>
                </c:pt>
                <c:pt idx="9">
                  <c:v>5014477495</c:v>
                </c:pt>
              </c:numCache>
            </c:numRef>
          </c:val>
          <c:extLst>
            <c:ext xmlns:c16="http://schemas.microsoft.com/office/drawing/2014/chart" uri="{C3380CC4-5D6E-409C-BE32-E72D297353CC}">
              <c16:uniqueId val="{00000002-77DD-47B4-9D8D-477A4E44A698}"/>
            </c:ext>
          </c:extLst>
        </c:ser>
        <c:dLbls>
          <c:showLegendKey val="0"/>
          <c:showVal val="0"/>
          <c:showCatName val="0"/>
          <c:showSerName val="0"/>
          <c:showPercent val="0"/>
          <c:showBubbleSize val="0"/>
        </c:dLbls>
        <c:gapWidth val="150"/>
        <c:axId val="1234111824"/>
        <c:axId val="1232018336"/>
      </c:barChart>
      <c:lineChart>
        <c:grouping val="standard"/>
        <c:varyColors val="0"/>
        <c:ser>
          <c:idx val="0"/>
          <c:order val="0"/>
          <c:tx>
            <c:strRef>
              <c:f>'Assets Graph'!$B$1</c:f>
              <c:strCache>
                <c:ptCount val="1"/>
                <c:pt idx="0">
                  <c:v>Discharges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'Assets Graph'!$A$2:$A$11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'Assets Graph'!$B$2:$B$11</c:f>
              <c:numCache>
                <c:formatCode>0</c:formatCode>
                <c:ptCount val="10"/>
                <c:pt idx="0">
                  <c:v>157546.15145213762</c:v>
                </c:pt>
                <c:pt idx="1">
                  <c:v>171791.81687869225</c:v>
                </c:pt>
                <c:pt idx="2">
                  <c:v>183239.28801870937</c:v>
                </c:pt>
                <c:pt idx="3">
                  <c:v>187901.02723563643</c:v>
                </c:pt>
                <c:pt idx="4">
                  <c:v>181732.45527896736</c:v>
                </c:pt>
                <c:pt idx="5">
                  <c:v>182731.93704739891</c:v>
                </c:pt>
                <c:pt idx="6">
                  <c:v>191488.45489050986</c:v>
                </c:pt>
                <c:pt idx="7">
                  <c:v>195288.353773624</c:v>
                </c:pt>
                <c:pt idx="8">
                  <c:v>203289.01220391423</c:v>
                </c:pt>
                <c:pt idx="9">
                  <c:v>192884.49315340153</c:v>
                </c:pt>
              </c:numCache>
            </c:numRef>
          </c:val>
          <c:smooth val="0"/>
          <c:extLst>
            <c:ext xmlns:c16="http://schemas.microsoft.com/office/drawing/2014/chart" uri="{C3380CC4-5D6E-409C-BE32-E72D297353CC}">
              <c16:uniqueId val="{00000003-77DD-47B4-9D8D-477A4E44A698}"/>
            </c:ext>
          </c:extLst>
        </c:ser>
        <c:dLbls>
          <c:showLegendKey val="0"/>
          <c:showVal val="0"/>
          <c:showCatName val="0"/>
          <c:showSerName val="0"/>
          <c:showPercent val="0"/>
          <c:showBubbleSize val="0"/>
        </c:dLbls>
        <c:marker val="1"/>
        <c:smooth val="0"/>
        <c:axId val="1232017504"/>
        <c:axId val="1232017920"/>
      </c:lineChart>
      <c:catAx>
        <c:axId val="123201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32017920"/>
        <c:crosses val="autoZero"/>
        <c:auto val="1"/>
        <c:lblAlgn val="ctr"/>
        <c:lblOffset val="100"/>
        <c:noMultiLvlLbl val="0"/>
      </c:catAx>
      <c:valAx>
        <c:axId val="1232017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32017504"/>
        <c:crosses val="autoZero"/>
        <c:crossBetween val="between"/>
      </c:valAx>
      <c:valAx>
        <c:axId val="1232018336"/>
        <c:scaling>
          <c:orientation val="minMax"/>
        </c:scaling>
        <c:delete val="0"/>
        <c:axPos val="r"/>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34111824"/>
        <c:crosses val="max"/>
        <c:crossBetween val="between"/>
      </c:valAx>
      <c:catAx>
        <c:axId val="1234111824"/>
        <c:scaling>
          <c:orientation val="minMax"/>
        </c:scaling>
        <c:delete val="1"/>
        <c:axPos val="b"/>
        <c:numFmt formatCode="General" sourceLinked="1"/>
        <c:majorTickMark val="none"/>
        <c:minorTickMark val="none"/>
        <c:tickLblPos val="nextTo"/>
        <c:crossAx val="1232018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6680188353616E-2"/>
          <c:y val="8.8762095801676391E-2"/>
          <c:w val="0.92487454703404293"/>
          <c:h val="0.71329650979529835"/>
        </c:manualLayout>
      </c:layout>
      <c:lineChart>
        <c:grouping val="standard"/>
        <c:varyColors val="0"/>
        <c:ser>
          <c:idx val="0"/>
          <c:order val="0"/>
          <c:tx>
            <c:strRef>
              <c:f>'Payer Mix Adjusted Graph'!$B$1</c:f>
              <c:strCache>
                <c:ptCount val="1"/>
                <c:pt idx="0">
                  <c:v>Medicaid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0555555555555555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65-440C-8F13-EC1B4F1DC2F2}"/>
                </c:ext>
              </c:extLst>
            </c:dLbl>
            <c:dLbl>
              <c:idx val="4"/>
              <c:layout>
                <c:manualLayout>
                  <c:x val="-1.9444444444444344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65-440C-8F13-EC1B4F1DC2F2}"/>
                </c:ext>
              </c:extLst>
            </c:dLbl>
            <c:dLbl>
              <c:idx val="9"/>
              <c:layout>
                <c:manualLayout>
                  <c:x val="-0.12222222222222233"/>
                  <c:y val="-5.5555555555555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65-440C-8F13-EC1B4F1DC2F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 Mix Adjusted Graph'!$A$2:$A$11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'Payer Mix Adjusted Graph'!$B$2:$B$11</c:f>
              <c:numCache>
                <c:formatCode>0.0%</c:formatCode>
                <c:ptCount val="10"/>
                <c:pt idx="0">
                  <c:v>6.7871048100799575E-3</c:v>
                </c:pt>
                <c:pt idx="1">
                  <c:v>1.6672084159682472E-2</c:v>
                </c:pt>
                <c:pt idx="2">
                  <c:v>2.4672133065201989E-2</c:v>
                </c:pt>
                <c:pt idx="3">
                  <c:v>1.7467893959789909E-2</c:v>
                </c:pt>
                <c:pt idx="4">
                  <c:v>2.7066550535987773E-2</c:v>
                </c:pt>
                <c:pt idx="5">
                  <c:v>-1.04365357957464E-2</c:v>
                </c:pt>
                <c:pt idx="6">
                  <c:v>2.0143776509222326E-2</c:v>
                </c:pt>
                <c:pt idx="7">
                  <c:v>1.4994978078203191E-2</c:v>
                </c:pt>
                <c:pt idx="8">
                  <c:v>1.1400063339429407E-2</c:v>
                </c:pt>
                <c:pt idx="9">
                  <c:v>1.092711646597249E-2</c:v>
                </c:pt>
              </c:numCache>
            </c:numRef>
          </c:val>
          <c:smooth val="0"/>
          <c:extLst>
            <c:ext xmlns:c16="http://schemas.microsoft.com/office/drawing/2014/chart" uri="{C3380CC4-5D6E-409C-BE32-E72D297353CC}">
              <c16:uniqueId val="{00000003-0165-440C-8F13-EC1B4F1DC2F2}"/>
            </c:ext>
          </c:extLst>
        </c:ser>
        <c:ser>
          <c:idx val="1"/>
          <c:order val="1"/>
          <c:tx>
            <c:strRef>
              <c:f>'Payer Mix Adjusted Graph'!$C$1</c:f>
              <c:strCache>
                <c:ptCount val="1"/>
                <c:pt idx="0">
                  <c:v>Medicare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5000000000000001E-2"/>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65-440C-8F13-EC1B4F1DC2F2}"/>
                </c:ext>
              </c:extLst>
            </c:dLbl>
            <c:dLbl>
              <c:idx val="4"/>
              <c:layout>
                <c:manualLayout>
                  <c:x val="-1.3888888888888888E-2"/>
                  <c:y val="0.129629629629629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65-440C-8F13-EC1B4F1DC2F2}"/>
                </c:ext>
              </c:extLst>
            </c:dLbl>
            <c:dLbl>
              <c:idx val="9"/>
              <c:layout>
                <c:manualLayout>
                  <c:x val="-2.0370135052831988E-16"/>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65-440C-8F13-EC1B4F1DC2F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 Mix Adjusted Graph'!$A$2:$A$11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'Payer Mix Adjusted Graph'!$C$2:$C$11</c:f>
              <c:numCache>
                <c:formatCode>0.0%</c:formatCode>
                <c:ptCount val="10"/>
                <c:pt idx="0">
                  <c:v>-4.6729952914905885E-2</c:v>
                </c:pt>
                <c:pt idx="1">
                  <c:v>-5.0286387129631682E-2</c:v>
                </c:pt>
                <c:pt idx="2">
                  <c:v>-6.8503778738213117E-3</c:v>
                </c:pt>
                <c:pt idx="3">
                  <c:v>-5.268780179303463E-2</c:v>
                </c:pt>
                <c:pt idx="4">
                  <c:v>-5.5217811602039923E-2</c:v>
                </c:pt>
                <c:pt idx="5">
                  <c:v>-7.5106877225569996E-2</c:v>
                </c:pt>
                <c:pt idx="6">
                  <c:v>-6.2631978080121511E-2</c:v>
                </c:pt>
                <c:pt idx="7">
                  <c:v>-6.6149884033564685E-2</c:v>
                </c:pt>
                <c:pt idx="8">
                  <c:v>-8.6775582894396158E-2</c:v>
                </c:pt>
                <c:pt idx="9">
                  <c:v>-0.10827326890063471</c:v>
                </c:pt>
              </c:numCache>
            </c:numRef>
          </c:val>
          <c:smooth val="0"/>
          <c:extLst>
            <c:ext xmlns:c16="http://schemas.microsoft.com/office/drawing/2014/chart" uri="{C3380CC4-5D6E-409C-BE32-E72D297353CC}">
              <c16:uniqueId val="{00000007-0165-440C-8F13-EC1B4F1DC2F2}"/>
            </c:ext>
          </c:extLst>
        </c:ser>
        <c:ser>
          <c:idx val="2"/>
          <c:order val="2"/>
          <c:tx>
            <c:strRef>
              <c:f>'Payer Mix Adjusted Graph'!$D$1</c:f>
              <c:strCache>
                <c:ptCount val="1"/>
                <c:pt idx="0">
                  <c:v>Medicare Advantage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
                  <c:y val="5.092592592592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65-440C-8F13-EC1B4F1DC2F2}"/>
                </c:ext>
              </c:extLst>
            </c:dLbl>
            <c:dLbl>
              <c:idx val="4"/>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65-440C-8F13-EC1B4F1DC2F2}"/>
                </c:ext>
              </c:extLst>
            </c:dLbl>
            <c:dLbl>
              <c:idx val="9"/>
              <c:layout>
                <c:manualLayout>
                  <c:x val="-3.6111111111111212E-2"/>
                  <c:y val="6.4814814814814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65-440C-8F13-EC1B4F1DC2F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 Mix Adjusted Graph'!$A$2:$A$11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'Payer Mix Adjusted Graph'!$D$2:$D$11</c:f>
              <c:numCache>
                <c:formatCode>0.0%</c:formatCode>
                <c:ptCount val="10"/>
                <c:pt idx="0">
                  <c:v>-1.2095829932020367E-3</c:v>
                </c:pt>
                <c:pt idx="1">
                  <c:v>-5.0539543164979963E-4</c:v>
                </c:pt>
                <c:pt idx="2">
                  <c:v>-4.9578453202638354E-4</c:v>
                </c:pt>
                <c:pt idx="3">
                  <c:v>-2.9776699861967576E-3</c:v>
                </c:pt>
                <c:pt idx="4">
                  <c:v>-3.495962390323458E-3</c:v>
                </c:pt>
                <c:pt idx="5">
                  <c:v>-5.4177348525921145E-3</c:v>
                </c:pt>
                <c:pt idx="6">
                  <c:v>-4.9695889311525444E-3</c:v>
                </c:pt>
                <c:pt idx="7">
                  <c:v>-7.9993979284808756E-3</c:v>
                </c:pt>
                <c:pt idx="8">
                  <c:v>-1.0657599499457852E-2</c:v>
                </c:pt>
                <c:pt idx="9">
                  <c:v>-1.502556471942806E-2</c:v>
                </c:pt>
              </c:numCache>
            </c:numRef>
          </c:val>
          <c:smooth val="0"/>
          <c:extLst>
            <c:ext xmlns:c16="http://schemas.microsoft.com/office/drawing/2014/chart" uri="{C3380CC4-5D6E-409C-BE32-E72D297353CC}">
              <c16:uniqueId val="{0000000B-0165-440C-8F13-EC1B4F1DC2F2}"/>
            </c:ext>
          </c:extLst>
        </c:ser>
        <c:ser>
          <c:idx val="3"/>
          <c:order val="3"/>
          <c:tx>
            <c:strRef>
              <c:f>'Payer Mix Adjusted Graph'!$E$1</c:f>
              <c:strCache>
                <c:ptCount val="1"/>
                <c:pt idx="0">
                  <c:v>Commercial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4.1666666666666664E-2"/>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65-440C-8F13-EC1B4F1DC2F2}"/>
                </c:ext>
              </c:extLst>
            </c:dLbl>
            <c:dLbl>
              <c:idx val="4"/>
              <c:layout>
                <c:manualLayout>
                  <c:x val="0"/>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65-440C-8F13-EC1B4F1DC2F2}"/>
                </c:ext>
              </c:extLst>
            </c:dLbl>
            <c:dLbl>
              <c:idx val="9"/>
              <c:layout>
                <c:manualLayout>
                  <c:x val="-4.4444444444444543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65-440C-8F13-EC1B4F1DC2F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'Payer Mix Adjusted Graph'!$A$2:$A$11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'Payer Mix Adjusted Graph'!$E$2:$E$11</c:f>
              <c:numCache>
                <c:formatCode>0.0%</c:formatCode>
                <c:ptCount val="10"/>
                <c:pt idx="0">
                  <c:v>0.17424272393012175</c:v>
                </c:pt>
                <c:pt idx="1">
                  <c:v>0.18144177022757746</c:v>
                </c:pt>
                <c:pt idx="2">
                  <c:v>0.18441215656773022</c:v>
                </c:pt>
                <c:pt idx="3">
                  <c:v>0.1718843308883472</c:v>
                </c:pt>
                <c:pt idx="4">
                  <c:v>0.16974863161351855</c:v>
                </c:pt>
                <c:pt idx="5">
                  <c:v>0.16541345602865576</c:v>
                </c:pt>
                <c:pt idx="6">
                  <c:v>0.16901003932457742</c:v>
                </c:pt>
                <c:pt idx="7">
                  <c:v>0.16254485712866834</c:v>
                </c:pt>
                <c:pt idx="8">
                  <c:v>0.16329833674746941</c:v>
                </c:pt>
                <c:pt idx="9">
                  <c:v>0.15464622357683672</c:v>
                </c:pt>
              </c:numCache>
            </c:numRef>
          </c:val>
          <c:smooth val="0"/>
          <c:extLst>
            <c:ext xmlns:c16="http://schemas.microsoft.com/office/drawing/2014/chart" uri="{C3380CC4-5D6E-409C-BE32-E72D297353CC}">
              <c16:uniqueId val="{0000000F-0165-440C-8F13-EC1B4F1DC2F2}"/>
            </c:ext>
          </c:extLst>
        </c:ser>
        <c:dLbls>
          <c:showLegendKey val="0"/>
          <c:showVal val="0"/>
          <c:showCatName val="0"/>
          <c:showSerName val="0"/>
          <c:showPercent val="0"/>
          <c:showBubbleSize val="0"/>
        </c:dLbls>
        <c:marker val="1"/>
        <c:smooth val="0"/>
        <c:axId val="617264848"/>
        <c:axId val="617266096"/>
      </c:lineChart>
      <c:catAx>
        <c:axId val="617264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17266096"/>
        <c:crosses val="autoZero"/>
        <c:auto val="1"/>
        <c:lblAlgn val="ctr"/>
        <c:lblOffset val="100"/>
        <c:noMultiLvlLbl val="0"/>
      </c:catAx>
      <c:valAx>
        <c:axId val="617266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17264848"/>
        <c:crosses val="autoZero"/>
        <c:crossBetween val="between"/>
      </c:valAx>
      <c:spPr>
        <a:noFill/>
        <a:ln>
          <a:noFill/>
        </a:ln>
        <a:effectLst/>
      </c:spPr>
    </c:plotArea>
    <c:legend>
      <c:legendPos val="b"/>
      <c:layout>
        <c:manualLayout>
          <c:xMode val="edge"/>
          <c:yMode val="edge"/>
          <c:x val="0.14304065900543295"/>
          <c:y val="0.90014076742072424"/>
          <c:w val="0.75245958007825897"/>
          <c:h val="8.142569166298359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8E1279-D211-4773-B53F-0110068D0E5B}" type="datetimeFigureOut">
              <a:rPr lang="en-US" smtClean="0"/>
              <a:t>1/12/2022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 2015 Freedman HealthCare, LLC</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DC9359-AE99-4C9C-997A-C04F29580913}" type="slidenum">
              <a:rPr lang="en-US" smtClean="0"/>
              <a:t>‹#›</a:t>
            </a:fld>
            <a:endParaRPr lang="en-US" dirty="0"/>
          </a:p>
        </p:txBody>
      </p:sp>
    </p:spTree>
    <p:extLst>
      <p:ext uri="{BB962C8B-B14F-4D97-AF65-F5344CB8AC3E}">
        <p14:creationId xmlns:p14="http://schemas.microsoft.com/office/powerpoint/2010/main" val="3201381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602128-AAFC-4824-8AFA-1C404296AB0B}" type="datetimeFigureOut">
              <a:rPr lang="en-US" smtClean="0"/>
              <a:t>1/12/2022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 2015 Freedman HealthCare, LLC</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9252B7-F259-4049-BC17-CADDE7C6546C}" type="slidenum">
              <a:rPr lang="en-US" smtClean="0"/>
              <a:t>‹#›</a:t>
            </a:fld>
            <a:endParaRPr lang="en-US" dirty="0"/>
          </a:p>
        </p:txBody>
      </p:sp>
    </p:spTree>
    <p:extLst>
      <p:ext uri="{BB962C8B-B14F-4D97-AF65-F5344CB8AC3E}">
        <p14:creationId xmlns:p14="http://schemas.microsoft.com/office/powerpoint/2010/main" val="15482031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400" dirty="0"/>
          </a:p>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9</a:t>
            </a:fld>
            <a:endParaRPr lang="en-US" dirty="0"/>
          </a:p>
        </p:txBody>
      </p:sp>
    </p:spTree>
    <p:extLst>
      <p:ext uri="{BB962C8B-B14F-4D97-AF65-F5344CB8AC3E}">
        <p14:creationId xmlns:p14="http://schemas.microsoft.com/office/powerpoint/2010/main" val="14416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AF2E0A-081D-40DA-8AC6-1DDC48B2EFA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771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465887">
              <a:defRPr/>
            </a:pPr>
            <a:r>
              <a:rPr lang="en-US">
                <a:solidFill>
                  <a:prstClr val="black"/>
                </a:solidFill>
                <a:latin typeface="Calibri" panose="020F0502020204030204"/>
              </a:rPr>
              <a:t>© 2015 Freedman HealthCare, LLC</a:t>
            </a:r>
          </a:p>
        </p:txBody>
      </p:sp>
      <p:sp>
        <p:nvSpPr>
          <p:cNvPr id="5" name="Slide Number Placeholder 4"/>
          <p:cNvSpPr>
            <a:spLocks noGrp="1"/>
          </p:cNvSpPr>
          <p:nvPr>
            <p:ph type="sldNum" sz="quarter" idx="5"/>
          </p:nvPr>
        </p:nvSpPr>
        <p:spPr/>
        <p:txBody>
          <a:bodyPr/>
          <a:lstStyle/>
          <a:p>
            <a:pPr defTabSz="465887">
              <a:defRPr/>
            </a:pPr>
            <a:fld id="{169252B7-F259-4049-BC17-CADDE7C6546C}" type="slidenum">
              <a:rPr lang="en-US">
                <a:solidFill>
                  <a:prstClr val="black"/>
                </a:solidFill>
                <a:latin typeface="Calibri" panose="020F0502020204030204"/>
              </a:rPr>
              <a:pPr defTabSz="46588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53419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24</a:t>
            </a:fld>
            <a:endParaRPr lang="en-US" dirty="0"/>
          </a:p>
        </p:txBody>
      </p:sp>
    </p:spTree>
    <p:extLst>
      <p:ext uri="{BB962C8B-B14F-4D97-AF65-F5344CB8AC3E}">
        <p14:creationId xmlns:p14="http://schemas.microsoft.com/office/powerpoint/2010/main" val="399005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25</a:t>
            </a:fld>
            <a:endParaRPr lang="en-US" dirty="0"/>
          </a:p>
        </p:txBody>
      </p:sp>
    </p:spTree>
    <p:extLst>
      <p:ext uri="{BB962C8B-B14F-4D97-AF65-F5344CB8AC3E}">
        <p14:creationId xmlns:p14="http://schemas.microsoft.com/office/powerpoint/2010/main" val="2666384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26</a:t>
            </a:fld>
            <a:endParaRPr lang="en-US" dirty="0"/>
          </a:p>
        </p:txBody>
      </p:sp>
    </p:spTree>
    <p:extLst>
      <p:ext uri="{BB962C8B-B14F-4D97-AF65-F5344CB8AC3E}">
        <p14:creationId xmlns:p14="http://schemas.microsoft.com/office/powerpoint/2010/main" val="156235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28</a:t>
            </a:fld>
            <a:endParaRPr lang="en-US" dirty="0"/>
          </a:p>
        </p:txBody>
      </p:sp>
    </p:spTree>
    <p:extLst>
      <p:ext uri="{BB962C8B-B14F-4D97-AF65-F5344CB8AC3E}">
        <p14:creationId xmlns:p14="http://schemas.microsoft.com/office/powerpoint/2010/main" val="2752299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29</a:t>
            </a:fld>
            <a:endParaRPr lang="en-US" dirty="0"/>
          </a:p>
        </p:txBody>
      </p:sp>
    </p:spTree>
    <p:extLst>
      <p:ext uri="{BB962C8B-B14F-4D97-AF65-F5344CB8AC3E}">
        <p14:creationId xmlns:p14="http://schemas.microsoft.com/office/powerpoint/2010/main" val="43305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30</a:t>
            </a:fld>
            <a:endParaRPr lang="en-US" dirty="0"/>
          </a:p>
        </p:txBody>
      </p:sp>
    </p:spTree>
    <p:extLst>
      <p:ext uri="{BB962C8B-B14F-4D97-AF65-F5344CB8AC3E}">
        <p14:creationId xmlns:p14="http://schemas.microsoft.com/office/powerpoint/2010/main" val="529115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31</a:t>
            </a:fld>
            <a:endParaRPr lang="en-US" dirty="0"/>
          </a:p>
        </p:txBody>
      </p:sp>
    </p:spTree>
    <p:extLst>
      <p:ext uri="{BB962C8B-B14F-4D97-AF65-F5344CB8AC3E}">
        <p14:creationId xmlns:p14="http://schemas.microsoft.com/office/powerpoint/2010/main" val="394088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34</a:t>
            </a:fld>
            <a:endParaRPr lang="en-US" dirty="0"/>
          </a:p>
        </p:txBody>
      </p:sp>
    </p:spTree>
    <p:extLst>
      <p:ext uri="{BB962C8B-B14F-4D97-AF65-F5344CB8AC3E}">
        <p14:creationId xmlns:p14="http://schemas.microsoft.com/office/powerpoint/2010/main" val="374911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2015 Freedman HealthCare, LLC</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252B7-F259-4049-BC17-CADDE7C6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08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35</a:t>
            </a:fld>
            <a:endParaRPr lang="en-US" dirty="0"/>
          </a:p>
        </p:txBody>
      </p:sp>
    </p:spTree>
    <p:extLst>
      <p:ext uri="{BB962C8B-B14F-4D97-AF65-F5344CB8AC3E}">
        <p14:creationId xmlns:p14="http://schemas.microsoft.com/office/powerpoint/2010/main" val="3779886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38</a:t>
            </a:fld>
            <a:endParaRPr lang="en-US" dirty="0"/>
          </a:p>
        </p:txBody>
      </p:sp>
    </p:spTree>
    <p:extLst>
      <p:ext uri="{BB962C8B-B14F-4D97-AF65-F5344CB8AC3E}">
        <p14:creationId xmlns:p14="http://schemas.microsoft.com/office/powerpoint/2010/main" val="3986454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39</a:t>
            </a:fld>
            <a:endParaRPr lang="en-US" dirty="0"/>
          </a:p>
        </p:txBody>
      </p:sp>
    </p:spTree>
    <p:extLst>
      <p:ext uri="{BB962C8B-B14F-4D97-AF65-F5344CB8AC3E}">
        <p14:creationId xmlns:p14="http://schemas.microsoft.com/office/powerpoint/2010/main" val="351798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40</a:t>
            </a:fld>
            <a:endParaRPr lang="en-US" dirty="0"/>
          </a:p>
        </p:txBody>
      </p:sp>
    </p:spTree>
    <p:extLst>
      <p:ext uri="{BB962C8B-B14F-4D97-AF65-F5344CB8AC3E}">
        <p14:creationId xmlns:p14="http://schemas.microsoft.com/office/powerpoint/2010/main" val="2127566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41</a:t>
            </a:fld>
            <a:endParaRPr lang="en-US" dirty="0"/>
          </a:p>
        </p:txBody>
      </p:sp>
    </p:spTree>
    <p:extLst>
      <p:ext uri="{BB962C8B-B14F-4D97-AF65-F5344CB8AC3E}">
        <p14:creationId xmlns:p14="http://schemas.microsoft.com/office/powerpoint/2010/main" val="72398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486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looked at solutions we wanted to align the solutions with drivers of preventable and avoidable ED visits.  </a:t>
            </a:r>
          </a:p>
          <a:p>
            <a:r>
              <a:rPr lang="en-US" dirty="0"/>
              <a:t>This is not an exhaustive list of drivers but a view of drivers that appear more frequently in the literature.  We consistently see convenience and primary care access and availability probably the two most common drivers mentioned.</a:t>
            </a:r>
          </a:p>
          <a:p>
            <a:r>
              <a:rPr lang="en-US" dirty="0"/>
              <a:t>Based on discussions in the Workgroup, we do not believe these drivers will surprise anyone on the call.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4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52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Centralized community resource that could be deployed to practice sites on an as‑needed basis. Designed primarily for the use of small, non-hospital-owned primary care practices. </a:t>
            </a:r>
          </a:p>
          <a:p>
            <a:pPr marL="171450" indent="-171450">
              <a:buFont typeface="Arial" panose="020B0604020202020204" pitchFamily="34" charset="0"/>
              <a:buChar char="•"/>
            </a:pPr>
            <a:r>
              <a:rPr lang="en-US" dirty="0"/>
              <a:t>Priority given to small practices that lack the infrastructure and supports to effectively coordinate patient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Pilot efforts supported by insurers would be coordinated to encourage the development of regional CHTs that work with all interested payers. Ideally funded on a multi-payer basis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Payment could be on a PMPM basis and risk-adjusted.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678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90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15</a:t>
            </a:fld>
            <a:endParaRPr lang="en-US" dirty="0"/>
          </a:p>
        </p:txBody>
      </p:sp>
    </p:spTree>
    <p:extLst>
      <p:ext uri="{BB962C8B-B14F-4D97-AF65-F5344CB8AC3E}">
        <p14:creationId xmlns:p14="http://schemas.microsoft.com/office/powerpoint/2010/main" val="291241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  Consider whether or not we should include</a:t>
            </a:r>
            <a:r>
              <a:rPr lang="en-US" baseline="0" dirty="0"/>
              <a:t> a beneficiary experience SME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20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16</a:t>
            </a:fld>
            <a:endParaRPr lang="en-US" dirty="0"/>
          </a:p>
        </p:txBody>
      </p:sp>
    </p:spTree>
    <p:extLst>
      <p:ext uri="{BB962C8B-B14F-4D97-AF65-F5344CB8AC3E}">
        <p14:creationId xmlns:p14="http://schemas.microsoft.com/office/powerpoint/2010/main" val="351932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17</a:t>
            </a:fld>
            <a:endParaRPr lang="en-US" dirty="0"/>
          </a:p>
        </p:txBody>
      </p:sp>
    </p:spTree>
    <p:extLst>
      <p:ext uri="{BB962C8B-B14F-4D97-AF65-F5344CB8AC3E}">
        <p14:creationId xmlns:p14="http://schemas.microsoft.com/office/powerpoint/2010/main" val="122816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18</a:t>
            </a:fld>
            <a:endParaRPr lang="en-US" dirty="0"/>
          </a:p>
        </p:txBody>
      </p:sp>
    </p:spTree>
    <p:extLst>
      <p:ext uri="{BB962C8B-B14F-4D97-AF65-F5344CB8AC3E}">
        <p14:creationId xmlns:p14="http://schemas.microsoft.com/office/powerpoint/2010/main" val="416791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19</a:t>
            </a:fld>
            <a:endParaRPr lang="en-US" dirty="0"/>
          </a:p>
        </p:txBody>
      </p:sp>
    </p:spTree>
    <p:extLst>
      <p:ext uri="{BB962C8B-B14F-4D97-AF65-F5344CB8AC3E}">
        <p14:creationId xmlns:p14="http://schemas.microsoft.com/office/powerpoint/2010/main" val="190795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2015 Freedman HealthCare, LLC</a:t>
            </a:r>
          </a:p>
        </p:txBody>
      </p:sp>
      <p:sp>
        <p:nvSpPr>
          <p:cNvPr id="5" name="Slide Number Placeholder 4"/>
          <p:cNvSpPr>
            <a:spLocks noGrp="1"/>
          </p:cNvSpPr>
          <p:nvPr>
            <p:ph type="sldNum" sz="quarter" idx="5"/>
          </p:nvPr>
        </p:nvSpPr>
        <p:spPr/>
        <p:txBody>
          <a:bodyPr/>
          <a:lstStyle/>
          <a:p>
            <a:fld id="{169252B7-F259-4049-BC17-CADDE7C6546C}" type="slidenum">
              <a:rPr lang="en-US" smtClean="0"/>
              <a:t>20</a:t>
            </a:fld>
            <a:endParaRPr lang="en-US" dirty="0"/>
          </a:p>
        </p:txBody>
      </p:sp>
    </p:spTree>
    <p:extLst>
      <p:ext uri="{BB962C8B-B14F-4D97-AF65-F5344CB8AC3E}">
        <p14:creationId xmlns:p14="http://schemas.microsoft.com/office/powerpoint/2010/main" val="165009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21</a:t>
            </a:fld>
            <a:endParaRPr lang="en-US" dirty="0"/>
          </a:p>
        </p:txBody>
      </p:sp>
    </p:spTree>
    <p:extLst>
      <p:ext uri="{BB962C8B-B14F-4D97-AF65-F5344CB8AC3E}">
        <p14:creationId xmlns:p14="http://schemas.microsoft.com/office/powerpoint/2010/main" val="2213692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customXml" Target="../../customXml/item283.xml"/><Relationship Id="rId2" Type="http://schemas.openxmlformats.org/officeDocument/2006/relationships/customXml" Target="../../customXml/item212.xml"/><Relationship Id="rId1" Type="http://schemas.openxmlformats.org/officeDocument/2006/relationships/customXml" Target="../../customXml/item747.xml"/><Relationship Id="rId4"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ustomXml" Target="../../customXml/item675.xml"/><Relationship Id="rId1" Type="http://schemas.openxmlformats.org/officeDocument/2006/relationships/customXml" Target="../../customXml/item22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customXml" Target="../../customXml/item362.xml"/></Relationships>
</file>

<file path=ppt/slideLayouts/_rels/slideLayout103.xml.rels><?xml version="1.0" encoding="UTF-8" standalone="yes"?>
<Relationships xmlns="http://schemas.openxmlformats.org/package/2006/relationships"><Relationship Id="rId3" Type="http://schemas.openxmlformats.org/officeDocument/2006/relationships/customXml" Target="../../customXml/item686.xml"/><Relationship Id="rId2" Type="http://schemas.openxmlformats.org/officeDocument/2006/relationships/customXml" Target="../../customXml/item372.xml"/><Relationship Id="rId1" Type="http://schemas.openxmlformats.org/officeDocument/2006/relationships/customXml" Target="../../customXml/item287.xml"/><Relationship Id="rId5" Type="http://schemas.openxmlformats.org/officeDocument/2006/relationships/slideMaster" Target="../slideMasters/slideMaster11.xml"/><Relationship Id="rId4" Type="http://schemas.openxmlformats.org/officeDocument/2006/relationships/customXml" Target="../../customXml/item218.xml"/></Relationships>
</file>

<file path=ppt/slideLayouts/_rels/slideLayout104.xml.rels><?xml version="1.0" encoding="UTF-8" standalone="yes"?>
<Relationships xmlns="http://schemas.openxmlformats.org/package/2006/relationships"><Relationship Id="rId3" Type="http://schemas.openxmlformats.org/officeDocument/2006/relationships/customXml" Target="../../customXml/item659.xml"/><Relationship Id="rId2" Type="http://schemas.openxmlformats.org/officeDocument/2006/relationships/customXml" Target="../../customXml/item672.xml"/><Relationship Id="rId1" Type="http://schemas.openxmlformats.org/officeDocument/2006/relationships/customXml" Target="../../customXml/item142.xml"/><Relationship Id="rId6" Type="http://schemas.openxmlformats.org/officeDocument/2006/relationships/slideMaster" Target="../slideMasters/slideMaster11.xml"/><Relationship Id="rId5" Type="http://schemas.openxmlformats.org/officeDocument/2006/relationships/customXml" Target="../../customXml/item442.xml"/><Relationship Id="rId4" Type="http://schemas.openxmlformats.org/officeDocument/2006/relationships/customXml" Target="../../customXml/item237.xml"/></Relationships>
</file>

<file path=ppt/slideLayouts/_rels/slideLayout105.xml.rels><?xml version="1.0" encoding="UTF-8" standalone="yes"?>
<Relationships xmlns="http://schemas.openxmlformats.org/package/2006/relationships"><Relationship Id="rId3" Type="http://schemas.openxmlformats.org/officeDocument/2006/relationships/customXml" Target="../../customXml/item117.xml"/><Relationship Id="rId7" Type="http://schemas.openxmlformats.org/officeDocument/2006/relationships/slideMaster" Target="../slideMasters/slideMaster11.xml"/><Relationship Id="rId2" Type="http://schemas.openxmlformats.org/officeDocument/2006/relationships/customXml" Target="../../customXml/item532.xml"/><Relationship Id="rId1" Type="http://schemas.openxmlformats.org/officeDocument/2006/relationships/customXml" Target="../../customXml/item235.xml"/><Relationship Id="rId6" Type="http://schemas.openxmlformats.org/officeDocument/2006/relationships/customXml" Target="../../customXml/item153.xml"/><Relationship Id="rId5" Type="http://schemas.openxmlformats.org/officeDocument/2006/relationships/customXml" Target="../../customXml/item440.xml"/><Relationship Id="rId4" Type="http://schemas.openxmlformats.org/officeDocument/2006/relationships/customXml" Target="../../customXml/item673.xml"/></Relationships>
</file>

<file path=ppt/slideLayouts/_rels/slideLayout106.xml.rels><?xml version="1.0" encoding="UTF-8" standalone="yes"?>
<Relationships xmlns="http://schemas.openxmlformats.org/package/2006/relationships"><Relationship Id="rId3" Type="http://schemas.openxmlformats.org/officeDocument/2006/relationships/customXml" Target="../../customXml/item527.xml"/><Relationship Id="rId2" Type="http://schemas.openxmlformats.org/officeDocument/2006/relationships/customXml" Target="../../customXml/item525.xml"/><Relationship Id="rId1" Type="http://schemas.openxmlformats.org/officeDocument/2006/relationships/customXml" Target="../../customXml/item48.xml"/><Relationship Id="rId4"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customXml" Target="../../customXml/item427.xml"/><Relationship Id="rId2" Type="http://schemas.openxmlformats.org/officeDocument/2006/relationships/customXml" Target="../../customXml/item749.xml"/><Relationship Id="rId1" Type="http://schemas.openxmlformats.org/officeDocument/2006/relationships/customXml" Target="../../customXml/item421.xml"/><Relationship Id="rId4"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616.xml"/><Relationship Id="rId7" Type="http://schemas.openxmlformats.org/officeDocument/2006/relationships/slideMaster" Target="../slideMasters/slideMaster11.xml"/><Relationship Id="rId2" Type="http://schemas.openxmlformats.org/officeDocument/2006/relationships/customXml" Target="../../customXml/item434.xml"/><Relationship Id="rId1" Type="http://schemas.openxmlformats.org/officeDocument/2006/relationships/customXml" Target="../../customXml/item588.xml"/><Relationship Id="rId6" Type="http://schemas.openxmlformats.org/officeDocument/2006/relationships/customXml" Target="../../customXml/item716.xml"/><Relationship Id="rId5" Type="http://schemas.openxmlformats.org/officeDocument/2006/relationships/customXml" Target="../../customXml/item149.xml"/><Relationship Id="rId10" Type="http://schemas.openxmlformats.org/officeDocument/2006/relationships/image" Target="../media/image8.png"/><Relationship Id="rId4" Type="http://schemas.openxmlformats.org/officeDocument/2006/relationships/customXml" Target="../../customXml/item282.xml"/><Relationship Id="rId9"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8" Type="http://schemas.openxmlformats.org/officeDocument/2006/relationships/slideMaster" Target="../slideMasters/slideMaster12.xml"/><Relationship Id="rId3" Type="http://schemas.openxmlformats.org/officeDocument/2006/relationships/customXml" Target="../../customXml/item410.xml"/><Relationship Id="rId7" Type="http://schemas.openxmlformats.org/officeDocument/2006/relationships/customXml" Target="../../customXml/item45.xml"/><Relationship Id="rId2" Type="http://schemas.openxmlformats.org/officeDocument/2006/relationships/customXml" Target="../../customXml/item431.xml"/><Relationship Id="rId1" Type="http://schemas.openxmlformats.org/officeDocument/2006/relationships/customXml" Target="../../customXml/item277.xml"/><Relationship Id="rId6" Type="http://schemas.openxmlformats.org/officeDocument/2006/relationships/customXml" Target="../../customXml/item143.xml"/><Relationship Id="rId11" Type="http://schemas.openxmlformats.org/officeDocument/2006/relationships/image" Target="../media/image8.png"/><Relationship Id="rId5" Type="http://schemas.openxmlformats.org/officeDocument/2006/relationships/customXml" Target="../../customXml/item272.xml"/><Relationship Id="rId10" Type="http://schemas.openxmlformats.org/officeDocument/2006/relationships/image" Target="../media/image7.png"/><Relationship Id="rId4" Type="http://schemas.openxmlformats.org/officeDocument/2006/relationships/customXml" Target="../../customXml/item476.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customXml" Target="../../customXml/item106.xml"/><Relationship Id="rId2" Type="http://schemas.openxmlformats.org/officeDocument/2006/relationships/customXml" Target="../../customXml/item596.xml"/><Relationship Id="rId1" Type="http://schemas.openxmlformats.org/officeDocument/2006/relationships/customXml" Target="../../customXml/item646.xml"/><Relationship Id="rId4"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ustomXml" Target="../../customXml/item503.xml"/><Relationship Id="rId1" Type="http://schemas.openxmlformats.org/officeDocument/2006/relationships/customXml" Target="../../customXml/item217.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customXml" Target="../../customXml/item758.xml"/></Relationships>
</file>

<file path=ppt/slideLayouts/_rels/slideLayout113.xml.rels><?xml version="1.0" encoding="UTF-8" standalone="yes"?>
<Relationships xmlns="http://schemas.openxmlformats.org/package/2006/relationships"><Relationship Id="rId3" Type="http://schemas.openxmlformats.org/officeDocument/2006/relationships/customXml" Target="../../customXml/item351.xml"/><Relationship Id="rId2" Type="http://schemas.openxmlformats.org/officeDocument/2006/relationships/customXml" Target="../../customXml/item710.xml"/><Relationship Id="rId1" Type="http://schemas.openxmlformats.org/officeDocument/2006/relationships/customXml" Target="../../customXml/item55.xml"/><Relationship Id="rId5" Type="http://schemas.openxmlformats.org/officeDocument/2006/relationships/slideMaster" Target="../slideMasters/slideMaster12.xml"/><Relationship Id="rId4" Type="http://schemas.openxmlformats.org/officeDocument/2006/relationships/customXml" Target="../../customXml/item771.xml"/></Relationships>
</file>

<file path=ppt/slideLayouts/_rels/slideLayout114.xml.rels><?xml version="1.0" encoding="UTF-8" standalone="yes"?>
<Relationships xmlns="http://schemas.openxmlformats.org/package/2006/relationships"><Relationship Id="rId3" Type="http://schemas.openxmlformats.org/officeDocument/2006/relationships/customXml" Target="../../customXml/item32.xml"/><Relationship Id="rId2" Type="http://schemas.openxmlformats.org/officeDocument/2006/relationships/customXml" Target="../../customXml/item373.xml"/><Relationship Id="rId1" Type="http://schemas.openxmlformats.org/officeDocument/2006/relationships/customXml" Target="../../customXml/item389.xml"/><Relationship Id="rId6" Type="http://schemas.openxmlformats.org/officeDocument/2006/relationships/slideMaster" Target="../slideMasters/slideMaster12.xml"/><Relationship Id="rId5" Type="http://schemas.openxmlformats.org/officeDocument/2006/relationships/customXml" Target="../../customXml/item501.xml"/><Relationship Id="rId4" Type="http://schemas.openxmlformats.org/officeDocument/2006/relationships/customXml" Target="../../customXml/item182.xml"/></Relationships>
</file>

<file path=ppt/slideLayouts/_rels/slideLayout115.xml.rels><?xml version="1.0" encoding="UTF-8" standalone="yes"?>
<Relationships xmlns="http://schemas.openxmlformats.org/package/2006/relationships"><Relationship Id="rId3" Type="http://schemas.openxmlformats.org/officeDocument/2006/relationships/customXml" Target="../../customXml/item356.xml"/><Relationship Id="rId7" Type="http://schemas.openxmlformats.org/officeDocument/2006/relationships/slideMaster" Target="../slideMasters/slideMaster12.xml"/><Relationship Id="rId2" Type="http://schemas.openxmlformats.org/officeDocument/2006/relationships/customXml" Target="../../customXml/item638.xml"/><Relationship Id="rId1" Type="http://schemas.openxmlformats.org/officeDocument/2006/relationships/customXml" Target="../../customXml/item477.xml"/><Relationship Id="rId6" Type="http://schemas.openxmlformats.org/officeDocument/2006/relationships/customXml" Target="../../customXml/item677.xml"/><Relationship Id="rId5" Type="http://schemas.openxmlformats.org/officeDocument/2006/relationships/customXml" Target="../../customXml/item276.xml"/><Relationship Id="rId4" Type="http://schemas.openxmlformats.org/officeDocument/2006/relationships/customXml" Target="../../customXml/item452.xml"/></Relationships>
</file>

<file path=ppt/slideLayouts/_rels/slideLayout116.xml.rels><?xml version="1.0" encoding="UTF-8" standalone="yes"?>
<Relationships xmlns="http://schemas.openxmlformats.org/package/2006/relationships"><Relationship Id="rId3" Type="http://schemas.openxmlformats.org/officeDocument/2006/relationships/customXml" Target="../../customXml/item112.xml"/><Relationship Id="rId2" Type="http://schemas.openxmlformats.org/officeDocument/2006/relationships/customXml" Target="../../customXml/item304.xml"/><Relationship Id="rId1" Type="http://schemas.openxmlformats.org/officeDocument/2006/relationships/customXml" Target="../../customXml/item122.xml"/><Relationship Id="rId4"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customXml" Target="../../customXml/item705.xml"/><Relationship Id="rId2" Type="http://schemas.openxmlformats.org/officeDocument/2006/relationships/customXml" Target="../../customXml/item222.xml"/><Relationship Id="rId1" Type="http://schemas.openxmlformats.org/officeDocument/2006/relationships/customXml" Target="../../customXml/item640.xml"/><Relationship Id="rId4"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94.xml"/><Relationship Id="rId7" Type="http://schemas.openxmlformats.org/officeDocument/2006/relationships/slideMaster" Target="../slideMasters/slideMaster12.xml"/><Relationship Id="rId2" Type="http://schemas.openxmlformats.org/officeDocument/2006/relationships/customXml" Target="../../customXml/item30.xml"/><Relationship Id="rId1" Type="http://schemas.openxmlformats.org/officeDocument/2006/relationships/customXml" Target="../../customXml/item138.xml"/><Relationship Id="rId6" Type="http://schemas.openxmlformats.org/officeDocument/2006/relationships/customXml" Target="../../customXml/item264.xml"/><Relationship Id="rId5" Type="http://schemas.openxmlformats.org/officeDocument/2006/relationships/customXml" Target="../../customXml/item486.xml"/><Relationship Id="rId10" Type="http://schemas.openxmlformats.org/officeDocument/2006/relationships/image" Target="../media/image8.png"/><Relationship Id="rId4" Type="http://schemas.openxmlformats.org/officeDocument/2006/relationships/customXml" Target="../../customXml/item154.xml"/><Relationship Id="rId9" Type="http://schemas.openxmlformats.org/officeDocument/2006/relationships/image" Target="../media/image7.png"/></Relationships>
</file>

<file path=ppt/slideLayouts/_rels/slideLayout119.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customXml" Target="../../customXml/item206.xml"/><Relationship Id="rId7" Type="http://schemas.openxmlformats.org/officeDocument/2006/relationships/customXml" Target="../../customXml/item756.xml"/><Relationship Id="rId2" Type="http://schemas.openxmlformats.org/officeDocument/2006/relationships/customXml" Target="../../customXml/item380.xml"/><Relationship Id="rId1" Type="http://schemas.openxmlformats.org/officeDocument/2006/relationships/customXml" Target="../../customXml/item456.xml"/><Relationship Id="rId6" Type="http://schemas.openxmlformats.org/officeDocument/2006/relationships/customXml" Target="../../customXml/item406.xml"/><Relationship Id="rId11" Type="http://schemas.openxmlformats.org/officeDocument/2006/relationships/image" Target="../media/image8.png"/><Relationship Id="rId5" Type="http://schemas.openxmlformats.org/officeDocument/2006/relationships/customXml" Target="../../customXml/item570.xml"/><Relationship Id="rId10" Type="http://schemas.openxmlformats.org/officeDocument/2006/relationships/image" Target="../media/image7.png"/><Relationship Id="rId4" Type="http://schemas.openxmlformats.org/officeDocument/2006/relationships/customXml" Target="../../customXml/item123.xml"/><Relationship Id="rId9"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customXml" Target="../../customXml/item552.xml"/><Relationship Id="rId2" Type="http://schemas.openxmlformats.org/officeDocument/2006/relationships/customXml" Target="../../customXml/item506.xml"/><Relationship Id="rId1" Type="http://schemas.openxmlformats.org/officeDocument/2006/relationships/customXml" Target="../../customXml/item90.xml"/><Relationship Id="rId4"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customXml" Target="../../customXml/item563.xml"/><Relationship Id="rId1" Type="http://schemas.openxmlformats.org/officeDocument/2006/relationships/customXml" Target="../../customXml/item645.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customXml" Target="../../customXml/item336.xml"/></Relationships>
</file>

<file path=ppt/slideLayouts/_rels/slideLayout123.xml.rels><?xml version="1.0" encoding="UTF-8" standalone="yes"?>
<Relationships xmlns="http://schemas.openxmlformats.org/package/2006/relationships"><Relationship Id="rId3" Type="http://schemas.openxmlformats.org/officeDocument/2006/relationships/customXml" Target="../../customXml/item306.xml"/><Relationship Id="rId2" Type="http://schemas.openxmlformats.org/officeDocument/2006/relationships/customXml" Target="../../customXml/item105.xml"/><Relationship Id="rId1" Type="http://schemas.openxmlformats.org/officeDocument/2006/relationships/customXml" Target="../../customXml/item247.xml"/><Relationship Id="rId5" Type="http://schemas.openxmlformats.org/officeDocument/2006/relationships/slideMaster" Target="../slideMasters/slideMaster13.xml"/><Relationship Id="rId4" Type="http://schemas.openxmlformats.org/officeDocument/2006/relationships/customXml" Target="../../customXml/item446.xml"/></Relationships>
</file>

<file path=ppt/slideLayouts/_rels/slideLayout124.xml.rels><?xml version="1.0" encoding="UTF-8" standalone="yes"?>
<Relationships xmlns="http://schemas.openxmlformats.org/package/2006/relationships"><Relationship Id="rId3" Type="http://schemas.openxmlformats.org/officeDocument/2006/relationships/customXml" Target="../../customXml/item463.xml"/><Relationship Id="rId2" Type="http://schemas.openxmlformats.org/officeDocument/2006/relationships/customXml" Target="../../customXml/item583.xml"/><Relationship Id="rId1" Type="http://schemas.openxmlformats.org/officeDocument/2006/relationships/customXml" Target="../../customXml/item269.xml"/><Relationship Id="rId6" Type="http://schemas.openxmlformats.org/officeDocument/2006/relationships/slideMaster" Target="../slideMasters/slideMaster13.xml"/><Relationship Id="rId5" Type="http://schemas.openxmlformats.org/officeDocument/2006/relationships/customXml" Target="../../customXml/item203.xml"/><Relationship Id="rId4" Type="http://schemas.openxmlformats.org/officeDocument/2006/relationships/customXml" Target="../../customXml/item587.xml"/></Relationships>
</file>

<file path=ppt/slideLayouts/_rels/slideLayout125.xml.rels><?xml version="1.0" encoding="UTF-8" standalone="yes"?>
<Relationships xmlns="http://schemas.openxmlformats.org/package/2006/relationships"><Relationship Id="rId3" Type="http://schemas.openxmlformats.org/officeDocument/2006/relationships/customXml" Target="../../customXml/item270.xml"/><Relationship Id="rId7" Type="http://schemas.openxmlformats.org/officeDocument/2006/relationships/slideMaster" Target="../slideMasters/slideMaster13.xml"/><Relationship Id="rId2" Type="http://schemas.openxmlformats.org/officeDocument/2006/relationships/customXml" Target="../../customXml/item64.xml"/><Relationship Id="rId1" Type="http://schemas.openxmlformats.org/officeDocument/2006/relationships/customXml" Target="../../customXml/item325.xml"/><Relationship Id="rId6" Type="http://schemas.openxmlformats.org/officeDocument/2006/relationships/customXml" Target="../../customXml/item579.xml"/><Relationship Id="rId5" Type="http://schemas.openxmlformats.org/officeDocument/2006/relationships/customXml" Target="../../customXml/item363.xml"/><Relationship Id="rId4" Type="http://schemas.openxmlformats.org/officeDocument/2006/relationships/customXml" Target="../../customXml/item619.xml"/></Relationships>
</file>

<file path=ppt/slideLayouts/_rels/slideLayout126.xml.rels><?xml version="1.0" encoding="UTF-8" standalone="yes"?>
<Relationships xmlns="http://schemas.openxmlformats.org/package/2006/relationships"><Relationship Id="rId3" Type="http://schemas.openxmlformats.org/officeDocument/2006/relationships/customXml" Target="../../customXml/item78.xml"/><Relationship Id="rId2" Type="http://schemas.openxmlformats.org/officeDocument/2006/relationships/customXml" Target="../../customXml/item653.xml"/><Relationship Id="rId1" Type="http://schemas.openxmlformats.org/officeDocument/2006/relationships/customXml" Target="../../customXml/item359.xml"/><Relationship Id="rId4"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3" Type="http://schemas.openxmlformats.org/officeDocument/2006/relationships/customXml" Target="../../customXml/item323.xml"/><Relationship Id="rId2" Type="http://schemas.openxmlformats.org/officeDocument/2006/relationships/customXml" Target="../../customXml/item366.xml"/><Relationship Id="rId1" Type="http://schemas.openxmlformats.org/officeDocument/2006/relationships/customXml" Target="../../customXml/item491.xml"/><Relationship Id="rId4"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170.xml"/><Relationship Id="rId7" Type="http://schemas.openxmlformats.org/officeDocument/2006/relationships/slideMaster" Target="../slideMasters/slideMaster13.xml"/><Relationship Id="rId2" Type="http://schemas.openxmlformats.org/officeDocument/2006/relationships/customXml" Target="../../customXml/item74.xml"/><Relationship Id="rId1" Type="http://schemas.openxmlformats.org/officeDocument/2006/relationships/customXml" Target="../../customXml/item580.xml"/><Relationship Id="rId6" Type="http://schemas.openxmlformats.org/officeDocument/2006/relationships/customXml" Target="../../customXml/item387.xml"/><Relationship Id="rId5" Type="http://schemas.openxmlformats.org/officeDocument/2006/relationships/customXml" Target="../../customXml/item408.xml"/><Relationship Id="rId10" Type="http://schemas.openxmlformats.org/officeDocument/2006/relationships/image" Target="../media/image8.png"/><Relationship Id="rId4" Type="http://schemas.openxmlformats.org/officeDocument/2006/relationships/customXml" Target="../../customXml/item558.xml"/><Relationship Id="rId9" Type="http://schemas.openxmlformats.org/officeDocument/2006/relationships/image" Target="../media/image7.png"/></Relationships>
</file>

<file path=ppt/slideLayouts/_rels/slideLayout129.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customXml" Target="../../customXml/item302.xml"/><Relationship Id="rId7" Type="http://schemas.openxmlformats.org/officeDocument/2006/relationships/customXml" Target="../../customXml/item36.xml"/><Relationship Id="rId2" Type="http://schemas.openxmlformats.org/officeDocument/2006/relationships/customXml" Target="../../customXml/item528.xml"/><Relationship Id="rId1" Type="http://schemas.openxmlformats.org/officeDocument/2006/relationships/customXml" Target="../../customXml/item284.xml"/><Relationship Id="rId6" Type="http://schemas.openxmlformats.org/officeDocument/2006/relationships/customXml" Target="../../customXml/item436.xml"/><Relationship Id="rId11" Type="http://schemas.openxmlformats.org/officeDocument/2006/relationships/image" Target="../media/image8.png"/><Relationship Id="rId5" Type="http://schemas.openxmlformats.org/officeDocument/2006/relationships/customXml" Target="../../customXml/item158.xml"/><Relationship Id="rId10" Type="http://schemas.openxmlformats.org/officeDocument/2006/relationships/image" Target="../media/image7.png"/><Relationship Id="rId4" Type="http://schemas.openxmlformats.org/officeDocument/2006/relationships/customXml" Target="../../customXml/item702.xml"/><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customXml" Target="../../customXml/item530.xml"/><Relationship Id="rId2" Type="http://schemas.openxmlformats.org/officeDocument/2006/relationships/customXml" Target="../../customXml/item433.xml"/><Relationship Id="rId1" Type="http://schemas.openxmlformats.org/officeDocument/2006/relationships/customXml" Target="../../customXml/item152.xml"/><Relationship Id="rId4"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ustomXml" Target="../../customXml/item466.xml"/><Relationship Id="rId1" Type="http://schemas.openxmlformats.org/officeDocument/2006/relationships/customXml" Target="../../customXml/item762.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customXml" Target="../../customXml/item221.xml"/></Relationships>
</file>

<file path=ppt/slideLayouts/_rels/slideLayout133.xml.rels><?xml version="1.0" encoding="UTF-8" standalone="yes"?>
<Relationships xmlns="http://schemas.openxmlformats.org/package/2006/relationships"><Relationship Id="rId3" Type="http://schemas.openxmlformats.org/officeDocument/2006/relationships/customXml" Target="../../customXml/item141.xml"/><Relationship Id="rId2" Type="http://schemas.openxmlformats.org/officeDocument/2006/relationships/customXml" Target="../../customXml/item311.xml"/><Relationship Id="rId1" Type="http://schemas.openxmlformats.org/officeDocument/2006/relationships/customXml" Target="../../customXml/item12.xml"/><Relationship Id="rId5" Type="http://schemas.openxmlformats.org/officeDocument/2006/relationships/slideMaster" Target="../slideMasters/slideMaster14.xml"/><Relationship Id="rId4" Type="http://schemas.openxmlformats.org/officeDocument/2006/relationships/customXml" Target="../../customXml/item216.xml"/></Relationships>
</file>

<file path=ppt/slideLayouts/_rels/slideLayout134.xml.rels><?xml version="1.0" encoding="UTF-8" standalone="yes"?>
<Relationships xmlns="http://schemas.openxmlformats.org/package/2006/relationships"><Relationship Id="rId3" Type="http://schemas.openxmlformats.org/officeDocument/2006/relationships/customXml" Target="../../customXml/item665.xml"/><Relationship Id="rId2" Type="http://schemas.openxmlformats.org/officeDocument/2006/relationships/customXml" Target="../../customXml/item740.xml"/><Relationship Id="rId1" Type="http://schemas.openxmlformats.org/officeDocument/2006/relationships/customXml" Target="../../customXml/item210.xml"/><Relationship Id="rId6" Type="http://schemas.openxmlformats.org/officeDocument/2006/relationships/slideMaster" Target="../slideMasters/slideMaster14.xml"/><Relationship Id="rId5" Type="http://schemas.openxmlformats.org/officeDocument/2006/relationships/customXml" Target="../../customXml/item234.xml"/><Relationship Id="rId4" Type="http://schemas.openxmlformats.org/officeDocument/2006/relationships/customXml" Target="../../customXml/item35.xml"/></Relationships>
</file>

<file path=ppt/slideLayouts/_rels/slideLayout135.xml.rels><?xml version="1.0" encoding="UTF-8" standalone="yes"?>
<Relationships xmlns="http://schemas.openxmlformats.org/package/2006/relationships"><Relationship Id="rId3" Type="http://schemas.openxmlformats.org/officeDocument/2006/relationships/customXml" Target="../../customXml/item437.xml"/><Relationship Id="rId7" Type="http://schemas.openxmlformats.org/officeDocument/2006/relationships/slideMaster" Target="../slideMasters/slideMaster14.xml"/><Relationship Id="rId2" Type="http://schemas.openxmlformats.org/officeDocument/2006/relationships/customXml" Target="../../customXml/item664.xml"/><Relationship Id="rId1" Type="http://schemas.openxmlformats.org/officeDocument/2006/relationships/customXml" Target="../../customXml/item429.xml"/><Relationship Id="rId6" Type="http://schemas.openxmlformats.org/officeDocument/2006/relationships/customXml" Target="../../customXml/item723.xml"/><Relationship Id="rId5" Type="http://schemas.openxmlformats.org/officeDocument/2006/relationships/customXml" Target="../../customXml/item164.xml"/><Relationship Id="rId4" Type="http://schemas.openxmlformats.org/officeDocument/2006/relationships/customXml" Target="../../customXml/item629.xml"/></Relationships>
</file>

<file path=ppt/slideLayouts/_rels/slideLayout136.xml.rels><?xml version="1.0" encoding="UTF-8" standalone="yes"?>
<Relationships xmlns="http://schemas.openxmlformats.org/package/2006/relationships"><Relationship Id="rId3" Type="http://schemas.openxmlformats.org/officeDocument/2006/relationships/customXml" Target="../../customXml/item746.xml"/><Relationship Id="rId2" Type="http://schemas.openxmlformats.org/officeDocument/2006/relationships/customXml" Target="../../customXml/item16.xml"/><Relationship Id="rId1" Type="http://schemas.openxmlformats.org/officeDocument/2006/relationships/customXml" Target="../../customXml/item148.xml"/><Relationship Id="rId4"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3" Type="http://schemas.openxmlformats.org/officeDocument/2006/relationships/customXml" Target="../../customXml/item545.xml"/><Relationship Id="rId2" Type="http://schemas.openxmlformats.org/officeDocument/2006/relationships/customXml" Target="../../customXml/item236.xml"/><Relationship Id="rId1" Type="http://schemas.openxmlformats.org/officeDocument/2006/relationships/customXml" Target="../../customXml/item559.xml"/><Relationship Id="rId4"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28.xml"/><Relationship Id="rId7" Type="http://schemas.openxmlformats.org/officeDocument/2006/relationships/slideMaster" Target="../slideMasters/slideMaster14.xml"/><Relationship Id="rId2" Type="http://schemas.openxmlformats.org/officeDocument/2006/relationships/customXml" Target="../../customXml/item342.xml"/><Relationship Id="rId1" Type="http://schemas.openxmlformats.org/officeDocument/2006/relationships/customXml" Target="../../customXml/item265.xml"/><Relationship Id="rId6" Type="http://schemas.openxmlformats.org/officeDocument/2006/relationships/customXml" Target="../../customXml/item239.xml"/><Relationship Id="rId5" Type="http://schemas.openxmlformats.org/officeDocument/2006/relationships/customXml" Target="../../customXml/item613.xml"/><Relationship Id="rId10" Type="http://schemas.openxmlformats.org/officeDocument/2006/relationships/image" Target="../media/image8.png"/><Relationship Id="rId4" Type="http://schemas.openxmlformats.org/officeDocument/2006/relationships/customXml" Target="../../customXml/item696.xml"/><Relationship Id="rId9" Type="http://schemas.openxmlformats.org/officeDocument/2006/relationships/image" Target="../media/image7.png"/></Relationships>
</file>

<file path=ppt/slideLayouts/_rels/slideLayout139.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customXml" Target="../../customXml/item560.xml"/><Relationship Id="rId7" Type="http://schemas.openxmlformats.org/officeDocument/2006/relationships/customXml" Target="../../customXml/item652.xml"/><Relationship Id="rId2" Type="http://schemas.openxmlformats.org/officeDocument/2006/relationships/customXml" Target="../../customXml/item22.xml"/><Relationship Id="rId1" Type="http://schemas.openxmlformats.org/officeDocument/2006/relationships/customXml" Target="../../customXml/item407.xml"/><Relationship Id="rId6" Type="http://schemas.openxmlformats.org/officeDocument/2006/relationships/customXml" Target="../../customXml/item124.xml"/><Relationship Id="rId11" Type="http://schemas.openxmlformats.org/officeDocument/2006/relationships/image" Target="../media/image8.png"/><Relationship Id="rId5" Type="http://schemas.openxmlformats.org/officeDocument/2006/relationships/customXml" Target="../../customXml/item763.xml"/><Relationship Id="rId10" Type="http://schemas.openxmlformats.org/officeDocument/2006/relationships/image" Target="../media/image7.png"/><Relationship Id="rId4" Type="http://schemas.openxmlformats.org/officeDocument/2006/relationships/customXml" Target="../../customXml/item83.xml"/><Relationship Id="rId9"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customXml" Target="../../customXml/item315.xml"/><Relationship Id="rId2" Type="http://schemas.openxmlformats.org/officeDocument/2006/relationships/customXml" Target="../../customXml/item609.xml"/><Relationship Id="rId1" Type="http://schemas.openxmlformats.org/officeDocument/2006/relationships/customXml" Target="../../customXml/item355.xml"/><Relationship Id="rId4"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customXml" Target="../../customXml/item668.xml"/><Relationship Id="rId1" Type="http://schemas.openxmlformats.org/officeDocument/2006/relationships/customXml" Target="../../customXml/item74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customXml" Target="../../customXml/item24.xml"/></Relationships>
</file>

<file path=ppt/slideLayouts/_rels/slideLayout143.xml.rels><?xml version="1.0" encoding="UTF-8" standalone="yes"?>
<Relationships xmlns="http://schemas.openxmlformats.org/package/2006/relationships"><Relationship Id="rId3" Type="http://schemas.openxmlformats.org/officeDocument/2006/relationships/customXml" Target="../../customXml/item102.xml"/><Relationship Id="rId2" Type="http://schemas.openxmlformats.org/officeDocument/2006/relationships/customXml" Target="../../customXml/item743.xml"/><Relationship Id="rId1" Type="http://schemas.openxmlformats.org/officeDocument/2006/relationships/customXml" Target="../../customXml/item541.xml"/><Relationship Id="rId5" Type="http://schemas.openxmlformats.org/officeDocument/2006/relationships/slideMaster" Target="../slideMasters/slideMaster15.xml"/><Relationship Id="rId4" Type="http://schemas.openxmlformats.org/officeDocument/2006/relationships/customXml" Target="../../customXml/item657.xml"/></Relationships>
</file>

<file path=ppt/slideLayouts/_rels/slideLayout144.xml.rels><?xml version="1.0" encoding="UTF-8" standalone="yes"?>
<Relationships xmlns="http://schemas.openxmlformats.org/package/2006/relationships"><Relationship Id="rId3" Type="http://schemas.openxmlformats.org/officeDocument/2006/relationships/customXml" Target="../../customXml/item280.xml"/><Relationship Id="rId2" Type="http://schemas.openxmlformats.org/officeDocument/2006/relationships/customXml" Target="../../customXml/item205.xml"/><Relationship Id="rId1" Type="http://schemas.openxmlformats.org/officeDocument/2006/relationships/customXml" Target="../../customXml/item150.xml"/><Relationship Id="rId6" Type="http://schemas.openxmlformats.org/officeDocument/2006/relationships/slideMaster" Target="../slideMasters/slideMaster15.xml"/><Relationship Id="rId5" Type="http://schemas.openxmlformats.org/officeDocument/2006/relationships/customXml" Target="../../customXml/item87.xml"/><Relationship Id="rId4" Type="http://schemas.openxmlformats.org/officeDocument/2006/relationships/customXml" Target="../../customXml/item230.xml"/></Relationships>
</file>

<file path=ppt/slideLayouts/_rels/slideLayout145.xml.rels><?xml version="1.0" encoding="UTF-8" standalone="yes"?>
<Relationships xmlns="http://schemas.openxmlformats.org/package/2006/relationships"><Relationship Id="rId3" Type="http://schemas.openxmlformats.org/officeDocument/2006/relationships/customXml" Target="../../customXml/item245.xml"/><Relationship Id="rId7" Type="http://schemas.openxmlformats.org/officeDocument/2006/relationships/slideMaster" Target="../slideMasters/slideMaster15.xml"/><Relationship Id="rId2" Type="http://schemas.openxmlformats.org/officeDocument/2006/relationships/customXml" Target="../../customXml/item333.xml"/><Relationship Id="rId1" Type="http://schemas.openxmlformats.org/officeDocument/2006/relationships/customXml" Target="../../customXml/item441.xml"/><Relationship Id="rId6" Type="http://schemas.openxmlformats.org/officeDocument/2006/relationships/customXml" Target="../../customXml/item29.xml"/><Relationship Id="rId5" Type="http://schemas.openxmlformats.org/officeDocument/2006/relationships/customXml" Target="../../customXml/item128.xml"/><Relationship Id="rId4" Type="http://schemas.openxmlformats.org/officeDocument/2006/relationships/customXml" Target="../../customXml/item605.xml"/></Relationships>
</file>

<file path=ppt/slideLayouts/_rels/slideLayout146.xml.rels><?xml version="1.0" encoding="UTF-8" standalone="yes"?>
<Relationships xmlns="http://schemas.openxmlformats.org/package/2006/relationships"><Relationship Id="rId3" Type="http://schemas.openxmlformats.org/officeDocument/2006/relationships/customXml" Target="../../customXml/item340.xml"/><Relationship Id="rId2" Type="http://schemas.openxmlformats.org/officeDocument/2006/relationships/customXml" Target="../../customXml/item500.xml"/><Relationship Id="rId1" Type="http://schemas.openxmlformats.org/officeDocument/2006/relationships/customXml" Target="../../customXml/item186.xml"/><Relationship Id="rId4"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3" Type="http://schemas.openxmlformats.org/officeDocument/2006/relationships/customXml" Target="../../customXml/item324.xml"/><Relationship Id="rId2" Type="http://schemas.openxmlformats.org/officeDocument/2006/relationships/customXml" Target="../../customXml/item557.xml"/><Relationship Id="rId1" Type="http://schemas.openxmlformats.org/officeDocument/2006/relationships/customXml" Target="../../customXml/item321.xml"/><Relationship Id="rId4"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575.xml"/><Relationship Id="rId7" Type="http://schemas.openxmlformats.org/officeDocument/2006/relationships/slideMaster" Target="../slideMasters/slideMaster15.xml"/><Relationship Id="rId2" Type="http://schemas.openxmlformats.org/officeDocument/2006/relationships/customXml" Target="../../customXml/item200.xml"/><Relationship Id="rId1" Type="http://schemas.openxmlformats.org/officeDocument/2006/relationships/customXml" Target="../../customXml/item717.xml"/><Relationship Id="rId6" Type="http://schemas.openxmlformats.org/officeDocument/2006/relationships/customXml" Target="../../customXml/item521.xml"/><Relationship Id="rId5" Type="http://schemas.openxmlformats.org/officeDocument/2006/relationships/customXml" Target="../../customXml/item518.xml"/><Relationship Id="rId10" Type="http://schemas.openxmlformats.org/officeDocument/2006/relationships/image" Target="../media/image8.png"/><Relationship Id="rId4" Type="http://schemas.openxmlformats.org/officeDocument/2006/relationships/customXml" Target="../../customXml/item209.xml"/><Relationship Id="rId9" Type="http://schemas.openxmlformats.org/officeDocument/2006/relationships/image" Target="../media/image7.png"/></Relationships>
</file>

<file path=ppt/slideLayouts/_rels/slideLayout149.xml.rels><?xml version="1.0" encoding="UTF-8" standalone="yes"?>
<Relationships xmlns="http://schemas.openxmlformats.org/package/2006/relationships"><Relationship Id="rId8" Type="http://schemas.openxmlformats.org/officeDocument/2006/relationships/slideMaster" Target="../slideMasters/slideMaster16.xml"/><Relationship Id="rId3" Type="http://schemas.openxmlformats.org/officeDocument/2006/relationships/customXml" Target="../../customXml/item734.xml"/><Relationship Id="rId7" Type="http://schemas.openxmlformats.org/officeDocument/2006/relationships/customXml" Target="../../customXml/item422.xml"/><Relationship Id="rId2" Type="http://schemas.openxmlformats.org/officeDocument/2006/relationships/customXml" Target="../../customXml/item71.xml"/><Relationship Id="rId1" Type="http://schemas.openxmlformats.org/officeDocument/2006/relationships/customXml" Target="../../customXml/item444.xml"/><Relationship Id="rId6" Type="http://schemas.openxmlformats.org/officeDocument/2006/relationships/customXml" Target="../../customXml/item250.xml"/><Relationship Id="rId11" Type="http://schemas.openxmlformats.org/officeDocument/2006/relationships/image" Target="../media/image8.png"/><Relationship Id="rId5" Type="http://schemas.openxmlformats.org/officeDocument/2006/relationships/customXml" Target="../../customXml/item343.xml"/><Relationship Id="rId10" Type="http://schemas.openxmlformats.org/officeDocument/2006/relationships/image" Target="../media/image7.png"/><Relationship Id="rId4" Type="http://schemas.openxmlformats.org/officeDocument/2006/relationships/customXml" Target="../../customXml/item391.xml"/><Relationship Id="rId9"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customXml" Target="../../customXml/item576.xml"/><Relationship Id="rId2" Type="http://schemas.openxmlformats.org/officeDocument/2006/relationships/customXml" Target="../../customXml/item671.xml"/><Relationship Id="rId1" Type="http://schemas.openxmlformats.org/officeDocument/2006/relationships/customXml" Target="../../customXml/item589.xml"/><Relationship Id="rId4"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customXml" Target="../../customXml/item228.xml"/><Relationship Id="rId1" Type="http://schemas.openxmlformats.org/officeDocument/2006/relationships/customXml" Target="../../customXml/item549.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customXml" Target="../../customXml/item349.xml"/></Relationships>
</file>

<file path=ppt/slideLayouts/_rels/slideLayout153.xml.rels><?xml version="1.0" encoding="UTF-8" standalone="yes"?>
<Relationships xmlns="http://schemas.openxmlformats.org/package/2006/relationships"><Relationship Id="rId3" Type="http://schemas.openxmlformats.org/officeDocument/2006/relationships/customXml" Target="../../customXml/item146.xml"/><Relationship Id="rId2" Type="http://schemas.openxmlformats.org/officeDocument/2006/relationships/customXml" Target="../../customXml/item495.xml"/><Relationship Id="rId1" Type="http://schemas.openxmlformats.org/officeDocument/2006/relationships/customXml" Target="../../customXml/item394.xml"/><Relationship Id="rId5" Type="http://schemas.openxmlformats.org/officeDocument/2006/relationships/slideMaster" Target="../slideMasters/slideMaster16.xml"/><Relationship Id="rId4" Type="http://schemas.openxmlformats.org/officeDocument/2006/relationships/customXml" Target="../../customXml/item492.xml"/></Relationships>
</file>

<file path=ppt/slideLayouts/_rels/slideLayout154.xml.rels><?xml version="1.0" encoding="UTF-8" standalone="yes"?>
<Relationships xmlns="http://schemas.openxmlformats.org/package/2006/relationships"><Relationship Id="rId3" Type="http://schemas.openxmlformats.org/officeDocument/2006/relationships/customXml" Target="../../customXml/item516.xml"/><Relationship Id="rId2" Type="http://schemas.openxmlformats.org/officeDocument/2006/relationships/customXml" Target="../../customXml/item703.xml"/><Relationship Id="rId1" Type="http://schemas.openxmlformats.org/officeDocument/2006/relationships/customXml" Target="../../customXml/item232.xml"/><Relationship Id="rId6" Type="http://schemas.openxmlformats.org/officeDocument/2006/relationships/slideMaster" Target="../slideMasters/slideMaster16.xml"/><Relationship Id="rId5" Type="http://schemas.openxmlformats.org/officeDocument/2006/relationships/customXml" Target="../../customXml/item770.xml"/><Relationship Id="rId4" Type="http://schemas.openxmlformats.org/officeDocument/2006/relationships/customXml" Target="../../customXml/item623.xml"/></Relationships>
</file>

<file path=ppt/slideLayouts/_rels/slideLayout155.xml.rels><?xml version="1.0" encoding="UTF-8" standalone="yes"?>
<Relationships xmlns="http://schemas.openxmlformats.org/package/2006/relationships"><Relationship Id="rId3" Type="http://schemas.openxmlformats.org/officeDocument/2006/relationships/customXml" Target="../../customXml/item414.xml"/><Relationship Id="rId7" Type="http://schemas.openxmlformats.org/officeDocument/2006/relationships/slideMaster" Target="../slideMasters/slideMaster16.xml"/><Relationship Id="rId2" Type="http://schemas.openxmlformats.org/officeDocument/2006/relationships/customXml" Target="../../customXml/item750.xml"/><Relationship Id="rId1" Type="http://schemas.openxmlformats.org/officeDocument/2006/relationships/customXml" Target="../../customXml/item722.xml"/><Relationship Id="rId6" Type="http://schemas.openxmlformats.org/officeDocument/2006/relationships/customXml" Target="../../customXml/item313.xml"/><Relationship Id="rId5" Type="http://schemas.openxmlformats.org/officeDocument/2006/relationships/customXml" Target="../../customXml/item20.xml"/><Relationship Id="rId4" Type="http://schemas.openxmlformats.org/officeDocument/2006/relationships/customXml" Target="../../customXml/item765.xml"/></Relationships>
</file>

<file path=ppt/slideLayouts/_rels/slideLayout156.xml.rels><?xml version="1.0" encoding="UTF-8" standalone="yes"?>
<Relationships xmlns="http://schemas.openxmlformats.org/package/2006/relationships"><Relationship Id="rId3" Type="http://schemas.openxmlformats.org/officeDocument/2006/relationships/customXml" Target="../../customXml/item682.xml"/><Relationship Id="rId2" Type="http://schemas.openxmlformats.org/officeDocument/2006/relationships/customXml" Target="../../customXml/item286.xml"/><Relationship Id="rId1" Type="http://schemas.openxmlformats.org/officeDocument/2006/relationships/customXml" Target="../../customXml/item259.xml"/><Relationship Id="rId4"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3" Type="http://schemas.openxmlformats.org/officeDocument/2006/relationships/customXml" Target="../../customXml/item386.xml"/><Relationship Id="rId2" Type="http://schemas.openxmlformats.org/officeDocument/2006/relationships/customXml" Target="../../customXml/item755.xml"/><Relationship Id="rId1" Type="http://schemas.openxmlformats.org/officeDocument/2006/relationships/customXml" Target="../../customXml/item713.xml"/><Relationship Id="rId4"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419.xml"/><Relationship Id="rId7" Type="http://schemas.openxmlformats.org/officeDocument/2006/relationships/slideMaster" Target="../slideMasters/slideMaster16.xml"/><Relationship Id="rId2" Type="http://schemas.openxmlformats.org/officeDocument/2006/relationships/customXml" Target="../../customXml/item267.xml"/><Relationship Id="rId1" Type="http://schemas.openxmlformats.org/officeDocument/2006/relationships/customXml" Target="../../customXml/item741.xml"/><Relationship Id="rId6" Type="http://schemas.openxmlformats.org/officeDocument/2006/relationships/customXml" Target="../../customXml/item482.xml"/><Relationship Id="rId5" Type="http://schemas.openxmlformats.org/officeDocument/2006/relationships/customXml" Target="../../customXml/item537.xml"/><Relationship Id="rId10" Type="http://schemas.openxmlformats.org/officeDocument/2006/relationships/image" Target="../media/image8.png"/><Relationship Id="rId4" Type="http://schemas.openxmlformats.org/officeDocument/2006/relationships/customXml" Target="../../customXml/item188.xml"/><Relationship Id="rId9" Type="http://schemas.openxmlformats.org/officeDocument/2006/relationships/image" Target="../media/image7.png"/></Relationships>
</file>

<file path=ppt/slideLayouts/_rels/slideLayout159.xml.rels><?xml version="1.0" encoding="UTF-8" standalone="yes"?>
<Relationships xmlns="http://schemas.openxmlformats.org/package/2006/relationships"><Relationship Id="rId8" Type="http://schemas.openxmlformats.org/officeDocument/2006/relationships/slideMaster" Target="../slideMasters/slideMaster17.xml"/><Relationship Id="rId3" Type="http://schemas.openxmlformats.org/officeDocument/2006/relationships/customXml" Target="../../customXml/item229.xml"/><Relationship Id="rId7" Type="http://schemas.openxmlformats.org/officeDocument/2006/relationships/customXml" Target="../../customXml/item737.xml"/><Relationship Id="rId2" Type="http://schemas.openxmlformats.org/officeDocument/2006/relationships/customXml" Target="../../customXml/item160.xml"/><Relationship Id="rId1" Type="http://schemas.openxmlformats.org/officeDocument/2006/relationships/customXml" Target="../../customXml/item382.xml"/><Relationship Id="rId6" Type="http://schemas.openxmlformats.org/officeDocument/2006/relationships/customXml" Target="../../customXml/item611.xml"/><Relationship Id="rId11" Type="http://schemas.openxmlformats.org/officeDocument/2006/relationships/image" Target="../media/image8.png"/><Relationship Id="rId5" Type="http://schemas.openxmlformats.org/officeDocument/2006/relationships/customXml" Target="../../customXml/item417.xml"/><Relationship Id="rId10" Type="http://schemas.openxmlformats.org/officeDocument/2006/relationships/image" Target="../media/image7.png"/><Relationship Id="rId4" Type="http://schemas.openxmlformats.org/officeDocument/2006/relationships/customXml" Target="../../customXml/item376.xml"/><Relationship Id="rId9"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customXml" Target="../../customXml/item669.xml"/><Relationship Id="rId2" Type="http://schemas.openxmlformats.org/officeDocument/2006/relationships/customXml" Target="../../customXml/item447.xml"/><Relationship Id="rId1" Type="http://schemas.openxmlformats.org/officeDocument/2006/relationships/customXml" Target="../../customXml/item34.xml"/><Relationship Id="rId4"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customXml" Target="../../customXml/item127.xml"/><Relationship Id="rId1" Type="http://schemas.openxmlformats.org/officeDocument/2006/relationships/customXml" Target="../../customXml/item766.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customXml" Target="../../customXml/item409.xml"/></Relationships>
</file>

<file path=ppt/slideLayouts/_rels/slideLayout163.xml.rels><?xml version="1.0" encoding="UTF-8" standalone="yes"?>
<Relationships xmlns="http://schemas.openxmlformats.org/package/2006/relationships"><Relationship Id="rId3" Type="http://schemas.openxmlformats.org/officeDocument/2006/relationships/customXml" Target="../../customXml/item116.xml"/><Relationship Id="rId2" Type="http://schemas.openxmlformats.org/officeDocument/2006/relationships/customXml" Target="../../customXml/item504.xml"/><Relationship Id="rId1" Type="http://schemas.openxmlformats.org/officeDocument/2006/relationships/customXml" Target="../../customXml/item719.xml"/><Relationship Id="rId5" Type="http://schemas.openxmlformats.org/officeDocument/2006/relationships/slideMaster" Target="../slideMasters/slideMaster17.xml"/><Relationship Id="rId4" Type="http://schemas.openxmlformats.org/officeDocument/2006/relationships/customXml" Target="../../customXml/item224.xml"/></Relationships>
</file>

<file path=ppt/slideLayouts/_rels/slideLayout164.xml.rels><?xml version="1.0" encoding="UTF-8" standalone="yes"?>
<Relationships xmlns="http://schemas.openxmlformats.org/package/2006/relationships"><Relationship Id="rId3" Type="http://schemas.openxmlformats.org/officeDocument/2006/relationships/customXml" Target="../../customXml/item201.xml"/><Relationship Id="rId2" Type="http://schemas.openxmlformats.org/officeDocument/2006/relationships/customXml" Target="../../customXml/item534.xml"/><Relationship Id="rId1" Type="http://schemas.openxmlformats.org/officeDocument/2006/relationships/customXml" Target="../../customXml/item425.xml"/><Relationship Id="rId6" Type="http://schemas.openxmlformats.org/officeDocument/2006/relationships/slideMaster" Target="../slideMasters/slideMaster17.xml"/><Relationship Id="rId5" Type="http://schemas.openxmlformats.org/officeDocument/2006/relationships/customXml" Target="../../customXml/item300.xml"/><Relationship Id="rId4" Type="http://schemas.openxmlformats.org/officeDocument/2006/relationships/customXml" Target="../../customXml/item760.xml"/></Relationships>
</file>

<file path=ppt/slideLayouts/_rels/slideLayout165.xml.rels><?xml version="1.0" encoding="UTF-8" standalone="yes"?>
<Relationships xmlns="http://schemas.openxmlformats.org/package/2006/relationships"><Relationship Id="rId3" Type="http://schemas.openxmlformats.org/officeDocument/2006/relationships/customXml" Target="../../customXml/item118.xml"/><Relationship Id="rId7" Type="http://schemas.openxmlformats.org/officeDocument/2006/relationships/slideMaster" Target="../slideMasters/slideMaster17.xml"/><Relationship Id="rId2" Type="http://schemas.openxmlformats.org/officeDocument/2006/relationships/customXml" Target="../../customXml/item137.xml"/><Relationship Id="rId1" Type="http://schemas.openxmlformats.org/officeDocument/2006/relationships/customXml" Target="../../customXml/item714.xml"/><Relationship Id="rId6" Type="http://schemas.openxmlformats.org/officeDocument/2006/relationships/customXml" Target="../../customXml/item388.xml"/><Relationship Id="rId5" Type="http://schemas.openxmlformats.org/officeDocument/2006/relationships/customXml" Target="../../customXml/item651.xml"/><Relationship Id="rId4" Type="http://schemas.openxmlformats.org/officeDocument/2006/relationships/customXml" Target="../../customXml/item47.xml"/></Relationships>
</file>

<file path=ppt/slideLayouts/_rels/slideLayout166.xml.rels><?xml version="1.0" encoding="UTF-8" standalone="yes"?>
<Relationships xmlns="http://schemas.openxmlformats.org/package/2006/relationships"><Relationship Id="rId3" Type="http://schemas.openxmlformats.org/officeDocument/2006/relationships/customXml" Target="../../customXml/item544.xml"/><Relationship Id="rId2" Type="http://schemas.openxmlformats.org/officeDocument/2006/relationships/customXml" Target="../../customXml/item402.xml"/><Relationship Id="rId1" Type="http://schemas.openxmlformats.org/officeDocument/2006/relationships/customXml" Target="../../customXml/item395.xml"/><Relationship Id="rId4"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3" Type="http://schemas.openxmlformats.org/officeDocument/2006/relationships/customXml" Target="../../customXml/item487.xml"/><Relationship Id="rId2" Type="http://schemas.openxmlformats.org/officeDocument/2006/relationships/customXml" Target="../../customXml/item92.xml"/><Relationship Id="rId1" Type="http://schemas.openxmlformats.org/officeDocument/2006/relationships/customXml" Target="../../customXml/item365.xml"/><Relationship Id="rId4"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364.xml"/><Relationship Id="rId7" Type="http://schemas.openxmlformats.org/officeDocument/2006/relationships/slideMaster" Target="../slideMasters/slideMaster17.xml"/><Relationship Id="rId2" Type="http://schemas.openxmlformats.org/officeDocument/2006/relationships/customXml" Target="../../customXml/item23.xml"/><Relationship Id="rId1" Type="http://schemas.openxmlformats.org/officeDocument/2006/relationships/customXml" Target="../../customXml/item263.xml"/><Relationship Id="rId6" Type="http://schemas.openxmlformats.org/officeDocument/2006/relationships/customXml" Target="../../customXml/item691.xml"/><Relationship Id="rId5" Type="http://schemas.openxmlformats.org/officeDocument/2006/relationships/customXml" Target="../../customXml/item581.xml"/><Relationship Id="rId10" Type="http://schemas.openxmlformats.org/officeDocument/2006/relationships/image" Target="../media/image8.png"/><Relationship Id="rId4" Type="http://schemas.openxmlformats.org/officeDocument/2006/relationships/customXml" Target="../../customXml/item15.xml"/><Relationship Id="rId9" Type="http://schemas.openxmlformats.org/officeDocument/2006/relationships/image" Target="../media/image7.png"/></Relationships>
</file>

<file path=ppt/slideLayouts/_rels/slideLayout169.xml.rels><?xml version="1.0" encoding="UTF-8" standalone="yes"?>
<Relationships xmlns="http://schemas.openxmlformats.org/package/2006/relationships"><Relationship Id="rId8" Type="http://schemas.openxmlformats.org/officeDocument/2006/relationships/slideMaster" Target="../slideMasters/slideMaster18.xml"/><Relationship Id="rId3" Type="http://schemas.openxmlformats.org/officeDocument/2006/relationships/customXml" Target="../../customXml/item9.xml"/><Relationship Id="rId7" Type="http://schemas.openxmlformats.org/officeDocument/2006/relationships/customXml" Target="../../customXml/item564.xml"/><Relationship Id="rId2" Type="http://schemas.openxmlformats.org/officeDocument/2006/relationships/customXml" Target="../../customXml/item400.xml"/><Relationship Id="rId1" Type="http://schemas.openxmlformats.org/officeDocument/2006/relationships/customXml" Target="../../customXml/item50.xml"/><Relationship Id="rId6" Type="http://schemas.openxmlformats.org/officeDocument/2006/relationships/customXml" Target="../../customXml/item568.xml"/><Relationship Id="rId11" Type="http://schemas.openxmlformats.org/officeDocument/2006/relationships/image" Target="../media/image8.png"/><Relationship Id="rId5" Type="http://schemas.openxmlformats.org/officeDocument/2006/relationships/customXml" Target="../../customXml/item453.xml"/><Relationship Id="rId10" Type="http://schemas.openxmlformats.org/officeDocument/2006/relationships/image" Target="../media/image7.png"/><Relationship Id="rId4" Type="http://schemas.openxmlformats.org/officeDocument/2006/relationships/customXml" Target="../../customXml/item307.xml"/><Relationship Id="rId9"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customXml" Target="../../customXml/item11.xml"/><Relationship Id="rId2" Type="http://schemas.openxmlformats.org/officeDocument/2006/relationships/customXml" Target="../../customXml/item5.xml"/><Relationship Id="rId1" Type="http://schemas.openxmlformats.org/officeDocument/2006/relationships/customXml" Target="../../customXml/item70.xml"/><Relationship Id="rId4"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customXml" Target="../../customXml/item404.xml"/><Relationship Id="rId1" Type="http://schemas.openxmlformats.org/officeDocument/2006/relationships/customXml" Target="../../customXml/item82.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customXml" Target="../../customXml/item202.xml"/></Relationships>
</file>

<file path=ppt/slideLayouts/_rels/slideLayout173.xml.rels><?xml version="1.0" encoding="UTF-8" standalone="yes"?>
<Relationships xmlns="http://schemas.openxmlformats.org/package/2006/relationships"><Relationship Id="rId3" Type="http://schemas.openxmlformats.org/officeDocument/2006/relationships/customXml" Target="../../customXml/item510.xml"/><Relationship Id="rId2" Type="http://schemas.openxmlformats.org/officeDocument/2006/relationships/customXml" Target="../../customXml/item464.xml"/><Relationship Id="rId1" Type="http://schemas.openxmlformats.org/officeDocument/2006/relationships/customXml" Target="../../customXml/item129.xml"/><Relationship Id="rId5" Type="http://schemas.openxmlformats.org/officeDocument/2006/relationships/slideMaster" Target="../slideMasters/slideMaster18.xml"/><Relationship Id="rId4" Type="http://schemas.openxmlformats.org/officeDocument/2006/relationships/customXml" Target="../../customXml/item660.xml"/></Relationships>
</file>

<file path=ppt/slideLayouts/_rels/slideLayout174.xml.rels><?xml version="1.0" encoding="UTF-8" standalone="yes"?>
<Relationships xmlns="http://schemas.openxmlformats.org/package/2006/relationships"><Relationship Id="rId3" Type="http://schemas.openxmlformats.org/officeDocument/2006/relationships/customXml" Target="../../customXml/item724.xml"/><Relationship Id="rId2" Type="http://schemas.openxmlformats.org/officeDocument/2006/relationships/customXml" Target="../../customXml/item295.xml"/><Relationship Id="rId1" Type="http://schemas.openxmlformats.org/officeDocument/2006/relationships/customXml" Target="../../customXml/item582.xml"/><Relationship Id="rId6" Type="http://schemas.openxmlformats.org/officeDocument/2006/relationships/slideMaster" Target="../slideMasters/slideMaster18.xml"/><Relationship Id="rId5" Type="http://schemas.openxmlformats.org/officeDocument/2006/relationships/customXml" Target="../../customXml/item195.xml"/><Relationship Id="rId4" Type="http://schemas.openxmlformats.org/officeDocument/2006/relationships/customXml" Target="../../customXml/item632.xml"/></Relationships>
</file>

<file path=ppt/slideLayouts/_rels/slideLayout175.xml.rels><?xml version="1.0" encoding="UTF-8" standalone="yes"?>
<Relationships xmlns="http://schemas.openxmlformats.org/package/2006/relationships"><Relationship Id="rId3" Type="http://schemas.openxmlformats.org/officeDocument/2006/relationships/customXml" Target="../../customXml/item350.xml"/><Relationship Id="rId7" Type="http://schemas.openxmlformats.org/officeDocument/2006/relationships/slideMaster" Target="../slideMasters/slideMaster18.xml"/><Relationship Id="rId2" Type="http://schemas.openxmlformats.org/officeDocument/2006/relationships/customXml" Target="../../customXml/item227.xml"/><Relationship Id="rId1" Type="http://schemas.openxmlformats.org/officeDocument/2006/relationships/customXml" Target="../../customXml/item489.xml"/><Relationship Id="rId6" Type="http://schemas.openxmlformats.org/officeDocument/2006/relationships/customXml" Target="../../customXml/item649.xml"/><Relationship Id="rId5" Type="http://schemas.openxmlformats.org/officeDocument/2006/relationships/customXml" Target="../../customXml/item180.xml"/><Relationship Id="rId4" Type="http://schemas.openxmlformats.org/officeDocument/2006/relationships/customXml" Target="../../customXml/item57.xml"/></Relationships>
</file>

<file path=ppt/slideLayouts/_rels/slideLayout176.xml.rels><?xml version="1.0" encoding="UTF-8" standalone="yes"?>
<Relationships xmlns="http://schemas.openxmlformats.org/package/2006/relationships"><Relationship Id="rId3" Type="http://schemas.openxmlformats.org/officeDocument/2006/relationships/customXml" Target="../../customXml/item104.xml"/><Relationship Id="rId2" Type="http://schemas.openxmlformats.org/officeDocument/2006/relationships/customXml" Target="../../customXml/item374.xml"/><Relationship Id="rId1" Type="http://schemas.openxmlformats.org/officeDocument/2006/relationships/customXml" Target="../../customXml/item8.xml"/><Relationship Id="rId4"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3" Type="http://schemas.openxmlformats.org/officeDocument/2006/relationships/customXml" Target="../../customXml/item522.xml"/><Relationship Id="rId2" Type="http://schemas.openxmlformats.org/officeDocument/2006/relationships/customXml" Target="../../customXml/item353.xml"/><Relationship Id="rId1" Type="http://schemas.openxmlformats.org/officeDocument/2006/relationships/customXml" Target="../../customXml/item290.xml"/><Relationship Id="rId4"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361.xml"/><Relationship Id="rId7" Type="http://schemas.openxmlformats.org/officeDocument/2006/relationships/slideMaster" Target="../slideMasters/slideMaster18.xml"/><Relationship Id="rId2" Type="http://schemas.openxmlformats.org/officeDocument/2006/relationships/customXml" Target="../../customXml/item439.xml"/><Relationship Id="rId1" Type="http://schemas.openxmlformats.org/officeDocument/2006/relationships/customXml" Target="../../customXml/item426.xml"/><Relationship Id="rId6" Type="http://schemas.openxmlformats.org/officeDocument/2006/relationships/customXml" Target="../../customXml/item144.xml"/><Relationship Id="rId5" Type="http://schemas.openxmlformats.org/officeDocument/2006/relationships/customXml" Target="../../customXml/item634.xml"/><Relationship Id="rId10" Type="http://schemas.openxmlformats.org/officeDocument/2006/relationships/image" Target="../media/image8.png"/><Relationship Id="rId4" Type="http://schemas.openxmlformats.org/officeDocument/2006/relationships/customXml" Target="../../customXml/item271.xml"/><Relationship Id="rId9" Type="http://schemas.openxmlformats.org/officeDocument/2006/relationships/image" Target="../media/image7.png"/></Relationships>
</file>

<file path=ppt/slideLayouts/_rels/slideLayout179.xml.rels><?xml version="1.0" encoding="UTF-8" standalone="yes"?>
<Relationships xmlns="http://schemas.openxmlformats.org/package/2006/relationships"><Relationship Id="rId8" Type="http://schemas.openxmlformats.org/officeDocument/2006/relationships/slideMaster" Target="../slideMasters/slideMaster19.xml"/><Relationship Id="rId3" Type="http://schemas.openxmlformats.org/officeDocument/2006/relationships/customXml" Target="../../customXml/item163.xml"/><Relationship Id="rId7" Type="http://schemas.openxmlformats.org/officeDocument/2006/relationships/customXml" Target="../../customXml/item63.xml"/><Relationship Id="rId2" Type="http://schemas.openxmlformats.org/officeDocument/2006/relationships/customXml" Target="../../customXml/item512.xml"/><Relationship Id="rId1" Type="http://schemas.openxmlformats.org/officeDocument/2006/relationships/customXml" Target="../../customXml/item288.xml"/><Relationship Id="rId6" Type="http://schemas.openxmlformats.org/officeDocument/2006/relationships/customXml" Target="../../customXml/item204.xml"/><Relationship Id="rId11" Type="http://schemas.openxmlformats.org/officeDocument/2006/relationships/image" Target="../media/image8.png"/><Relationship Id="rId5" Type="http://schemas.openxmlformats.org/officeDocument/2006/relationships/customXml" Target="../../customXml/item354.xml"/><Relationship Id="rId10" Type="http://schemas.openxmlformats.org/officeDocument/2006/relationships/image" Target="../media/image7.png"/><Relationship Id="rId4" Type="http://schemas.openxmlformats.org/officeDocument/2006/relationships/customXml" Target="../../customXml/item88.xml"/><Relationship Id="rId9"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customXml" Target="../../customXml/item156.xml"/><Relationship Id="rId2" Type="http://schemas.openxmlformats.org/officeDocument/2006/relationships/customXml" Target="../../customXml/item172.xml"/><Relationship Id="rId1" Type="http://schemas.openxmlformats.org/officeDocument/2006/relationships/customXml" Target="../../customXml/item393.xml"/><Relationship Id="rId4"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customXml" Target="../../customXml/item438.xml"/><Relationship Id="rId1" Type="http://schemas.openxmlformats.org/officeDocument/2006/relationships/customXml" Target="../../customXml/item603.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customXml" Target="../../customXml/item278.xml"/></Relationships>
</file>

<file path=ppt/slideLayouts/_rels/slideLayout183.xml.rels><?xml version="1.0" encoding="UTF-8" standalone="yes"?>
<Relationships xmlns="http://schemas.openxmlformats.org/package/2006/relationships"><Relationship Id="rId3" Type="http://schemas.openxmlformats.org/officeDocument/2006/relationships/customXml" Target="../../customXml/item341.xml"/><Relationship Id="rId2" Type="http://schemas.openxmlformats.org/officeDocument/2006/relationships/customXml" Target="../../customXml/item220.xml"/><Relationship Id="rId1" Type="http://schemas.openxmlformats.org/officeDocument/2006/relationships/customXml" Target="../../customXml/item193.xml"/><Relationship Id="rId5" Type="http://schemas.openxmlformats.org/officeDocument/2006/relationships/slideMaster" Target="../slideMasters/slideMaster19.xml"/><Relationship Id="rId4" Type="http://schemas.openxmlformats.org/officeDocument/2006/relationships/customXml" Target="../../customXml/item488.xml"/></Relationships>
</file>

<file path=ppt/slideLayouts/_rels/slideLayout184.xml.rels><?xml version="1.0" encoding="UTF-8" standalone="yes"?>
<Relationships xmlns="http://schemas.openxmlformats.org/package/2006/relationships"><Relationship Id="rId3" Type="http://schemas.openxmlformats.org/officeDocument/2006/relationships/customXml" Target="../../customXml/item147.xml"/><Relationship Id="rId2" Type="http://schemas.openxmlformats.org/officeDocument/2006/relationships/customXml" Target="../../customXml/item548.xml"/><Relationship Id="rId1" Type="http://schemas.openxmlformats.org/officeDocument/2006/relationships/customXml" Target="../../customXml/item642.xml"/><Relationship Id="rId6" Type="http://schemas.openxmlformats.org/officeDocument/2006/relationships/slideMaster" Target="../slideMasters/slideMaster19.xml"/><Relationship Id="rId5" Type="http://schemas.openxmlformats.org/officeDocument/2006/relationships/customXml" Target="../../customXml/item33.xml"/><Relationship Id="rId4" Type="http://schemas.openxmlformats.org/officeDocument/2006/relationships/customXml" Target="../../customXml/item198.xml"/></Relationships>
</file>

<file path=ppt/slideLayouts/_rels/slideLayout185.xml.rels><?xml version="1.0" encoding="UTF-8" standalone="yes"?>
<Relationships xmlns="http://schemas.openxmlformats.org/package/2006/relationships"><Relationship Id="rId3" Type="http://schemas.openxmlformats.org/officeDocument/2006/relationships/customXml" Target="../../customXml/item133.xml"/><Relationship Id="rId7" Type="http://schemas.openxmlformats.org/officeDocument/2006/relationships/slideMaster" Target="../slideMasters/slideMaster19.xml"/><Relationship Id="rId2" Type="http://schemas.openxmlformats.org/officeDocument/2006/relationships/customXml" Target="../../customXml/item97.xml"/><Relationship Id="rId1" Type="http://schemas.openxmlformats.org/officeDocument/2006/relationships/customXml" Target="../../customXml/item413.xml"/><Relationship Id="rId6" Type="http://schemas.openxmlformats.org/officeDocument/2006/relationships/customXml" Target="../../customXml/item207.xml"/><Relationship Id="rId5" Type="http://schemas.openxmlformats.org/officeDocument/2006/relationships/customXml" Target="../../customXml/item690.xml"/><Relationship Id="rId4" Type="http://schemas.openxmlformats.org/officeDocument/2006/relationships/customXml" Target="../../customXml/item420.xml"/></Relationships>
</file>

<file path=ppt/slideLayouts/_rels/slideLayout186.xml.rels><?xml version="1.0" encoding="UTF-8" standalone="yes"?>
<Relationships xmlns="http://schemas.openxmlformats.org/package/2006/relationships"><Relationship Id="rId3" Type="http://schemas.openxmlformats.org/officeDocument/2006/relationships/customXml" Target="../../customXml/item125.xml"/><Relationship Id="rId2" Type="http://schemas.openxmlformats.org/officeDocument/2006/relationships/customXml" Target="../../customXml/item630.xml"/><Relationship Id="rId1" Type="http://schemas.openxmlformats.org/officeDocument/2006/relationships/customXml" Target="../../customXml/item181.xml"/><Relationship Id="rId4"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3" Type="http://schemas.openxmlformats.org/officeDocument/2006/relationships/customXml" Target="../../customXml/item242.xml"/><Relationship Id="rId2" Type="http://schemas.openxmlformats.org/officeDocument/2006/relationships/customXml" Target="../../customXml/item683.xml"/><Relationship Id="rId1" Type="http://schemas.openxmlformats.org/officeDocument/2006/relationships/customXml" Target="../../customXml/item461.xml"/><Relationship Id="rId4"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344.xml"/><Relationship Id="rId7" Type="http://schemas.openxmlformats.org/officeDocument/2006/relationships/slideMaster" Target="../slideMasters/slideMaster19.xml"/><Relationship Id="rId2" Type="http://schemas.openxmlformats.org/officeDocument/2006/relationships/customXml" Target="../../customXml/item484.xml"/><Relationship Id="rId1" Type="http://schemas.openxmlformats.org/officeDocument/2006/relationships/customXml" Target="../../customXml/item151.xml"/><Relationship Id="rId6" Type="http://schemas.openxmlformats.org/officeDocument/2006/relationships/customXml" Target="../../customXml/item397.xml"/><Relationship Id="rId5" Type="http://schemas.openxmlformats.org/officeDocument/2006/relationships/customXml" Target="../../customXml/item40.xml"/><Relationship Id="rId10" Type="http://schemas.openxmlformats.org/officeDocument/2006/relationships/image" Target="../media/image8.png"/><Relationship Id="rId4" Type="http://schemas.openxmlformats.org/officeDocument/2006/relationships/customXml" Target="../../customXml/item511.xml"/><Relationship Id="rId9"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customXml" Target="../../customXml/item759.xml"/><Relationship Id="rId7" Type="http://schemas.openxmlformats.org/officeDocument/2006/relationships/customXml" Target="../../customXml/item498.xml"/><Relationship Id="rId2" Type="http://schemas.openxmlformats.org/officeDocument/2006/relationships/customXml" Target="../../customXml/item308.xml"/><Relationship Id="rId1" Type="http://schemas.openxmlformats.org/officeDocument/2006/relationships/customXml" Target="../../customXml/item606.xml"/><Relationship Id="rId6" Type="http://schemas.openxmlformats.org/officeDocument/2006/relationships/customXml" Target="../../customXml/item2.xml"/><Relationship Id="rId11" Type="http://schemas.openxmlformats.org/officeDocument/2006/relationships/image" Target="../media/image8.png"/><Relationship Id="rId5" Type="http://schemas.openxmlformats.org/officeDocument/2006/relationships/customXml" Target="../../customXml/item27.xml"/><Relationship Id="rId10" Type="http://schemas.openxmlformats.org/officeDocument/2006/relationships/image" Target="../media/image7.png"/><Relationship Id="rId4" Type="http://schemas.openxmlformats.org/officeDocument/2006/relationships/customXml" Target="../../customXml/item469.xm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customXml" Target="../../customXml/item614.xml"/><Relationship Id="rId2" Type="http://schemas.openxmlformats.org/officeDocument/2006/relationships/customXml" Target="../../customXml/item37.xml"/><Relationship Id="rId1" Type="http://schemas.openxmlformats.org/officeDocument/2006/relationships/customXml" Target="../../customXml/item275.xml"/><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customXml" Target="../../customXml/item192.xml"/><Relationship Id="rId1" Type="http://schemas.openxmlformats.org/officeDocument/2006/relationships/customXml" Target="../../customXml/item357.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712.xml"/></Relationships>
</file>

<file path=ppt/slideLayouts/_rels/slideLayout23.xml.rels><?xml version="1.0" encoding="UTF-8" standalone="yes"?>
<Relationships xmlns="http://schemas.openxmlformats.org/package/2006/relationships"><Relationship Id="rId3" Type="http://schemas.openxmlformats.org/officeDocument/2006/relationships/customXml" Target="../../customXml/item451.xml"/><Relationship Id="rId2" Type="http://schemas.openxmlformats.org/officeDocument/2006/relationships/customXml" Target="../../customXml/item661.xml"/><Relationship Id="rId1" Type="http://schemas.openxmlformats.org/officeDocument/2006/relationships/customXml" Target="../../customXml/item93.xml"/><Relationship Id="rId5" Type="http://schemas.openxmlformats.org/officeDocument/2006/relationships/slideMaster" Target="../slideMasters/slideMaster3.xml"/><Relationship Id="rId4" Type="http://schemas.openxmlformats.org/officeDocument/2006/relationships/customXml" Target="../../customXml/item700.xml"/></Relationships>
</file>

<file path=ppt/slideLayouts/_rels/slideLayout24.xml.rels><?xml version="1.0" encoding="UTF-8" standalone="yes"?>
<Relationships xmlns="http://schemas.openxmlformats.org/package/2006/relationships"><Relationship Id="rId3" Type="http://schemas.openxmlformats.org/officeDocument/2006/relationships/customXml" Target="../../customXml/item535.xml"/><Relationship Id="rId2" Type="http://schemas.openxmlformats.org/officeDocument/2006/relationships/customXml" Target="../../customXml/item706.xml"/><Relationship Id="rId1" Type="http://schemas.openxmlformats.org/officeDocument/2006/relationships/customXml" Target="../../customXml/item219.xml"/><Relationship Id="rId6" Type="http://schemas.openxmlformats.org/officeDocument/2006/relationships/slideMaster" Target="../slideMasters/slideMaster3.xml"/><Relationship Id="rId5" Type="http://schemas.openxmlformats.org/officeDocument/2006/relationships/customXml" Target="../../customXml/item721.xml"/><Relationship Id="rId4" Type="http://schemas.openxmlformats.org/officeDocument/2006/relationships/customXml" Target="../../customXml/item676.xml"/></Relationships>
</file>

<file path=ppt/slideLayouts/_rels/slideLayout25.xml.rels><?xml version="1.0" encoding="UTF-8" standalone="yes"?>
<Relationships xmlns="http://schemas.openxmlformats.org/package/2006/relationships"><Relationship Id="rId3" Type="http://schemas.openxmlformats.org/officeDocument/2006/relationships/customXml" Target="../../customXml/item654.xml"/><Relationship Id="rId7" Type="http://schemas.openxmlformats.org/officeDocument/2006/relationships/slideMaster" Target="../slideMasters/slideMaster3.xml"/><Relationship Id="rId2" Type="http://schemas.openxmlformats.org/officeDocument/2006/relationships/customXml" Target="../../customXml/item704.xml"/><Relationship Id="rId1" Type="http://schemas.openxmlformats.org/officeDocument/2006/relationships/customXml" Target="../../customXml/item418.xml"/><Relationship Id="rId6" Type="http://schemas.openxmlformats.org/officeDocument/2006/relationships/customXml" Target="../../customXml/item257.xml"/><Relationship Id="rId5" Type="http://schemas.openxmlformats.org/officeDocument/2006/relationships/customXml" Target="../../customXml/item231.xml"/><Relationship Id="rId4" Type="http://schemas.openxmlformats.org/officeDocument/2006/relationships/customXml" Target="../../customXml/item536.xml"/></Relationships>
</file>

<file path=ppt/slideLayouts/_rels/slideLayout26.xml.rels><?xml version="1.0" encoding="UTF-8" standalone="yes"?>
<Relationships xmlns="http://schemas.openxmlformats.org/package/2006/relationships"><Relationship Id="rId3" Type="http://schemas.openxmlformats.org/officeDocument/2006/relationships/customXml" Target="../../customXml/item648.xml"/><Relationship Id="rId2" Type="http://schemas.openxmlformats.org/officeDocument/2006/relationships/customXml" Target="../../customXml/item415.xml"/><Relationship Id="rId1" Type="http://schemas.openxmlformats.org/officeDocument/2006/relationships/customXml" Target="../../customXml/item377.xml"/><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customXml" Target="../../customXml/item449.xml"/><Relationship Id="rId2" Type="http://schemas.openxmlformats.org/officeDocument/2006/relationships/customXml" Target="../../customXml/item85.xml"/><Relationship Id="rId1" Type="http://schemas.openxmlformats.org/officeDocument/2006/relationships/customXml" Target="../../customXml/item262.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584.xml"/><Relationship Id="rId7" Type="http://schemas.openxmlformats.org/officeDocument/2006/relationships/slideMaster" Target="../slideMasters/slideMaster3.xml"/><Relationship Id="rId2" Type="http://schemas.openxmlformats.org/officeDocument/2006/relationships/customXml" Target="../../customXml/item14.xml"/><Relationship Id="rId1" Type="http://schemas.openxmlformats.org/officeDocument/2006/relationships/customXml" Target="../../customXml/item650.xml"/><Relationship Id="rId6" Type="http://schemas.openxmlformats.org/officeDocument/2006/relationships/customXml" Target="../../customXml/item600.xml"/><Relationship Id="rId5" Type="http://schemas.openxmlformats.org/officeDocument/2006/relationships/customXml" Target="../../customXml/item309.xml"/><Relationship Id="rId10" Type="http://schemas.openxmlformats.org/officeDocument/2006/relationships/image" Target="../media/image8.png"/><Relationship Id="rId4" Type="http://schemas.openxmlformats.org/officeDocument/2006/relationships/customXml" Target="../../customXml/item701.xml"/><Relationship Id="rId9"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customXml" Target="../../customXml/item21.xml"/><Relationship Id="rId7" Type="http://schemas.openxmlformats.org/officeDocument/2006/relationships/customXml" Target="../../customXml/item601.xml"/><Relationship Id="rId2" Type="http://schemas.openxmlformats.org/officeDocument/2006/relationships/customXml" Target="../../customXml/item497.xml"/><Relationship Id="rId1" Type="http://schemas.openxmlformats.org/officeDocument/2006/relationships/customXml" Target="../../customXml/item571.xml"/><Relationship Id="rId6" Type="http://schemas.openxmlformats.org/officeDocument/2006/relationships/customXml" Target="../../customXml/item252.xml"/><Relationship Id="rId11" Type="http://schemas.openxmlformats.org/officeDocument/2006/relationships/image" Target="../media/image8.png"/><Relationship Id="rId5" Type="http://schemas.openxmlformats.org/officeDocument/2006/relationships/customXml" Target="../../customXml/item680.xml"/><Relationship Id="rId10" Type="http://schemas.openxmlformats.org/officeDocument/2006/relationships/image" Target="../media/image7.png"/><Relationship Id="rId4" Type="http://schemas.openxmlformats.org/officeDocument/2006/relationships/customXml" Target="../../customXml/item412.xm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customXml" Target="../../customXml/item550.xml"/><Relationship Id="rId2" Type="http://schemas.openxmlformats.org/officeDocument/2006/relationships/customXml" Target="../../customXml/item398.xml"/><Relationship Id="rId1" Type="http://schemas.openxmlformats.org/officeDocument/2006/relationships/customXml" Target="../../customXml/item684.xml"/><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customXml" Target="../../customXml/item562.xml"/><Relationship Id="rId1" Type="http://schemas.openxmlformats.org/officeDocument/2006/relationships/customXml" Target="../../customXml/item50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708.xml"/></Relationships>
</file>

<file path=ppt/slideLayouts/_rels/slideLayout33.xml.rels><?xml version="1.0" encoding="UTF-8" standalone="yes"?>
<Relationships xmlns="http://schemas.openxmlformats.org/package/2006/relationships"><Relationship Id="rId3" Type="http://schemas.openxmlformats.org/officeDocument/2006/relationships/customXml" Target="../../customXml/item693.xml"/><Relationship Id="rId2" Type="http://schemas.openxmlformats.org/officeDocument/2006/relationships/customXml" Target="../../customXml/item547.xml"/><Relationship Id="rId1" Type="http://schemas.openxmlformats.org/officeDocument/2006/relationships/customXml" Target="../../customXml/item184.xml"/><Relationship Id="rId5" Type="http://schemas.openxmlformats.org/officeDocument/2006/relationships/slideMaster" Target="../slideMasters/slideMaster4.xml"/><Relationship Id="rId4" Type="http://schemas.openxmlformats.org/officeDocument/2006/relationships/customXml" Target="../../customXml/item61.xml"/></Relationships>
</file>

<file path=ppt/slideLayouts/_rels/slideLayout34.xml.rels><?xml version="1.0" encoding="UTF-8" standalone="yes"?>
<Relationships xmlns="http://schemas.openxmlformats.org/package/2006/relationships"><Relationship Id="rId3" Type="http://schemas.openxmlformats.org/officeDocument/2006/relationships/customXml" Target="../../customXml/item132.xml"/><Relationship Id="rId2" Type="http://schemas.openxmlformats.org/officeDocument/2006/relationships/customXml" Target="../../customXml/item183.xml"/><Relationship Id="rId1" Type="http://schemas.openxmlformats.org/officeDocument/2006/relationships/customXml" Target="../../customXml/item608.xml"/><Relationship Id="rId6" Type="http://schemas.openxmlformats.org/officeDocument/2006/relationships/slideMaster" Target="../slideMasters/slideMaster4.xml"/><Relationship Id="rId5" Type="http://schemas.openxmlformats.org/officeDocument/2006/relationships/customXml" Target="../../customXml/item86.xml"/><Relationship Id="rId4" Type="http://schemas.openxmlformats.org/officeDocument/2006/relationships/customXml" Target="../../customXml/item423.xml"/></Relationships>
</file>

<file path=ppt/slideLayouts/_rels/slideLayout35.xml.rels><?xml version="1.0" encoding="UTF-8" standalone="yes"?>
<Relationships xmlns="http://schemas.openxmlformats.org/package/2006/relationships"><Relationship Id="rId3" Type="http://schemas.openxmlformats.org/officeDocument/2006/relationships/customXml" Target="../../customXml/item455.xml"/><Relationship Id="rId7" Type="http://schemas.openxmlformats.org/officeDocument/2006/relationships/slideMaster" Target="../slideMasters/slideMaster4.xml"/><Relationship Id="rId2" Type="http://schemas.openxmlformats.org/officeDocument/2006/relationships/customXml" Target="../../customXml/item445.xml"/><Relationship Id="rId1" Type="http://schemas.openxmlformats.org/officeDocument/2006/relationships/customXml" Target="../../customXml/item173.xml"/><Relationship Id="rId6" Type="http://schemas.openxmlformats.org/officeDocument/2006/relationships/customXml" Target="../../customXml/item96.xml"/><Relationship Id="rId5" Type="http://schemas.openxmlformats.org/officeDocument/2006/relationships/customXml" Target="../../customXml/item99.xml"/><Relationship Id="rId4" Type="http://schemas.openxmlformats.org/officeDocument/2006/relationships/customXml" Target="../../customXml/item194.xml"/></Relationships>
</file>

<file path=ppt/slideLayouts/_rels/slideLayout36.xml.rels><?xml version="1.0" encoding="UTF-8" standalone="yes"?>
<Relationships xmlns="http://schemas.openxmlformats.org/package/2006/relationships"><Relationship Id="rId3" Type="http://schemas.openxmlformats.org/officeDocument/2006/relationships/customXml" Target="../../customXml/item41.xml"/><Relationship Id="rId2" Type="http://schemas.openxmlformats.org/officeDocument/2006/relationships/customXml" Target="../../customXml/item699.xml"/><Relationship Id="rId1" Type="http://schemas.openxmlformats.org/officeDocument/2006/relationships/customXml" Target="../../customXml/item345.xml"/><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customXml" Target="../../customXml/item592.xml"/><Relationship Id="rId2" Type="http://schemas.openxmlformats.org/officeDocument/2006/relationships/customXml" Target="../../customXml/item384.xml"/><Relationship Id="rId1" Type="http://schemas.openxmlformats.org/officeDocument/2006/relationships/customXml" Target="../../customXml/item599.xml"/><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474.xml"/><Relationship Id="rId7" Type="http://schemas.openxmlformats.org/officeDocument/2006/relationships/slideMaster" Target="../slideMasters/slideMaster4.xml"/><Relationship Id="rId2" Type="http://schemas.openxmlformats.org/officeDocument/2006/relationships/customXml" Target="../../customXml/item496.xml"/><Relationship Id="rId1" Type="http://schemas.openxmlformats.org/officeDocument/2006/relationships/customXml" Target="../../customXml/item243.xml"/><Relationship Id="rId6" Type="http://schemas.openxmlformats.org/officeDocument/2006/relationships/customXml" Target="../../customXml/item176.xml"/><Relationship Id="rId5" Type="http://schemas.openxmlformats.org/officeDocument/2006/relationships/customXml" Target="../../customXml/item698.xml"/><Relationship Id="rId10" Type="http://schemas.openxmlformats.org/officeDocument/2006/relationships/image" Target="../media/image8.png"/><Relationship Id="rId4" Type="http://schemas.openxmlformats.org/officeDocument/2006/relationships/customXml" Target="../../customXml/item46.xml"/><Relationship Id="rId9"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customXml" Target="../../customXml/item602.xml"/><Relationship Id="rId7" Type="http://schemas.openxmlformats.org/officeDocument/2006/relationships/customXml" Target="../../customXml/item647.xml"/><Relationship Id="rId2" Type="http://schemas.openxmlformats.org/officeDocument/2006/relationships/customXml" Target="../../customXml/item305.xml"/><Relationship Id="rId1" Type="http://schemas.openxmlformats.org/officeDocument/2006/relationships/customXml" Target="../../customXml/item428.xml"/><Relationship Id="rId6" Type="http://schemas.openxmlformats.org/officeDocument/2006/relationships/customXml" Target="../../customXml/item753.xml"/><Relationship Id="rId11" Type="http://schemas.openxmlformats.org/officeDocument/2006/relationships/image" Target="../media/image8.png"/><Relationship Id="rId5" Type="http://schemas.openxmlformats.org/officeDocument/2006/relationships/customXml" Target="../../customXml/item312.xml"/><Relationship Id="rId10" Type="http://schemas.openxmlformats.org/officeDocument/2006/relationships/image" Target="../media/image7.png"/><Relationship Id="rId4" Type="http://schemas.openxmlformats.org/officeDocument/2006/relationships/customXml" Target="../../customXml/item411.xml"/><Relationship Id="rId9"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customXml" Target="../../customXml/item622.xml"/><Relationship Id="rId2" Type="http://schemas.openxmlformats.org/officeDocument/2006/relationships/customXml" Target="../../customXml/item715.xml"/><Relationship Id="rId1" Type="http://schemas.openxmlformats.org/officeDocument/2006/relationships/customXml" Target="../../customXml/item258.xml"/><Relationship Id="rId4"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customXml" Target="../../customXml/item381.xml"/><Relationship Id="rId1" Type="http://schemas.openxmlformats.org/officeDocument/2006/relationships/customXml" Target="../../customXml/item347.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customXml" Target="../../customXml/item572.xml"/></Relationships>
</file>

<file path=ppt/slideLayouts/_rels/slideLayout43.xml.rels><?xml version="1.0" encoding="UTF-8" standalone="yes"?>
<Relationships xmlns="http://schemas.openxmlformats.org/package/2006/relationships"><Relationship Id="rId3" Type="http://schemas.openxmlformats.org/officeDocument/2006/relationships/customXml" Target="../../customXml/item424.xml"/><Relationship Id="rId2" Type="http://schemas.openxmlformats.org/officeDocument/2006/relationships/customXml" Target="../../customXml/item515.xml"/><Relationship Id="rId1" Type="http://schemas.openxmlformats.org/officeDocument/2006/relationships/customXml" Target="../../customXml/item598.xml"/><Relationship Id="rId5" Type="http://schemas.openxmlformats.org/officeDocument/2006/relationships/slideMaster" Target="../slideMasters/slideMaster5.xml"/><Relationship Id="rId4" Type="http://schemas.openxmlformats.org/officeDocument/2006/relationships/customXml" Target="../../customXml/item26.xml"/></Relationships>
</file>

<file path=ppt/slideLayouts/_rels/slideLayout44.xml.rels><?xml version="1.0" encoding="UTF-8" standalone="yes"?>
<Relationships xmlns="http://schemas.openxmlformats.org/package/2006/relationships"><Relationship Id="rId3" Type="http://schemas.openxmlformats.org/officeDocument/2006/relationships/customXml" Target="../../customXml/item617.xml"/><Relationship Id="rId2" Type="http://schemas.openxmlformats.org/officeDocument/2006/relationships/customXml" Target="../../customXml/item238.xml"/><Relationship Id="rId1" Type="http://schemas.openxmlformats.org/officeDocument/2006/relationships/customXml" Target="../../customXml/item751.xml"/><Relationship Id="rId6" Type="http://schemas.openxmlformats.org/officeDocument/2006/relationships/slideMaster" Target="../slideMasters/slideMaster5.xml"/><Relationship Id="rId5" Type="http://schemas.openxmlformats.org/officeDocument/2006/relationships/customXml" Target="../../customXml/item43.xml"/><Relationship Id="rId4" Type="http://schemas.openxmlformats.org/officeDocument/2006/relationships/customXml" Target="../../customXml/item62.xml"/></Relationships>
</file>

<file path=ppt/slideLayouts/_rels/slideLayout45.xml.rels><?xml version="1.0" encoding="UTF-8" standalone="yes"?>
<Relationships xmlns="http://schemas.openxmlformats.org/package/2006/relationships"><Relationship Id="rId3" Type="http://schemas.openxmlformats.org/officeDocument/2006/relationships/customXml" Target="../../customXml/item726.xml"/><Relationship Id="rId7" Type="http://schemas.openxmlformats.org/officeDocument/2006/relationships/slideMaster" Target="../slideMasters/slideMaster5.xml"/><Relationship Id="rId2" Type="http://schemas.openxmlformats.org/officeDocument/2006/relationships/customXml" Target="../../customXml/item19.xml"/><Relationship Id="rId1" Type="http://schemas.openxmlformats.org/officeDocument/2006/relationships/customXml" Target="../../customXml/item91.xml"/><Relationship Id="rId6" Type="http://schemas.openxmlformats.org/officeDocument/2006/relationships/customXml" Target="../../customXml/item13.xml"/><Relationship Id="rId5" Type="http://schemas.openxmlformats.org/officeDocument/2006/relationships/customXml" Target="../../customXml/item401.xml"/><Relationship Id="rId4" Type="http://schemas.openxmlformats.org/officeDocument/2006/relationships/customXml" Target="../../customXml/item610.xml"/></Relationships>
</file>

<file path=ppt/slideLayouts/_rels/slideLayout46.xml.rels><?xml version="1.0" encoding="UTF-8" standalone="yes"?>
<Relationships xmlns="http://schemas.openxmlformats.org/package/2006/relationships"><Relationship Id="rId3" Type="http://schemas.openxmlformats.org/officeDocument/2006/relationships/customXml" Target="../../customXml/item190.xml"/><Relationship Id="rId2" Type="http://schemas.openxmlformats.org/officeDocument/2006/relationships/customXml" Target="../../customXml/item667.xml"/><Relationship Id="rId1" Type="http://schemas.openxmlformats.org/officeDocument/2006/relationships/customXml" Target="../../customXml/item739.xml"/><Relationship Id="rId4"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customXml" Target="../../customXml/item260.xml"/><Relationship Id="rId2" Type="http://schemas.openxmlformats.org/officeDocument/2006/relationships/customXml" Target="../../customXml/item565.xml"/><Relationship Id="rId1" Type="http://schemas.openxmlformats.org/officeDocument/2006/relationships/customXml" Target="../../customXml/item621.xml"/><Relationship Id="rId4"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772.xml"/><Relationship Id="rId7" Type="http://schemas.openxmlformats.org/officeDocument/2006/relationships/slideMaster" Target="../slideMasters/slideMaster5.xml"/><Relationship Id="rId2" Type="http://schemas.openxmlformats.org/officeDocument/2006/relationships/customXml" Target="../../customXml/item226.xml"/><Relationship Id="rId1" Type="http://schemas.openxmlformats.org/officeDocument/2006/relationships/customXml" Target="../../customXml/item620.xml"/><Relationship Id="rId6" Type="http://schemas.openxmlformats.org/officeDocument/2006/relationships/customXml" Target="../../customXml/item370.xml"/><Relationship Id="rId5" Type="http://schemas.openxmlformats.org/officeDocument/2006/relationships/customXml" Target="../../customXml/item256.xml"/><Relationship Id="rId10" Type="http://schemas.openxmlformats.org/officeDocument/2006/relationships/image" Target="../media/image8.png"/><Relationship Id="rId4" Type="http://schemas.openxmlformats.org/officeDocument/2006/relationships/customXml" Target="../../customXml/item66.xml"/><Relationship Id="rId9"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customXml" Target="../../customXml/item25.xml"/><Relationship Id="rId7" Type="http://schemas.openxmlformats.org/officeDocument/2006/relationships/customXml" Target="../../customXml/item80.xml"/><Relationship Id="rId2" Type="http://schemas.openxmlformats.org/officeDocument/2006/relationships/customXml" Target="../../customXml/item191.xml"/><Relationship Id="rId1" Type="http://schemas.openxmlformats.org/officeDocument/2006/relationships/customXml" Target="../../customXml/item208.xml"/><Relationship Id="rId6" Type="http://schemas.openxmlformats.org/officeDocument/2006/relationships/customXml" Target="../../customXml/item67.xml"/><Relationship Id="rId11" Type="http://schemas.openxmlformats.org/officeDocument/2006/relationships/image" Target="../media/image8.png"/><Relationship Id="rId5" Type="http://schemas.openxmlformats.org/officeDocument/2006/relationships/customXml" Target="../../customXml/item493.xml"/><Relationship Id="rId10" Type="http://schemas.openxmlformats.org/officeDocument/2006/relationships/image" Target="../media/image7.png"/><Relationship Id="rId4" Type="http://schemas.openxmlformats.org/officeDocument/2006/relationships/customXml" Target="../../customXml/item767.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customXml" Target="../../customXml/item556.xml"/><Relationship Id="rId2" Type="http://schemas.openxmlformats.org/officeDocument/2006/relationships/customXml" Target="../../customXml/item58.xml"/><Relationship Id="rId1" Type="http://schemas.openxmlformats.org/officeDocument/2006/relationships/customXml" Target="../../customXml/item663.xml"/><Relationship Id="rId4"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761.xml"/><Relationship Id="rId1" Type="http://schemas.openxmlformats.org/officeDocument/2006/relationships/customXml" Target="../../customXml/item246.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customXml" Target="../../customXml/item75.xml"/></Relationships>
</file>

<file path=ppt/slideLayouts/_rels/slideLayout53.xml.rels><?xml version="1.0" encoding="UTF-8" standalone="yes"?>
<Relationships xmlns="http://schemas.openxmlformats.org/package/2006/relationships"><Relationship Id="rId3" Type="http://schemas.openxmlformats.org/officeDocument/2006/relationships/customXml" Target="../../customXml/item748.xml"/><Relationship Id="rId2" Type="http://schemas.openxmlformats.org/officeDocument/2006/relationships/customXml" Target="../../customXml/item768.xml"/><Relationship Id="rId1" Type="http://schemas.openxmlformats.org/officeDocument/2006/relationships/customXml" Target="../../customXml/item72.xml"/><Relationship Id="rId5" Type="http://schemas.openxmlformats.org/officeDocument/2006/relationships/slideMaster" Target="../slideMasters/slideMaster6.xml"/><Relationship Id="rId4" Type="http://schemas.openxmlformats.org/officeDocument/2006/relationships/customXml" Target="../../customXml/item126.xml"/></Relationships>
</file>

<file path=ppt/slideLayouts/_rels/slideLayout54.xml.rels><?xml version="1.0" encoding="UTF-8" standalone="yes"?>
<Relationships xmlns="http://schemas.openxmlformats.org/package/2006/relationships"><Relationship Id="rId3" Type="http://schemas.openxmlformats.org/officeDocument/2006/relationships/customXml" Target="../../customXml/item502.xml"/><Relationship Id="rId2" Type="http://schemas.openxmlformats.org/officeDocument/2006/relationships/customXml" Target="../../customXml/item473.xml"/><Relationship Id="rId1" Type="http://schemas.openxmlformats.org/officeDocument/2006/relationships/customXml" Target="../../customXml/item479.xml"/><Relationship Id="rId6" Type="http://schemas.openxmlformats.org/officeDocument/2006/relationships/slideMaster" Target="../slideMasters/slideMaster6.xml"/><Relationship Id="rId5" Type="http://schemas.openxmlformats.org/officeDocument/2006/relationships/customXml" Target="../../customXml/item533.xml"/><Relationship Id="rId4" Type="http://schemas.openxmlformats.org/officeDocument/2006/relationships/customXml" Target="../../customXml/item465.xml"/></Relationships>
</file>

<file path=ppt/slideLayouts/_rels/slideLayout55.xml.rels><?xml version="1.0" encoding="UTF-8" standalone="yes"?>
<Relationships xmlns="http://schemas.openxmlformats.org/package/2006/relationships"><Relationship Id="rId3" Type="http://schemas.openxmlformats.org/officeDocument/2006/relationships/customXml" Target="../../customXml/item84.xml"/><Relationship Id="rId7" Type="http://schemas.openxmlformats.org/officeDocument/2006/relationships/slideMaster" Target="../slideMasters/slideMaster6.xml"/><Relationship Id="rId2" Type="http://schemas.openxmlformats.org/officeDocument/2006/relationships/customXml" Target="../../customXml/item678.xml"/><Relationship Id="rId1" Type="http://schemas.openxmlformats.org/officeDocument/2006/relationships/customXml" Target="../../customXml/item396.xml"/><Relationship Id="rId6" Type="http://schemas.openxmlformats.org/officeDocument/2006/relationships/customXml" Target="../../customXml/item540.xml"/><Relationship Id="rId5" Type="http://schemas.openxmlformats.org/officeDocument/2006/relationships/customXml" Target="../../customXml/item178.xml"/><Relationship Id="rId4" Type="http://schemas.openxmlformats.org/officeDocument/2006/relationships/customXml" Target="../../customXml/item199.xml"/></Relationships>
</file>

<file path=ppt/slideLayouts/_rels/slideLayout56.xml.rels><?xml version="1.0" encoding="UTF-8" standalone="yes"?>
<Relationships xmlns="http://schemas.openxmlformats.org/package/2006/relationships"><Relationship Id="rId3" Type="http://schemas.openxmlformats.org/officeDocument/2006/relationships/customXml" Target="../../customXml/item244.xml"/><Relationship Id="rId2" Type="http://schemas.openxmlformats.org/officeDocument/2006/relationships/customXml" Target="../../customXml/item403.xml"/><Relationship Id="rId1" Type="http://schemas.openxmlformats.org/officeDocument/2006/relationships/customXml" Target="../../customXml/item538.xml"/><Relationship Id="rId4"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customXml" Target="../../customXml/item720.xml"/><Relationship Id="rId2" Type="http://schemas.openxmlformats.org/officeDocument/2006/relationships/customXml" Target="../../customXml/item318.xml"/><Relationship Id="rId1" Type="http://schemas.openxmlformats.org/officeDocument/2006/relationships/customXml" Target="../../customXml/item65.xml"/><Relationship Id="rId4"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273.xml"/><Relationship Id="rId7" Type="http://schemas.openxmlformats.org/officeDocument/2006/relationships/slideMaster" Target="../slideMasters/slideMaster6.xml"/><Relationship Id="rId2" Type="http://schemas.openxmlformats.org/officeDocument/2006/relationships/customXml" Target="../../customXml/item100.xml"/><Relationship Id="rId1" Type="http://schemas.openxmlformats.org/officeDocument/2006/relationships/customXml" Target="../../customXml/item644.xml"/><Relationship Id="rId6" Type="http://schemas.openxmlformats.org/officeDocument/2006/relationships/customXml" Target="../../customXml/item274.xml"/><Relationship Id="rId5" Type="http://schemas.openxmlformats.org/officeDocument/2006/relationships/customXml" Target="../../customXml/item578.xml"/><Relationship Id="rId10" Type="http://schemas.openxmlformats.org/officeDocument/2006/relationships/image" Target="../media/image8.png"/><Relationship Id="rId4" Type="http://schemas.openxmlformats.org/officeDocument/2006/relationships/customXml" Target="../../customXml/item685.xml"/><Relationship Id="rId9"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customXml" Target="../../customXml/item316.xml"/><Relationship Id="rId7" Type="http://schemas.openxmlformats.org/officeDocument/2006/relationships/customXml" Target="../../customXml/item329.xml"/><Relationship Id="rId2" Type="http://schemas.openxmlformats.org/officeDocument/2006/relationships/customXml" Target="../../customXml/item507.xml"/><Relationship Id="rId1" Type="http://schemas.openxmlformats.org/officeDocument/2006/relationships/customXml" Target="../../customXml/item38.xml"/><Relationship Id="rId6" Type="http://schemas.openxmlformats.org/officeDocument/2006/relationships/customXml" Target="../../customXml/item348.xml"/><Relationship Id="rId11" Type="http://schemas.openxmlformats.org/officeDocument/2006/relationships/image" Target="../media/image8.png"/><Relationship Id="rId5" Type="http://schemas.openxmlformats.org/officeDocument/2006/relationships/customXml" Target="../../customXml/item334.xml"/><Relationship Id="rId10" Type="http://schemas.openxmlformats.org/officeDocument/2006/relationships/image" Target="../media/image7.png"/><Relationship Id="rId4" Type="http://schemas.openxmlformats.org/officeDocument/2006/relationships/customXml" Target="../../customXml/item454.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customXml" Target="../../customXml/item89.xml"/><Relationship Id="rId2" Type="http://schemas.openxmlformats.org/officeDocument/2006/relationships/customXml" Target="../../customXml/item633.xml"/><Relationship Id="rId1" Type="http://schemas.openxmlformats.org/officeDocument/2006/relationships/customXml" Target="../../customXml/item612.xml"/><Relationship Id="rId4"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594.xml"/><Relationship Id="rId1" Type="http://schemas.openxmlformats.org/officeDocument/2006/relationships/customXml" Target="../../customXml/item590.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customXml" Target="../../customXml/item523.xml"/></Relationships>
</file>

<file path=ppt/slideLayouts/_rels/slideLayout63.xml.rels><?xml version="1.0" encoding="UTF-8" standalone="yes"?>
<Relationships xmlns="http://schemas.openxmlformats.org/package/2006/relationships"><Relationship Id="rId3" Type="http://schemas.openxmlformats.org/officeDocument/2006/relationships/customXml" Target="../../customXml/item114.xml"/><Relationship Id="rId2" Type="http://schemas.openxmlformats.org/officeDocument/2006/relationships/customXml" Target="../../customXml/item727.xml"/><Relationship Id="rId1" Type="http://schemas.openxmlformats.org/officeDocument/2006/relationships/customXml" Target="../../customXml/item636.xml"/><Relationship Id="rId5" Type="http://schemas.openxmlformats.org/officeDocument/2006/relationships/slideMaster" Target="../slideMasters/slideMaster7.xml"/><Relationship Id="rId4" Type="http://schemas.openxmlformats.org/officeDocument/2006/relationships/customXml" Target="../../customXml/item296.xml"/></Relationships>
</file>

<file path=ppt/slideLayouts/_rels/slideLayout64.xml.rels><?xml version="1.0" encoding="UTF-8" standalone="yes"?>
<Relationships xmlns="http://schemas.openxmlformats.org/package/2006/relationships"><Relationship Id="rId3" Type="http://schemas.openxmlformats.org/officeDocument/2006/relationships/customXml" Target="../../customXml/item405.xml"/><Relationship Id="rId2" Type="http://schemas.openxmlformats.org/officeDocument/2006/relationships/customXml" Target="../../customXml/item337.xml"/><Relationship Id="rId1" Type="http://schemas.openxmlformats.org/officeDocument/2006/relationships/customXml" Target="../../customXml/item303.xml"/><Relationship Id="rId6" Type="http://schemas.openxmlformats.org/officeDocument/2006/relationships/slideMaster" Target="../slideMasters/slideMaster7.xml"/><Relationship Id="rId5" Type="http://schemas.openxmlformats.org/officeDocument/2006/relationships/customXml" Target="../../customXml/item319.xml"/><Relationship Id="rId4" Type="http://schemas.openxmlformats.org/officeDocument/2006/relationships/customXml" Target="../../customXml/item639.xml"/></Relationships>
</file>

<file path=ppt/slideLayouts/_rels/slideLayout65.xml.rels><?xml version="1.0" encoding="UTF-8" standalone="yes"?>
<Relationships xmlns="http://schemas.openxmlformats.org/package/2006/relationships"><Relationship Id="rId3" Type="http://schemas.openxmlformats.org/officeDocument/2006/relationships/customXml" Target="../../customXml/item392.xml"/><Relationship Id="rId7" Type="http://schemas.openxmlformats.org/officeDocument/2006/relationships/slideMaster" Target="../slideMasters/slideMaster7.xml"/><Relationship Id="rId2" Type="http://schemas.openxmlformats.org/officeDocument/2006/relationships/customXml" Target="../../customXml/item499.xml"/><Relationship Id="rId1" Type="http://schemas.openxmlformats.org/officeDocument/2006/relationships/customXml" Target="../../customXml/item681.xml"/><Relationship Id="rId6" Type="http://schemas.openxmlformats.org/officeDocument/2006/relationships/customXml" Target="../../customXml/item731.xml"/><Relationship Id="rId5" Type="http://schemas.openxmlformats.org/officeDocument/2006/relationships/customXml" Target="../../customXml/item53.xml"/><Relationship Id="rId4" Type="http://schemas.openxmlformats.org/officeDocument/2006/relationships/customXml" Target="../../customXml/item615.xml"/></Relationships>
</file>

<file path=ppt/slideLayouts/_rels/slideLayout66.xml.rels><?xml version="1.0" encoding="UTF-8" standalone="yes"?>
<Relationships xmlns="http://schemas.openxmlformats.org/package/2006/relationships"><Relationship Id="rId3" Type="http://schemas.openxmlformats.org/officeDocument/2006/relationships/customXml" Target="../../customXml/item368.xml"/><Relationship Id="rId2" Type="http://schemas.openxmlformats.org/officeDocument/2006/relationships/customXml" Target="../../customXml/item566.xml"/><Relationship Id="rId1" Type="http://schemas.openxmlformats.org/officeDocument/2006/relationships/customXml" Target="../../customXml/item443.xml"/><Relationship Id="rId4"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customXml" Target="../../customXml/item554.xml"/><Relationship Id="rId2" Type="http://schemas.openxmlformats.org/officeDocument/2006/relationships/customXml" Target="../../customXml/item6.xml"/><Relationship Id="rId1" Type="http://schemas.openxmlformats.org/officeDocument/2006/relationships/customXml" Target="../../customXml/item322.xml"/><Relationship Id="rId4"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166.xml"/><Relationship Id="rId7" Type="http://schemas.openxmlformats.org/officeDocument/2006/relationships/slideMaster" Target="../slideMasters/slideMaster7.xml"/><Relationship Id="rId2" Type="http://schemas.openxmlformats.org/officeDocument/2006/relationships/customXml" Target="../../customXml/item595.xml"/><Relationship Id="rId1" Type="http://schemas.openxmlformats.org/officeDocument/2006/relationships/customXml" Target="../../customXml/item490.xml"/><Relationship Id="rId6" Type="http://schemas.openxmlformats.org/officeDocument/2006/relationships/customXml" Target="../../customXml/item298.xml"/><Relationship Id="rId5" Type="http://schemas.openxmlformats.org/officeDocument/2006/relationships/customXml" Target="../../customXml/item103.xml"/><Relationship Id="rId10" Type="http://schemas.openxmlformats.org/officeDocument/2006/relationships/image" Target="../media/image8.png"/><Relationship Id="rId4" Type="http://schemas.openxmlformats.org/officeDocument/2006/relationships/customXml" Target="../../customXml/item320.xml"/><Relationship Id="rId9"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customXml" Target="../../customXml/item371.xml"/><Relationship Id="rId7" Type="http://schemas.openxmlformats.org/officeDocument/2006/relationships/customXml" Target="../../customXml/item187.xml"/><Relationship Id="rId2" Type="http://schemas.openxmlformats.org/officeDocument/2006/relationships/customXml" Target="../../customXml/item448.xml"/><Relationship Id="rId1" Type="http://schemas.openxmlformats.org/officeDocument/2006/relationships/customXml" Target="../../customXml/item279.xml"/><Relationship Id="rId6" Type="http://schemas.openxmlformats.org/officeDocument/2006/relationships/customXml" Target="../../customXml/item662.xml"/><Relationship Id="rId11" Type="http://schemas.openxmlformats.org/officeDocument/2006/relationships/image" Target="../media/image8.png"/><Relationship Id="rId5" Type="http://schemas.openxmlformats.org/officeDocument/2006/relationships/customXml" Target="../../customXml/item339.xml"/><Relationship Id="rId10" Type="http://schemas.openxmlformats.org/officeDocument/2006/relationships/image" Target="../media/image7.png"/><Relationship Id="rId4" Type="http://schemas.openxmlformats.org/officeDocument/2006/relationships/customXml" Target="../../customXml/item338.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customXml" Target="../../customXml/item42.xml"/><Relationship Id="rId2" Type="http://schemas.openxmlformats.org/officeDocument/2006/relationships/customXml" Target="../../customXml/item390.xml"/><Relationship Id="rId1" Type="http://schemas.openxmlformats.org/officeDocument/2006/relationships/customXml" Target="../../customXml/item1.xml"/><Relationship Id="rId4"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485.xml"/><Relationship Id="rId1" Type="http://schemas.openxmlformats.org/officeDocument/2006/relationships/customXml" Target="../../customXml/item531.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customXml" Target="../../customXml/item520.xml"/></Relationships>
</file>

<file path=ppt/slideLayouts/_rels/slideLayout73.xml.rels><?xml version="1.0" encoding="UTF-8" standalone="yes"?>
<Relationships xmlns="http://schemas.openxmlformats.org/package/2006/relationships"><Relationship Id="rId3" Type="http://schemas.openxmlformats.org/officeDocument/2006/relationships/customXml" Target="../../customXml/item725.xml"/><Relationship Id="rId2" Type="http://schemas.openxmlformats.org/officeDocument/2006/relationships/customXml" Target="../../customXml/item115.xml"/><Relationship Id="rId1" Type="http://schemas.openxmlformats.org/officeDocument/2006/relationships/customXml" Target="../../customXml/item332.xml"/><Relationship Id="rId5" Type="http://schemas.openxmlformats.org/officeDocument/2006/relationships/slideMaster" Target="../slideMasters/slideMaster8.xml"/><Relationship Id="rId4" Type="http://schemas.openxmlformats.org/officeDocument/2006/relationships/customXml" Target="../../customXml/item399.xml"/></Relationships>
</file>

<file path=ppt/slideLayouts/_rels/slideLayout74.xml.rels><?xml version="1.0" encoding="UTF-8" standalone="yes"?>
<Relationships xmlns="http://schemas.openxmlformats.org/package/2006/relationships"><Relationship Id="rId3" Type="http://schemas.openxmlformats.org/officeDocument/2006/relationships/customXml" Target="../../customXml/item145.xml"/><Relationship Id="rId2" Type="http://schemas.openxmlformats.org/officeDocument/2006/relationships/customXml" Target="../../customXml/item285.xml"/><Relationship Id="rId1" Type="http://schemas.openxmlformats.org/officeDocument/2006/relationships/customXml" Target="../../customXml/item293.xml"/><Relationship Id="rId6" Type="http://schemas.openxmlformats.org/officeDocument/2006/relationships/slideMaster" Target="../slideMasters/slideMaster8.xml"/><Relationship Id="rId5" Type="http://schemas.openxmlformats.org/officeDocument/2006/relationships/customXml" Target="../../customXml/item509.xml"/><Relationship Id="rId4" Type="http://schemas.openxmlformats.org/officeDocument/2006/relationships/customXml" Target="../../customXml/item519.xml"/></Relationships>
</file>

<file path=ppt/slideLayouts/_rels/slideLayout75.xml.rels><?xml version="1.0" encoding="UTF-8" standalone="yes"?>
<Relationships xmlns="http://schemas.openxmlformats.org/package/2006/relationships"><Relationship Id="rId3" Type="http://schemas.openxmlformats.org/officeDocument/2006/relationships/customXml" Target="../../customXml/item240.xml"/><Relationship Id="rId7" Type="http://schemas.openxmlformats.org/officeDocument/2006/relationships/slideMaster" Target="../slideMasters/slideMaster8.xml"/><Relationship Id="rId2" Type="http://schemas.openxmlformats.org/officeDocument/2006/relationships/customXml" Target="../../customXml/item121.xml"/><Relationship Id="rId1" Type="http://schemas.openxmlformats.org/officeDocument/2006/relationships/customXml" Target="../../customXml/item736.xml"/><Relationship Id="rId6" Type="http://schemas.openxmlformats.org/officeDocument/2006/relationships/customXml" Target="../../customXml/item459.xml"/><Relationship Id="rId5" Type="http://schemas.openxmlformats.org/officeDocument/2006/relationships/customXml" Target="../../customXml/item585.xml"/><Relationship Id="rId4" Type="http://schemas.openxmlformats.org/officeDocument/2006/relationships/customXml" Target="../../customXml/item251.xml"/></Relationships>
</file>

<file path=ppt/slideLayouts/_rels/slideLayout76.xml.rels><?xml version="1.0" encoding="UTF-8" standalone="yes"?>
<Relationships xmlns="http://schemas.openxmlformats.org/package/2006/relationships"><Relationship Id="rId3" Type="http://schemas.openxmlformats.org/officeDocument/2006/relationships/customXml" Target="../../customXml/item289.xml"/><Relationship Id="rId2" Type="http://schemas.openxmlformats.org/officeDocument/2006/relationships/customXml" Target="../../customXml/item689.xml"/><Relationship Id="rId1" Type="http://schemas.openxmlformats.org/officeDocument/2006/relationships/customXml" Target="../../customXml/item335.xml"/><Relationship Id="rId4"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customXml" Target="../../customXml/item586.xml"/><Relationship Id="rId2" Type="http://schemas.openxmlformats.org/officeDocument/2006/relationships/customXml" Target="../../customXml/item358.xml"/><Relationship Id="rId1" Type="http://schemas.openxmlformats.org/officeDocument/2006/relationships/customXml" Target="../../customXml/item656.xml"/><Relationship Id="rId4"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432.xml"/><Relationship Id="rId7" Type="http://schemas.openxmlformats.org/officeDocument/2006/relationships/slideMaster" Target="../slideMasters/slideMaster8.xml"/><Relationship Id="rId2" Type="http://schemas.openxmlformats.org/officeDocument/2006/relationships/customXml" Target="../../customXml/item458.xml"/><Relationship Id="rId1" Type="http://schemas.openxmlformats.org/officeDocument/2006/relationships/customXml" Target="../../customXml/item529.xml"/><Relationship Id="rId6" Type="http://schemas.openxmlformats.org/officeDocument/2006/relationships/customXml" Target="../../customXml/item360.xml"/><Relationship Id="rId5" Type="http://schemas.openxmlformats.org/officeDocument/2006/relationships/customXml" Target="../../customXml/item77.xml"/><Relationship Id="rId10" Type="http://schemas.openxmlformats.org/officeDocument/2006/relationships/image" Target="../media/image8.png"/><Relationship Id="rId4" Type="http://schemas.openxmlformats.org/officeDocument/2006/relationships/customXml" Target="../../customXml/item185.xml"/><Relationship Id="rId9"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customXml" Target="../../customXml/item17.xml"/><Relationship Id="rId7" Type="http://schemas.openxmlformats.org/officeDocument/2006/relationships/customXml" Target="../../customXml/item299.xml"/><Relationship Id="rId2" Type="http://schemas.openxmlformats.org/officeDocument/2006/relationships/customXml" Target="../../customXml/item709.xml"/><Relationship Id="rId1" Type="http://schemas.openxmlformats.org/officeDocument/2006/relationships/customXml" Target="../../customXml/item508.xml"/><Relationship Id="rId6" Type="http://schemas.openxmlformats.org/officeDocument/2006/relationships/customXml" Target="../../customXml/item379.xml"/><Relationship Id="rId11" Type="http://schemas.openxmlformats.org/officeDocument/2006/relationships/image" Target="../media/image8.png"/><Relationship Id="rId5" Type="http://schemas.openxmlformats.org/officeDocument/2006/relationships/customXml" Target="../../customXml/item555.xml"/><Relationship Id="rId10" Type="http://schemas.openxmlformats.org/officeDocument/2006/relationships/image" Target="../media/image7.png"/><Relationship Id="rId4" Type="http://schemas.openxmlformats.org/officeDocument/2006/relationships/customXml" Target="../../customXml/item7.xml"/><Relationship Id="rId9"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customXml" Target="../../customXml/item331.xml"/><Relationship Id="rId2" Type="http://schemas.openxmlformats.org/officeDocument/2006/relationships/customXml" Target="../../customXml/item135.xml"/><Relationship Id="rId1" Type="http://schemas.openxmlformats.org/officeDocument/2006/relationships/customXml" Target="../../customXml/item253.xml"/><Relationship Id="rId4"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customXml" Target="../../customXml/item670.xml"/><Relationship Id="rId1" Type="http://schemas.openxmlformats.org/officeDocument/2006/relationships/customXml" Target="../../customXml/item26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customXml" Target="../../customXml/item694.xml"/></Relationships>
</file>

<file path=ppt/slideLayouts/_rels/slideLayout83.xml.rels><?xml version="1.0" encoding="UTF-8" standalone="yes"?>
<Relationships xmlns="http://schemas.openxmlformats.org/package/2006/relationships"><Relationship Id="rId3" Type="http://schemas.openxmlformats.org/officeDocument/2006/relationships/customXml" Target="../../customXml/item254.xml"/><Relationship Id="rId2" Type="http://schemas.openxmlformats.org/officeDocument/2006/relationships/customXml" Target="../../customXml/item513.xml"/><Relationship Id="rId1" Type="http://schemas.openxmlformats.org/officeDocument/2006/relationships/customXml" Target="../../customXml/item480.xml"/><Relationship Id="rId5" Type="http://schemas.openxmlformats.org/officeDocument/2006/relationships/slideMaster" Target="../slideMasters/slideMaster9.xml"/><Relationship Id="rId4" Type="http://schemas.openxmlformats.org/officeDocument/2006/relationships/customXml" Target="../../customXml/item637.xml"/></Relationships>
</file>

<file path=ppt/slideLayouts/_rels/slideLayout84.xml.rels><?xml version="1.0" encoding="UTF-8" standalone="yes"?>
<Relationships xmlns="http://schemas.openxmlformats.org/package/2006/relationships"><Relationship Id="rId3" Type="http://schemas.openxmlformats.org/officeDocument/2006/relationships/customXml" Target="../../customXml/item367.xml"/><Relationship Id="rId2" Type="http://schemas.openxmlformats.org/officeDocument/2006/relationships/customXml" Target="../../customXml/item470.xml"/><Relationship Id="rId1" Type="http://schemas.openxmlformats.org/officeDocument/2006/relationships/customXml" Target="../../customXml/item627.xml"/><Relationship Id="rId6" Type="http://schemas.openxmlformats.org/officeDocument/2006/relationships/slideMaster" Target="../slideMasters/slideMaster9.xml"/><Relationship Id="rId5" Type="http://schemas.openxmlformats.org/officeDocument/2006/relationships/customXml" Target="../../customXml/item214.xml"/><Relationship Id="rId4" Type="http://schemas.openxmlformats.org/officeDocument/2006/relationships/customXml" Target="../../customXml/item119.xml"/></Relationships>
</file>

<file path=ppt/slideLayouts/_rels/slideLayout85.xml.rels><?xml version="1.0" encoding="UTF-8" standalone="yes"?>
<Relationships xmlns="http://schemas.openxmlformats.org/package/2006/relationships"><Relationship Id="rId3" Type="http://schemas.openxmlformats.org/officeDocument/2006/relationships/customXml" Target="../../customXml/item130.xml"/><Relationship Id="rId7" Type="http://schemas.openxmlformats.org/officeDocument/2006/relationships/slideMaster" Target="../slideMasters/slideMaster9.xml"/><Relationship Id="rId2" Type="http://schemas.openxmlformats.org/officeDocument/2006/relationships/customXml" Target="../../customXml/item73.xml"/><Relationship Id="rId1" Type="http://schemas.openxmlformats.org/officeDocument/2006/relationships/customXml" Target="../../customXml/item281.xml"/><Relationship Id="rId6" Type="http://schemas.openxmlformats.org/officeDocument/2006/relationships/customXml" Target="../../customXml/item215.xml"/><Relationship Id="rId5" Type="http://schemas.openxmlformats.org/officeDocument/2006/relationships/customXml" Target="../../customXml/item604.xml"/><Relationship Id="rId4" Type="http://schemas.openxmlformats.org/officeDocument/2006/relationships/customXml" Target="../../customXml/item241.xml"/></Relationships>
</file>

<file path=ppt/slideLayouts/_rels/slideLayout86.xml.rels><?xml version="1.0" encoding="UTF-8" standalone="yes"?>
<Relationships xmlns="http://schemas.openxmlformats.org/package/2006/relationships"><Relationship Id="rId3" Type="http://schemas.openxmlformats.org/officeDocument/2006/relationships/customXml" Target="../../customXml/item140.xml"/><Relationship Id="rId2" Type="http://schemas.openxmlformats.org/officeDocument/2006/relationships/customXml" Target="../../customXml/item754.xml"/><Relationship Id="rId1" Type="http://schemas.openxmlformats.org/officeDocument/2006/relationships/customXml" Target="../../customXml/item624.xml"/><Relationship Id="rId4"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customXml" Target="../../customXml/item733.xml"/><Relationship Id="rId2" Type="http://schemas.openxmlformats.org/officeDocument/2006/relationships/customXml" Target="../../customXml/item175.xml"/><Relationship Id="rId1" Type="http://schemas.openxmlformats.org/officeDocument/2006/relationships/customXml" Target="../../customXml/item718.xml"/><Relationship Id="rId4"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76.xml"/><Relationship Id="rId7" Type="http://schemas.openxmlformats.org/officeDocument/2006/relationships/slideMaster" Target="../slideMasters/slideMaster9.xml"/><Relationship Id="rId2" Type="http://schemas.openxmlformats.org/officeDocument/2006/relationships/customXml" Target="../../customXml/item327.xml"/><Relationship Id="rId1" Type="http://schemas.openxmlformats.org/officeDocument/2006/relationships/customXml" Target="../../customXml/item543.xml"/><Relationship Id="rId6" Type="http://schemas.openxmlformats.org/officeDocument/2006/relationships/customXml" Target="../../customXml/item54.xml"/><Relationship Id="rId5" Type="http://schemas.openxmlformats.org/officeDocument/2006/relationships/customXml" Target="../../customXml/item248.xml"/><Relationship Id="rId10" Type="http://schemas.openxmlformats.org/officeDocument/2006/relationships/image" Target="../media/image8.png"/><Relationship Id="rId4" Type="http://schemas.openxmlformats.org/officeDocument/2006/relationships/customXml" Target="../../customXml/item450.xml"/><Relationship Id="rId9"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customXml" Target="../../customXml/item44.xml"/><Relationship Id="rId7" Type="http://schemas.openxmlformats.org/officeDocument/2006/relationships/customXml" Target="../../customXml/item483.xml"/><Relationship Id="rId2" Type="http://schemas.openxmlformats.org/officeDocument/2006/relationships/customXml" Target="../../customXml/item18.xml"/><Relationship Id="rId1" Type="http://schemas.openxmlformats.org/officeDocument/2006/relationships/customXml" Target="../../customXml/item551.xml"/><Relationship Id="rId6" Type="http://schemas.openxmlformats.org/officeDocument/2006/relationships/customXml" Target="../../customXml/item471.xml"/><Relationship Id="rId11" Type="http://schemas.openxmlformats.org/officeDocument/2006/relationships/image" Target="../media/image8.png"/><Relationship Id="rId5" Type="http://schemas.openxmlformats.org/officeDocument/2006/relationships/customXml" Target="../../customXml/item567.xml"/><Relationship Id="rId10" Type="http://schemas.openxmlformats.org/officeDocument/2006/relationships/image" Target="../media/image7.png"/><Relationship Id="rId4" Type="http://schemas.openxmlformats.org/officeDocument/2006/relationships/customXml" Target="../../customXml/item378.xml"/><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customXml" Target="../../customXml/item352.xml"/><Relationship Id="rId2" Type="http://schemas.openxmlformats.org/officeDocument/2006/relationships/customXml" Target="../../customXml/item98.xml"/><Relationship Id="rId1" Type="http://schemas.openxmlformats.org/officeDocument/2006/relationships/customXml" Target="../../customXml/item773.xml"/><Relationship Id="rId4"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ustomXml" Target="../../customXml/item655.xml"/><Relationship Id="rId1" Type="http://schemas.openxmlformats.org/officeDocument/2006/relationships/customXml" Target="../../customXml/item17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customXml" Target="../../customXml/item211.xml"/></Relationships>
</file>

<file path=ppt/slideLayouts/_rels/slideLayout93.xml.rels><?xml version="1.0" encoding="UTF-8" standalone="yes"?>
<Relationships xmlns="http://schemas.openxmlformats.org/package/2006/relationships"><Relationship Id="rId3" Type="http://schemas.openxmlformats.org/officeDocument/2006/relationships/customXml" Target="../../customXml/item213.xml"/><Relationship Id="rId2" Type="http://schemas.openxmlformats.org/officeDocument/2006/relationships/customXml" Target="../../customXml/item383.xml"/><Relationship Id="rId1" Type="http://schemas.openxmlformats.org/officeDocument/2006/relationships/customXml" Target="../../customXml/item291.xml"/><Relationship Id="rId5" Type="http://schemas.openxmlformats.org/officeDocument/2006/relationships/slideMaster" Target="../slideMasters/slideMaster10.xml"/><Relationship Id="rId4" Type="http://schemas.openxmlformats.org/officeDocument/2006/relationships/customXml" Target="../../customXml/item457.xml"/></Relationships>
</file>

<file path=ppt/slideLayouts/_rels/slideLayout94.xml.rels><?xml version="1.0" encoding="UTF-8" standalone="yes"?>
<Relationships xmlns="http://schemas.openxmlformats.org/package/2006/relationships"><Relationship Id="rId3" Type="http://schemas.openxmlformats.org/officeDocument/2006/relationships/customXml" Target="../../customXml/item658.xml"/><Relationship Id="rId2" Type="http://schemas.openxmlformats.org/officeDocument/2006/relationships/customXml" Target="../../customXml/item196.xml"/><Relationship Id="rId1" Type="http://schemas.openxmlformats.org/officeDocument/2006/relationships/customXml" Target="../../customXml/item68.xml"/><Relationship Id="rId6" Type="http://schemas.openxmlformats.org/officeDocument/2006/relationships/slideMaster" Target="../slideMasters/slideMaster10.xml"/><Relationship Id="rId5" Type="http://schemas.openxmlformats.org/officeDocument/2006/relationships/customXml" Target="../../customXml/item526.xml"/><Relationship Id="rId4" Type="http://schemas.openxmlformats.org/officeDocument/2006/relationships/customXml" Target="../../customXml/item223.xml"/></Relationships>
</file>

<file path=ppt/slideLayouts/_rels/slideLayout95.xml.rels><?xml version="1.0" encoding="UTF-8" standalone="yes"?>
<Relationships xmlns="http://schemas.openxmlformats.org/package/2006/relationships"><Relationship Id="rId3" Type="http://schemas.openxmlformats.org/officeDocument/2006/relationships/customXml" Target="../../customXml/item136.xml"/><Relationship Id="rId7" Type="http://schemas.openxmlformats.org/officeDocument/2006/relationships/slideMaster" Target="../slideMasters/slideMaster10.xml"/><Relationship Id="rId2" Type="http://schemas.openxmlformats.org/officeDocument/2006/relationships/customXml" Target="../../customXml/item157.xml"/><Relationship Id="rId1" Type="http://schemas.openxmlformats.org/officeDocument/2006/relationships/customXml" Target="../../customXml/item261.xml"/><Relationship Id="rId6" Type="http://schemas.openxmlformats.org/officeDocument/2006/relationships/customXml" Target="../../customXml/item131.xml"/><Relationship Id="rId5" Type="http://schemas.openxmlformats.org/officeDocument/2006/relationships/customXml" Target="../../customXml/item735.xml"/><Relationship Id="rId4" Type="http://schemas.openxmlformats.org/officeDocument/2006/relationships/customXml" Target="../../customXml/item625.xml"/></Relationships>
</file>

<file path=ppt/slideLayouts/_rels/slideLayout96.xml.rels><?xml version="1.0" encoding="UTF-8" standalone="yes"?>
<Relationships xmlns="http://schemas.openxmlformats.org/package/2006/relationships"><Relationship Id="rId3" Type="http://schemas.openxmlformats.org/officeDocument/2006/relationships/customXml" Target="../../customXml/item266.xml"/><Relationship Id="rId2" Type="http://schemas.openxmlformats.org/officeDocument/2006/relationships/customXml" Target="../../customXml/item179.xml"/><Relationship Id="rId1" Type="http://schemas.openxmlformats.org/officeDocument/2006/relationships/customXml" Target="../../customXml/item577.xml"/><Relationship Id="rId4"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customXml" Target="../../customXml/item742.xml"/><Relationship Id="rId2" Type="http://schemas.openxmlformats.org/officeDocument/2006/relationships/customXml" Target="../../customXml/item249.xml"/><Relationship Id="rId1" Type="http://schemas.openxmlformats.org/officeDocument/2006/relationships/customXml" Target="../../customXml/item81.xml"/><Relationship Id="rId4"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174.xml"/><Relationship Id="rId7" Type="http://schemas.openxmlformats.org/officeDocument/2006/relationships/slideMaster" Target="../slideMasters/slideMaster10.xml"/><Relationship Id="rId2" Type="http://schemas.openxmlformats.org/officeDocument/2006/relationships/customXml" Target="../../customXml/item546.xml"/><Relationship Id="rId1" Type="http://schemas.openxmlformats.org/officeDocument/2006/relationships/customXml" Target="../../customXml/item666.xml"/><Relationship Id="rId6" Type="http://schemas.openxmlformats.org/officeDocument/2006/relationships/customXml" Target="../../customXml/item326.xml"/><Relationship Id="rId5" Type="http://schemas.openxmlformats.org/officeDocument/2006/relationships/customXml" Target="../../customXml/item695.xml"/><Relationship Id="rId10" Type="http://schemas.openxmlformats.org/officeDocument/2006/relationships/image" Target="../media/image8.png"/><Relationship Id="rId4" Type="http://schemas.openxmlformats.org/officeDocument/2006/relationships/customXml" Target="../../customXml/item328.xml"/><Relationship Id="rId9"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customXml" Target="../../customXml/item539.xml"/><Relationship Id="rId7" Type="http://schemas.openxmlformats.org/officeDocument/2006/relationships/customXml" Target="../../customXml/item542.xml"/><Relationship Id="rId2" Type="http://schemas.openxmlformats.org/officeDocument/2006/relationships/customXml" Target="../../customXml/item494.xml"/><Relationship Id="rId1" Type="http://schemas.openxmlformats.org/officeDocument/2006/relationships/customXml" Target="../../customXml/item197.xml"/><Relationship Id="rId6" Type="http://schemas.openxmlformats.org/officeDocument/2006/relationships/customXml" Target="../../customXml/item108.xml"/><Relationship Id="rId11" Type="http://schemas.openxmlformats.org/officeDocument/2006/relationships/image" Target="../media/image8.png"/><Relationship Id="rId5" Type="http://schemas.openxmlformats.org/officeDocument/2006/relationships/customXml" Target="../../customXml/item165.xml"/><Relationship Id="rId10" Type="http://schemas.openxmlformats.org/officeDocument/2006/relationships/image" Target="../media/image7.png"/><Relationship Id="rId4" Type="http://schemas.openxmlformats.org/officeDocument/2006/relationships/customXml" Target="../../customXml/item468.xml"/><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09076"/>
            <a:ext cx="8450036" cy="2387600"/>
          </a:xfrm>
        </p:spPr>
        <p:txBody>
          <a:bodyPr anchor="b">
            <a:normAutofit/>
          </a:bodyPr>
          <a:lstStyle>
            <a:lvl1pPr algn="l">
              <a:defRPr sz="33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US" dirty="0"/>
              <a:t>© 2021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dirty="0"/>
          </a:p>
        </p:txBody>
      </p:sp>
      <p:pic>
        <p:nvPicPr>
          <p:cNvPr id="7"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5309873"/>
            <a:ext cx="1011438" cy="8541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 y="825612"/>
            <a:ext cx="9144001" cy="152401"/>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0" name="Rectangle 9"/>
          <p:cNvSpPr/>
          <p:nvPr userDrawn="1"/>
        </p:nvSpPr>
        <p:spPr>
          <a:xfrm>
            <a:off x="0" y="3810479"/>
            <a:ext cx="9144000" cy="1307078"/>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1" name="Text Placeholder 21"/>
          <p:cNvSpPr>
            <a:spLocks noGrp="1"/>
          </p:cNvSpPr>
          <p:nvPr>
            <p:ph type="body" sz="quarter" idx="13" hasCustomPrompt="1"/>
          </p:nvPr>
        </p:nvSpPr>
        <p:spPr>
          <a:xfrm>
            <a:off x="1465075" y="5309873"/>
            <a:ext cx="2829339" cy="804380"/>
          </a:xfrm>
          <a:prstGeom prst="rect">
            <a:avLst/>
          </a:prstGeom>
        </p:spPr>
        <p:txBody>
          <a:bodyPr anchor="b">
            <a:normAutofit/>
          </a:bodyPr>
          <a:lstStyle>
            <a:lvl1pPr marL="0" indent="0" algn="l">
              <a:buFont typeface="Arial" panose="020B0604020202020204" pitchFamily="34" charset="0"/>
              <a:buNone/>
              <a:defRPr sz="1500" baseline="0">
                <a:solidFill>
                  <a:schemeClr val="bg1">
                    <a:lumMod val="50000"/>
                  </a:schemeClr>
                </a:solidFill>
                <a:latin typeface="Georgia" panose="02040502050405020303" pitchFamily="18" charset="0"/>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Name</a:t>
            </a:r>
            <a:br>
              <a:rPr lang="en-US" dirty="0"/>
            </a:br>
            <a:r>
              <a:rPr lang="en-US" dirty="0"/>
              <a:t>Title</a:t>
            </a:r>
            <a:br>
              <a:rPr lang="en-US" dirty="0"/>
            </a:br>
            <a:r>
              <a:rPr lang="en-US" dirty="0"/>
              <a:t>Freedman HealthCare</a:t>
            </a:r>
          </a:p>
        </p:txBody>
      </p:sp>
    </p:spTree>
    <p:extLst>
      <p:ext uri="{BB962C8B-B14F-4D97-AF65-F5344CB8AC3E}">
        <p14:creationId xmlns:p14="http://schemas.microsoft.com/office/powerpoint/2010/main" val="314266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DEEE8D-914B-4C0D-816D-91BD4E3976DB}" type="datetime1">
              <a:rPr lang="en-US" smtClean="0"/>
              <a:t>1/12/2022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990600"/>
            <a:ext cx="1013460" cy="1036320"/>
          </a:xfrm>
          <a:prstGeom prst="rect">
            <a:avLst/>
          </a:prstGeom>
          <a:noFill/>
          <a:ln>
            <a:noFill/>
          </a:ln>
        </p:spPr>
      </p:pic>
    </p:spTree>
    <p:extLst>
      <p:ext uri="{BB962C8B-B14F-4D97-AF65-F5344CB8AC3E}">
        <p14:creationId xmlns:p14="http://schemas.microsoft.com/office/powerpoint/2010/main" val="28412645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1647782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2744522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9377577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6264336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4012659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5521030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23702220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10665694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7816305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96658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E68B287-1F7F-43CC-8604-31A9A7D13B28}"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9C541C6-75BC-4360-B680-4A647707B817}" type="slidenum">
              <a:rPr lang="en-US" altLang="en-US" smtClean="0"/>
              <a:pPr/>
              <a:t>‹#›</a:t>
            </a:fld>
            <a:endParaRPr lang="en-US" altLang="en-US" dirty="0"/>
          </a:p>
        </p:txBody>
      </p:sp>
    </p:spTree>
    <p:extLst>
      <p:ext uri="{BB962C8B-B14F-4D97-AF65-F5344CB8AC3E}">
        <p14:creationId xmlns:p14="http://schemas.microsoft.com/office/powerpoint/2010/main" val="7285047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5697729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0606728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38855164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3718117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3143643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6671727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41185920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21462535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40490093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289969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4E642E9-EAE0-43DC-BDED-4C29057B439E}" type="datetime1">
              <a:rPr lang="en-US" smtClean="0"/>
              <a:t>1/12/2022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757196" y="858393"/>
            <a:ext cx="1802131" cy="1838706"/>
          </a:xfrm>
          <a:prstGeom prst="rect">
            <a:avLst/>
          </a:prstGeom>
          <a:noFill/>
          <a:ln>
            <a:noFill/>
          </a:ln>
        </p:spPr>
      </p:pic>
    </p:spTree>
    <p:extLst>
      <p:ext uri="{BB962C8B-B14F-4D97-AF65-F5344CB8AC3E}">
        <p14:creationId xmlns:p14="http://schemas.microsoft.com/office/powerpoint/2010/main" val="8556808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1401663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932413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6739687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0607019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6145258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899926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32392444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36355903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18999749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43894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36420266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7655501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8075299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182022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4317293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2685814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5349419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1746124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17270624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41435230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819583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F9409F-EA0E-4762-8385-6368984803F7}"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3FF57B-5F25-B54A-A918-FB50C2689073}" type="slidenum">
              <a:rPr lang="en-US" smtClean="0"/>
              <a:pPr/>
              <a:t>‹#›</a:t>
            </a:fld>
            <a:endParaRPr lang="en-US" dirty="0"/>
          </a:p>
        </p:txBody>
      </p:sp>
      <p:pic>
        <p:nvPicPr>
          <p:cNvPr id="11" name="Picture 10"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3" y="4812030"/>
            <a:ext cx="1013460" cy="1036320"/>
          </a:xfrm>
          <a:prstGeom prst="rect">
            <a:avLst/>
          </a:prstGeom>
          <a:noFill/>
          <a:ln>
            <a:noFill/>
          </a:ln>
        </p:spPr>
      </p:pic>
    </p:spTree>
    <p:extLst>
      <p:ext uri="{BB962C8B-B14F-4D97-AF65-F5344CB8AC3E}">
        <p14:creationId xmlns:p14="http://schemas.microsoft.com/office/powerpoint/2010/main" val="13292230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23130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166272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20423477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37049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9130706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1334290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38799403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14481336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9728043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83494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ACBDCA-4F8E-4459-AFFC-FA56E427EC16}"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0734177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9783512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4973666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38208717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0851711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5890170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5330503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26196431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38946623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5689258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176763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565B4-1FAB-4696-A976-27217CF4D446}" type="datetime1">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3FF57B-5F25-B54A-A918-FB50C2689073}" type="slidenum">
              <a:rPr lang="en-US" smtClean="0"/>
              <a:pPr/>
              <a:t>‹#›</a:t>
            </a:fld>
            <a:endParaRPr lang="en-US" dirty="0"/>
          </a:p>
        </p:txBody>
      </p:sp>
      <p:pic>
        <p:nvPicPr>
          <p:cNvPr id="5" name="Picture 4"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2971800" cy="2865120"/>
          </a:xfrm>
          <a:prstGeom prst="rect">
            <a:avLst/>
          </a:prstGeom>
          <a:noFill/>
          <a:ln>
            <a:noFill/>
          </a:ln>
        </p:spPr>
      </p:pic>
    </p:spTree>
    <p:extLst>
      <p:ext uri="{BB962C8B-B14F-4D97-AF65-F5344CB8AC3E}">
        <p14:creationId xmlns:p14="http://schemas.microsoft.com/office/powerpoint/2010/main" val="41376216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1538279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5751723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27692631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8316028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1649830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65827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21131522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32997645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8109562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184511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87B7EA7-CC93-4F3E-A9BD-7991C6B1DDD0}" type="datetime1">
              <a:rPr lang="en-US" smtClean="0"/>
              <a:t>1/12/2022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10" name="Picture 9"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3761110"/>
            <a:ext cx="1013460" cy="1036320"/>
          </a:xfrm>
          <a:prstGeom prst="rect">
            <a:avLst/>
          </a:prstGeom>
          <a:noFill/>
          <a:ln>
            <a:noFill/>
          </a:ln>
        </p:spPr>
      </p:pic>
    </p:spTree>
    <p:extLst>
      <p:ext uri="{BB962C8B-B14F-4D97-AF65-F5344CB8AC3E}">
        <p14:creationId xmlns:p14="http://schemas.microsoft.com/office/powerpoint/2010/main" val="2769756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2783520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3268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9883748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0569131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4450250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1965788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21203406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1867677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370497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41613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4D40-361B-4F8C-9E3F-1D0C891C9F40}"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3847291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1791732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1413058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8879981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7709971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8369195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2435138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5883993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19016114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18361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82271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820986"/>
            <a:ext cx="7886700" cy="4380246"/>
          </a:xfrm>
          <a:prstGeom prst="rect">
            <a:avLst/>
          </a:prstGeom>
        </p:spPr>
        <p:txBody>
          <a:bodyPr/>
          <a:lstStyle>
            <a:lvl1pPr>
              <a:lnSpc>
                <a:spcPct val="100000"/>
              </a:lnSpc>
              <a:defRPr>
                <a:latin typeface="Arial" panose="020B0604020202020204" pitchFamily="34" charset="0"/>
                <a:cs typeface="Arial" panose="020B0604020202020204" pitchFamily="34" charset="0"/>
              </a:defRPr>
            </a:lvl1pPr>
            <a:lvl2pPr marL="685800" indent="-3429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 2021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dirty="0"/>
          </a:p>
        </p:txBody>
      </p:sp>
      <p:grpSp>
        <p:nvGrpSpPr>
          <p:cNvPr id="7" name="Group 6"/>
          <p:cNvGrpSpPr/>
          <p:nvPr userDrawn="1"/>
        </p:nvGrpSpPr>
        <p:grpSpPr>
          <a:xfrm>
            <a:off x="0" y="1359196"/>
            <a:ext cx="9144000" cy="152401"/>
            <a:chOff x="0" y="1359196"/>
            <a:chExt cx="9144000" cy="152401"/>
          </a:xfrm>
        </p:grpSpPr>
        <p:sp>
          <p:nvSpPr>
            <p:cNvPr id="8" name="Rectangle 7"/>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9" name="Rectangle 8"/>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grpSp>
      <p:pic>
        <p:nvPicPr>
          <p:cNvPr id="10"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7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459734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7053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24597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23405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771681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325168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97743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1093855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1955336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139196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dirty="0"/>
              <a:t>© 2021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dirty="0"/>
          </a:p>
        </p:txBody>
      </p:sp>
      <p:pic>
        <p:nvPicPr>
          <p:cNvPr id="7"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userDrawn="1"/>
        </p:nvGrpSpPr>
        <p:grpSpPr>
          <a:xfrm>
            <a:off x="0" y="1359196"/>
            <a:ext cx="9144000" cy="152401"/>
            <a:chOff x="0" y="1359196"/>
            <a:chExt cx="9144000" cy="152401"/>
          </a:xfrm>
        </p:grpSpPr>
        <p:sp>
          <p:nvSpPr>
            <p:cNvPr id="9" name="Rectangle 8"/>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0" name="Rectangle 9"/>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grpSp>
    </p:spTree>
    <p:extLst>
      <p:ext uri="{BB962C8B-B14F-4D97-AF65-F5344CB8AC3E}">
        <p14:creationId xmlns:p14="http://schemas.microsoft.com/office/powerpoint/2010/main" val="4204896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345752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785686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333583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742615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028123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65928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4250335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1401770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73405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141338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lvl1pPr>
              <a:lnSpc>
                <a:spcPct val="100000"/>
              </a:lnSpc>
              <a:defRPr>
                <a:latin typeface="Arial" panose="020B0604020202020204" pitchFamily="34" charset="0"/>
                <a:cs typeface="Arial" panose="020B0604020202020204" pitchFamily="34" charset="0"/>
              </a:defRPr>
            </a:lvl1pPr>
            <a:lvl2pPr marL="685800" indent="-3429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a:lnSpc>
                <a:spcPct val="100000"/>
              </a:lnSpc>
              <a:defRPr sz="2100">
                <a:latin typeface="Arial" panose="020B0604020202020204" pitchFamily="34" charset="0"/>
                <a:cs typeface="Arial" panose="020B0604020202020204" pitchFamily="34" charset="0"/>
              </a:defRPr>
            </a:lvl3pPr>
            <a:lvl4pPr>
              <a:lnSpc>
                <a:spcPct val="100000"/>
              </a:lnSpc>
              <a:defRPr sz="1800">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lnSpc>
                <a:spcPct val="100000"/>
              </a:lnSpc>
              <a:defRPr>
                <a:latin typeface="Arial" panose="020B0604020202020204" pitchFamily="34" charset="0"/>
                <a:cs typeface="Arial" panose="020B0604020202020204" pitchFamily="34" charset="0"/>
              </a:defRPr>
            </a:lvl1pPr>
            <a:lvl2pPr marL="685800" indent="-3429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 2021 Freedman HealthCare, LLC</a:t>
            </a:r>
          </a:p>
        </p:txBody>
      </p:sp>
      <p:sp>
        <p:nvSpPr>
          <p:cNvPr id="7" name="Slide Number Placeholder 6"/>
          <p:cNvSpPr>
            <a:spLocks noGrp="1"/>
          </p:cNvSpPr>
          <p:nvPr>
            <p:ph type="sldNum" sz="quarter" idx="12"/>
          </p:nvPr>
        </p:nvSpPr>
        <p:spPr/>
        <p:txBody>
          <a:bodyPr/>
          <a:lstStyle/>
          <a:p>
            <a:fld id="{89EC1B6A-93FB-412D-A2F8-D0090C074C45}" type="slidenum">
              <a:rPr lang="en-US" smtClean="0"/>
              <a:t>‹#›</a:t>
            </a:fld>
            <a:endParaRPr lang="en-US" dirty="0"/>
          </a:p>
        </p:txBody>
      </p:sp>
      <p:pic>
        <p:nvPicPr>
          <p:cNvPr id="8"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userDrawn="1"/>
        </p:nvGrpSpPr>
        <p:grpSpPr>
          <a:xfrm>
            <a:off x="0" y="1359196"/>
            <a:ext cx="9144000" cy="152401"/>
            <a:chOff x="0" y="1359196"/>
            <a:chExt cx="9144000" cy="152401"/>
          </a:xfrm>
        </p:grpSpPr>
        <p:sp>
          <p:nvSpPr>
            <p:cNvPr id="10" name="Rectangle 9"/>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1" name="Rectangle 10"/>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grpSp>
    </p:spTree>
    <p:extLst>
      <p:ext uri="{BB962C8B-B14F-4D97-AF65-F5344CB8AC3E}">
        <p14:creationId xmlns:p14="http://schemas.microsoft.com/office/powerpoint/2010/main" val="2667379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190075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609678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895453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234333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994064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598365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2051210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2264074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507298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80066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7"/>
            <a:ext cx="8173641" cy="854161"/>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lnSpc>
                <a:spcPct val="100000"/>
              </a:lnSpc>
              <a:defRPr>
                <a:latin typeface="Arial" panose="020B0604020202020204" pitchFamily="34" charset="0"/>
                <a:cs typeface="Arial" panose="020B0604020202020204" pitchFamily="34" charset="0"/>
              </a:defRPr>
            </a:lvl1pPr>
            <a:lvl2pPr marL="685800" indent="-3429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lnSpc>
                <a:spcPct val="100000"/>
              </a:lnSpc>
              <a:defRPr>
                <a:latin typeface="Arial" panose="020B0604020202020204" pitchFamily="34" charset="0"/>
                <a:cs typeface="Arial" panose="020B0604020202020204" pitchFamily="34" charset="0"/>
              </a:defRPr>
            </a:lvl1pPr>
            <a:lvl2pPr marL="685800" indent="-3429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 2021 Freedman HealthCare, LLC</a:t>
            </a:r>
          </a:p>
        </p:txBody>
      </p:sp>
      <p:sp>
        <p:nvSpPr>
          <p:cNvPr id="9" name="Slide Number Placeholder 8"/>
          <p:cNvSpPr>
            <a:spLocks noGrp="1"/>
          </p:cNvSpPr>
          <p:nvPr>
            <p:ph type="sldNum" sz="quarter" idx="12"/>
          </p:nvPr>
        </p:nvSpPr>
        <p:spPr/>
        <p:txBody>
          <a:bodyPr/>
          <a:lstStyle/>
          <a:p>
            <a:fld id="{89EC1B6A-93FB-412D-A2F8-D0090C074C45}" type="slidenum">
              <a:rPr lang="en-US" smtClean="0"/>
              <a:t>‹#›</a:t>
            </a:fld>
            <a:endParaRPr lang="en-US" dirty="0"/>
          </a:p>
        </p:txBody>
      </p:sp>
      <p:pic>
        <p:nvPicPr>
          <p:cNvPr id="10"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0" y="1359196"/>
            <a:ext cx="9144000" cy="152401"/>
            <a:chOff x="0" y="1359196"/>
            <a:chExt cx="9144000" cy="152401"/>
          </a:xfrm>
        </p:grpSpPr>
        <p:sp>
          <p:nvSpPr>
            <p:cNvPr id="12" name="Rectangle 11"/>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3" name="Rectangle 12"/>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grpSp>
    </p:spTree>
    <p:extLst>
      <p:ext uri="{BB962C8B-B14F-4D97-AF65-F5344CB8AC3E}">
        <p14:creationId xmlns:p14="http://schemas.microsoft.com/office/powerpoint/2010/main" val="1459045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886708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663920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87768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704109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89824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989396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2708804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2275230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5825931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232267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 2021 Freedman HealthCare, LLC</a:t>
            </a:r>
          </a:p>
        </p:txBody>
      </p:sp>
      <p:sp>
        <p:nvSpPr>
          <p:cNvPr id="5" name="Slide Number Placeholder 4"/>
          <p:cNvSpPr>
            <a:spLocks noGrp="1"/>
          </p:cNvSpPr>
          <p:nvPr>
            <p:ph type="sldNum" sz="quarter" idx="12"/>
          </p:nvPr>
        </p:nvSpPr>
        <p:spPr/>
        <p:txBody>
          <a:bodyPr/>
          <a:lstStyle/>
          <a:p>
            <a:fld id="{89EC1B6A-93FB-412D-A2F8-D0090C074C45}" type="slidenum">
              <a:rPr lang="en-US" smtClean="0"/>
              <a:t>‹#›</a:t>
            </a:fld>
            <a:endParaRPr lang="en-US" dirty="0"/>
          </a:p>
        </p:txBody>
      </p:sp>
      <p:pic>
        <p:nvPicPr>
          <p:cNvPr id="6"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0" y="1359196"/>
            <a:ext cx="9144000" cy="152401"/>
            <a:chOff x="0" y="1359196"/>
            <a:chExt cx="9144000" cy="152401"/>
          </a:xfrm>
        </p:grpSpPr>
        <p:sp>
          <p:nvSpPr>
            <p:cNvPr id="8" name="Rectangle 7"/>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9" name="Rectangle 8"/>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grpSp>
    </p:spTree>
    <p:extLst>
      <p:ext uri="{BB962C8B-B14F-4D97-AF65-F5344CB8AC3E}">
        <p14:creationId xmlns:p14="http://schemas.microsoft.com/office/powerpoint/2010/main" val="16930632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99796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054168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237506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463296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9101537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388944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1122634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39575995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877147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262033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2021 Freedman HealthCare, LLC</a:t>
            </a:r>
          </a:p>
        </p:txBody>
      </p:sp>
      <p:sp>
        <p:nvSpPr>
          <p:cNvPr id="4" name="Slide Number Placeholder 3"/>
          <p:cNvSpPr>
            <a:spLocks noGrp="1"/>
          </p:cNvSpPr>
          <p:nvPr>
            <p:ph type="sldNum" sz="quarter" idx="12"/>
          </p:nvPr>
        </p:nvSpPr>
        <p:spPr/>
        <p:txBody>
          <a:bodyPr/>
          <a:lstStyle/>
          <a:p>
            <a:fld id="{89EC1B6A-93FB-412D-A2F8-D0090C074C45}" type="slidenum">
              <a:rPr lang="en-US" smtClean="0"/>
              <a:t>‹#›</a:t>
            </a:fld>
            <a:endParaRPr lang="en-US" dirty="0"/>
          </a:p>
        </p:txBody>
      </p:sp>
    </p:spTree>
    <p:extLst>
      <p:ext uri="{BB962C8B-B14F-4D97-AF65-F5344CB8AC3E}">
        <p14:creationId xmlns:p14="http://schemas.microsoft.com/office/powerpoint/2010/main" val="31817547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27558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94831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39079305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259072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31496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9797213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1607019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2227850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852694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320281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300"/>
            </a:lvl1pPr>
          </a:lstStyle>
          <a:p>
            <a:r>
              <a:rPr lang="en-US" dirty="0"/>
              <a:t>Click to edit Master title style</a:t>
            </a:r>
          </a:p>
        </p:txBody>
      </p:sp>
      <p:sp>
        <p:nvSpPr>
          <p:cNvPr id="3" name="Content Placeholder 2"/>
          <p:cNvSpPr>
            <a:spLocks noGrp="1"/>
          </p:cNvSpPr>
          <p:nvPr>
            <p:ph idx="1"/>
          </p:nvPr>
        </p:nvSpPr>
        <p:spPr>
          <a:xfrm>
            <a:off x="3821723" y="1219288"/>
            <a:ext cx="4694818" cy="4641763"/>
          </a:xfrm>
          <a:prstGeom prst="rect">
            <a:avLst/>
          </a:prstGeom>
        </p:spPr>
        <p:txBody>
          <a:bodyPr/>
          <a:lstStyle>
            <a:lvl1pPr>
              <a:defRPr sz="2400"/>
            </a:lvl1pPr>
            <a:lvl2pPr marL="685800" indent="-342900">
              <a:buFont typeface="Arial" panose="020B0604020202020204" pitchFamily="34" charset="0"/>
              <a:buChar char="•"/>
              <a:defRPr sz="2100"/>
            </a:lvl2pPr>
            <a:lvl3pPr>
              <a:defRPr sz="18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 2021 Freedman HealthCare, LLC</a:t>
            </a:r>
          </a:p>
        </p:txBody>
      </p:sp>
      <p:sp>
        <p:nvSpPr>
          <p:cNvPr id="7" name="Slide Number Placeholder 6"/>
          <p:cNvSpPr>
            <a:spLocks noGrp="1"/>
          </p:cNvSpPr>
          <p:nvPr>
            <p:ph type="sldNum" sz="quarter" idx="12"/>
          </p:nvPr>
        </p:nvSpPr>
        <p:spPr/>
        <p:txBody>
          <a:bodyPr/>
          <a:lstStyle/>
          <a:p>
            <a:fld id="{89EC1B6A-93FB-412D-A2F8-D0090C074C45}" type="slidenum">
              <a:rPr lang="en-US" smtClean="0"/>
              <a:t>‹#›</a:t>
            </a:fld>
            <a:endParaRPr lang="en-US" dirty="0"/>
          </a:p>
        </p:txBody>
      </p:sp>
      <p:pic>
        <p:nvPicPr>
          <p:cNvPr id="8"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68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5391616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084330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5374165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9320653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9255995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1433165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19665535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20508943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807408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62460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300"/>
            </a:lvl1pPr>
          </a:lstStyle>
          <a:p>
            <a:r>
              <a:rPr lang="en-US" dirty="0"/>
              <a:t>Click to edit Master title style</a:t>
            </a:r>
          </a:p>
        </p:txBody>
      </p:sp>
      <p:sp>
        <p:nvSpPr>
          <p:cNvPr id="3" name="Picture Placeholder 2"/>
          <p:cNvSpPr>
            <a:spLocks noGrp="1" noChangeAspect="1"/>
          </p:cNvSpPr>
          <p:nvPr>
            <p:ph type="pic" idx="1"/>
          </p:nvPr>
        </p:nvSpPr>
        <p:spPr>
          <a:xfrm>
            <a:off x="3813908" y="1219288"/>
            <a:ext cx="4702633" cy="4641763"/>
          </a:xfrm>
          <a:prstGeom prst="rect">
            <a:avLst/>
          </a:prstGeom>
        </p:spPr>
        <p:txBody>
          <a:bodyPr anchor="t"/>
          <a:lstStyle>
            <a:lvl1pPr marL="0" indent="0">
              <a:buNone/>
              <a:defRPr sz="3300">
                <a:latin typeface="Georgia" panose="020405020504050203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 2021 Freedman HealthCare, LLC</a:t>
            </a:r>
          </a:p>
        </p:txBody>
      </p:sp>
      <p:sp>
        <p:nvSpPr>
          <p:cNvPr id="7" name="Slide Number Placeholder 6"/>
          <p:cNvSpPr>
            <a:spLocks noGrp="1"/>
          </p:cNvSpPr>
          <p:nvPr>
            <p:ph type="sldNum" sz="quarter" idx="12"/>
          </p:nvPr>
        </p:nvSpPr>
        <p:spPr/>
        <p:txBody>
          <a:bodyPr/>
          <a:lstStyle/>
          <a:p>
            <a:fld id="{89EC1B6A-93FB-412D-A2F8-D0090C074C45}" type="slidenum">
              <a:rPr lang="en-US" smtClean="0"/>
              <a:t>‹#›</a:t>
            </a:fld>
            <a:endParaRPr lang="en-US" dirty="0"/>
          </a:p>
        </p:txBody>
      </p:sp>
      <p:pic>
        <p:nvPicPr>
          <p:cNvPr id="8"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38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spcAft>
                <a:spcPts val="450"/>
              </a:spcAft>
            </a:pPr>
            <a:endParaRPr lang="en-US" dirty="0"/>
          </a:p>
        </p:txBody>
      </p:sp>
      <p:sp>
        <p:nvSpPr>
          <p:cNvPr id="7" name="Text Placeholder 6"/>
          <p:cNvSpPr>
            <a:spLocks noGrp="1"/>
          </p:cNvSpPr>
          <p:nvPr>
            <p:ph type="body" sz="quarter" idx="12" hasCustomPrompt="1"/>
            <p:custDataLst>
              <p:custData r:id="rId3"/>
            </p:custDataLst>
          </p:nvPr>
        </p:nvSpPr>
        <p:spPr>
          <a:xfrm>
            <a:off x="364332" y="806400"/>
            <a:ext cx="84201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8429187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spcAft>
                <a:spcPts val="450"/>
              </a:spcAft>
            </a:pPr>
            <a:endParaRPr lang="en-US" dirty="0"/>
          </a:p>
        </p:txBody>
      </p:sp>
      <p:sp>
        <p:nvSpPr>
          <p:cNvPr id="6" name="Text Placeholder 5"/>
          <p:cNvSpPr>
            <a:spLocks noGrp="1"/>
          </p:cNvSpPr>
          <p:nvPr>
            <p:ph type="body" sz="quarter" idx="12" hasCustomPrompt="1"/>
            <p:custDataLst>
              <p:custData r:id="rId2"/>
            </p:custDataLst>
          </p:nvPr>
        </p:nvSpPr>
        <p:spPr>
          <a:xfrm>
            <a:off x="364332" y="806400"/>
            <a:ext cx="8418769"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910244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8698876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364332" y="1609725"/>
            <a:ext cx="4121944"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4657725" y="1609725"/>
            <a:ext cx="4124325"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spcAft>
                <a:spcPts val="450"/>
              </a:spcAft>
            </a:pPr>
            <a:endParaRPr lang="en-US" dirty="0"/>
          </a:p>
        </p:txBody>
      </p:sp>
      <p:sp>
        <p:nvSpPr>
          <p:cNvPr id="8" name="Text Placeholder 7"/>
          <p:cNvSpPr>
            <a:spLocks noGrp="1"/>
          </p:cNvSpPr>
          <p:nvPr>
            <p:ph type="body" sz="quarter" idx="12" hasCustomPrompt="1"/>
            <p:custDataLst>
              <p:custData r:id="rId4"/>
            </p:custDataLst>
          </p:nvPr>
        </p:nvSpPr>
        <p:spPr>
          <a:xfrm>
            <a:off x="364333" y="806400"/>
            <a:ext cx="841876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4289875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1951" y="1609725"/>
            <a:ext cx="268605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228975" y="1609726"/>
            <a:ext cx="268605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6096000" y="1609725"/>
            <a:ext cx="268605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spcAft>
                <a:spcPts val="450"/>
              </a:spcAft>
            </a:pPr>
            <a:endParaRPr lang="en-US" dirty="0"/>
          </a:p>
        </p:txBody>
      </p:sp>
      <p:sp>
        <p:nvSpPr>
          <p:cNvPr id="9" name="Text Placeholder 8"/>
          <p:cNvSpPr>
            <a:spLocks noGrp="1"/>
          </p:cNvSpPr>
          <p:nvPr>
            <p:ph type="body" sz="quarter" idx="12" hasCustomPrompt="1"/>
            <p:custDataLst>
              <p:custData r:id="rId5"/>
            </p:custDataLst>
          </p:nvPr>
        </p:nvSpPr>
        <p:spPr>
          <a:xfrm>
            <a:off x="364332"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635627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364332" y="1609726"/>
            <a:ext cx="1969294"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2514600" y="1609726"/>
            <a:ext cx="1971675"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4657725" y="1609726"/>
            <a:ext cx="1971675"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6810375" y="1609726"/>
            <a:ext cx="1971675"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spcAft>
                <a:spcPts val="450"/>
              </a:spcAft>
            </a:pPr>
            <a:endParaRPr lang="en-US" dirty="0"/>
          </a:p>
        </p:txBody>
      </p:sp>
      <p:sp>
        <p:nvSpPr>
          <p:cNvPr id="10" name="Text Placeholder 9"/>
          <p:cNvSpPr>
            <a:spLocks noGrp="1"/>
          </p:cNvSpPr>
          <p:nvPr>
            <p:ph type="body" sz="quarter" idx="12" hasCustomPrompt="1"/>
            <p:custDataLst>
              <p:custData r:id="rId6"/>
            </p:custDataLst>
          </p:nvPr>
        </p:nvSpPr>
        <p:spPr>
          <a:xfrm>
            <a:off x="364333" y="806400"/>
            <a:ext cx="8417717"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449116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64332" y="362465"/>
            <a:ext cx="4121944" cy="5758935"/>
          </a:xfrm>
        </p:spPr>
        <p:txBody>
          <a:bodyPr/>
          <a:lstStyle>
            <a:lvl1pPr marL="175022" indent="-175022">
              <a:lnSpc>
                <a:spcPct val="90000"/>
              </a:lnSpc>
              <a:spcBef>
                <a:spcPts val="675"/>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364500" y="4896000"/>
            <a:ext cx="8418600" cy="1846800"/>
          </a:xfrm>
        </p:spPr>
        <p:txBody>
          <a:bodyPr/>
          <a:lstStyle>
            <a:lvl1pPr marL="0" indent="0" algn="r">
              <a:buNone/>
              <a:defRPr sz="9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1420957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361950" y="358774"/>
            <a:ext cx="6231450" cy="5762626"/>
          </a:xfrm>
        </p:spPr>
        <p:txBody>
          <a:bodyPr anchor="t" anchorCtr="0"/>
          <a:lstStyle>
            <a:lvl1pPr>
              <a:defRPr sz="405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5902200" y="630000"/>
            <a:ext cx="3240000" cy="6228000"/>
          </a:xfrm>
        </p:spPr>
        <p:txBody>
          <a:bodyPr wrap="none" lIns="0" tIns="46800" rIns="216000" bIns="0"/>
          <a:lstStyle>
            <a:lvl1pPr marL="0" indent="0" algn="r">
              <a:buNone/>
              <a:defRPr sz="37500" b="1">
                <a:solidFill>
                  <a:schemeClr val="dk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3994769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355651" y="5360804"/>
            <a:ext cx="4452403" cy="535794"/>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9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64332" y="1609200"/>
            <a:ext cx="8417719" cy="3200400"/>
          </a:xfrm>
        </p:spPr>
        <p:txBody>
          <a:bodyPr anchor="t" anchorCtr="0">
            <a:normAutofit/>
          </a:bodyPr>
          <a:lstStyle>
            <a:lvl1pPr marL="0" indent="0">
              <a:spcBef>
                <a:spcPts val="300"/>
              </a:spcBef>
              <a:buNone/>
              <a:defRPr sz="6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5381100" y="6094800"/>
            <a:ext cx="3399300" cy="3096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Copyright © 2022 Mercer Health &amp; Benefits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5381100" y="5727600"/>
            <a:ext cx="3399300" cy="396000"/>
          </a:xfrm>
          <a:prstGeom prst="rect">
            <a:avLst/>
          </a:prstGeom>
          <a:noFill/>
        </p:spPr>
        <p:txBody>
          <a:bodyPr wrap="none" lIns="0" tIns="0" rIns="0" bIns="0" rtlCol="0" anchor="b" anchorCtr="0">
            <a:noAutofit/>
          </a:bodyPr>
          <a:lstStyle/>
          <a:p>
            <a:pPr indent="-342900" algn="r">
              <a:spcBef>
                <a:spcPts val="1350"/>
              </a:spcBef>
            </a:pPr>
            <a:r>
              <a:rPr lang="en-US" sz="600" dirty="0">
                <a:solidFill>
                  <a:schemeClr val="lt1"/>
                </a:solidFill>
              </a:rPr>
              <a:t>{</a:t>
            </a:r>
            <a:r>
              <a:rPr lang="en-US" sz="600" dirty="0" err="1">
                <a:solidFill>
                  <a:schemeClr val="lt1"/>
                </a:solidFill>
              </a:rPr>
              <a:t>FileRef</a:t>
            </a:r>
            <a:r>
              <a:rPr lang="en-US" sz="6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356400" y="6206400"/>
            <a:ext cx="4452403" cy="216000"/>
          </a:xfrm>
          <a:prstGeom prst="rect">
            <a:avLst/>
          </a:prstGeom>
          <a:noFill/>
        </p:spPr>
        <p:txBody>
          <a:bodyPr wrap="square" lIns="0" tIns="0" rIns="0" bIns="0" rtlCol="0" anchor="b"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3" name="MainBackLogo_COLOUR" hidden="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28253993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37471" y="1907921"/>
            <a:ext cx="7019925" cy="1601978"/>
          </a:xfrm>
        </p:spPr>
        <p:txBody>
          <a:bodyPr vert="horz"/>
          <a:lstStyle>
            <a:lvl1pPr>
              <a:lnSpc>
                <a:spcPct val="90000"/>
              </a:lnSpc>
              <a:defRPr sz="45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350997" y="3708019"/>
            <a:ext cx="6992969" cy="791972"/>
          </a:xfrm>
        </p:spPr>
        <p:txBody>
          <a:bodyPr anchor="t"/>
          <a:lstStyle>
            <a:lvl1pPr marL="0" indent="0" algn="l">
              <a:buNone/>
              <a:defRPr sz="1800" cap="none">
                <a:solidFill>
                  <a:schemeClr val="lt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364332" y="4870801"/>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GB" sz="1050">
                <a:solidFill>
                  <a:schemeClr val="lt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err="1">
                <a:effectLst/>
                <a:latin typeface="Arial" panose="020B0604020202020204" pitchFamily="34" charset="0"/>
              </a:rPr>
              <a:t>Presenter1</a:t>
            </a:r>
            <a:r>
              <a:rPr lang="en-US" dirty="0">
                <a:effectLst/>
                <a:latin typeface="Arial" panose="020B0604020202020204" pitchFamily="34" charset="0"/>
              </a:rPr>
              <a:t>, Job Title, location  |  </a:t>
            </a:r>
            <a:r>
              <a:rPr lang="en-US" dirty="0" err="1">
                <a:effectLst/>
                <a:latin typeface="Arial" panose="020B0604020202020204" pitchFamily="34" charset="0"/>
              </a:rPr>
              <a:t>Presenter2</a:t>
            </a:r>
            <a:r>
              <a:rPr lang="en-US" dirty="0">
                <a:effectLst/>
                <a:latin typeface="Arial" panose="020B0604020202020204" pitchFamily="34" charset="0"/>
              </a:rPr>
              <a:t>,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364331" y="6257135"/>
            <a:ext cx="1341714" cy="115416"/>
          </a:xfrm>
          <a:prstGeom prst="rect">
            <a:avLst/>
          </a:prstGeom>
        </p:spPr>
        <p:txBody>
          <a:bodyPr wrap="none" lIns="0" tIns="0" rIns="0" bIns="0">
            <a:spAutoFit/>
          </a:bodyPr>
          <a:lstStyle/>
          <a:p>
            <a:r>
              <a:rPr lang="en-US" sz="750" dirty="0">
                <a:solidFill>
                  <a:schemeClr val="lt1"/>
                </a:solidFill>
                <a:effectLst/>
                <a:latin typeface="Arial" panose="020B0604020202020204" pitchFamily="34" charset="0"/>
              </a:rPr>
              <a:t>A business of Marsh McLennan</a:t>
            </a:r>
            <a:endParaRPr lang="en-US" sz="75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4657725" y="5909325"/>
            <a:ext cx="4124325"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sz="600" dirty="0">
              <a:solidFill>
                <a:schemeClr val="lt1"/>
              </a:solidFill>
            </a:endParaRPr>
          </a:p>
        </p:txBody>
      </p:sp>
      <p:sp>
        <p:nvSpPr>
          <p:cNvPr id="4" name="Tagline"/>
          <p:cNvSpPr txBox="1"/>
          <p:nvPr userDrawn="1">
            <p:custDataLst>
              <p:custData r:id="rId7"/>
            </p:custDataLst>
          </p:nvPr>
        </p:nvSpPr>
        <p:spPr>
          <a:xfrm>
            <a:off x="6096000" y="363600"/>
            <a:ext cx="2686050" cy="184666"/>
          </a:xfrm>
          <a:prstGeom prst="rect">
            <a:avLst/>
          </a:prstGeom>
          <a:noFill/>
        </p:spPr>
        <p:txBody>
          <a:bodyPr wrap="square" lIns="0" tIns="0" rIns="0" bIns="0" rtlCol="0">
            <a:spAutoFit/>
          </a:bodyPr>
          <a:lstStyle/>
          <a:p>
            <a:pPr algn="r"/>
            <a:r>
              <a:rPr lang="en-US" sz="1200" dirty="0">
                <a:solidFill>
                  <a:schemeClr val="lt1"/>
                </a:solidFill>
              </a:rPr>
              <a:t>welcome to brighter</a:t>
            </a:r>
          </a:p>
        </p:txBody>
      </p:sp>
      <p:pic>
        <p:nvPicPr>
          <p:cNvPr id="5" name="CoverMainLogo_WHITE"/>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pic>
        <p:nvPicPr>
          <p:cNvPr id="7" name="CoverMainLogo_COLOUR"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invGray">
          <a:xfrm>
            <a:off x="364522" y="345568"/>
            <a:ext cx="1337313" cy="280417"/>
          </a:xfrm>
          <a:prstGeom prst="rect">
            <a:avLst/>
          </a:prstGeom>
        </p:spPr>
      </p:pic>
    </p:spTree>
    <p:custDataLst>
      <p:custData r:id="rId1"/>
    </p:custDataLst>
    <p:extLst>
      <p:ext uri="{BB962C8B-B14F-4D97-AF65-F5344CB8AC3E}">
        <p14:creationId xmlns:p14="http://schemas.microsoft.com/office/powerpoint/2010/main" val="206992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customXml" Target="../../customXml/item3.xml"/><Relationship Id="rId18" Type="http://schemas.openxmlformats.org/officeDocument/2006/relationships/image" Target="../media/image5.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customXml" Target="../../customXml/item460.xml"/><Relationship Id="rId17" Type="http://schemas.openxmlformats.org/officeDocument/2006/relationships/image" Target="../media/image4.png"/><Relationship Id="rId2" Type="http://schemas.openxmlformats.org/officeDocument/2006/relationships/slideLayout" Target="../slideLayouts/slideLayout90.xml"/><Relationship Id="rId16" Type="http://schemas.openxmlformats.org/officeDocument/2006/relationships/customXml" Target="../../customXml/item435.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10.xml"/><Relationship Id="rId5" Type="http://schemas.openxmlformats.org/officeDocument/2006/relationships/slideLayout" Target="../slideLayouts/slideLayout93.xml"/><Relationship Id="rId15" Type="http://schemas.openxmlformats.org/officeDocument/2006/relationships/customXml" Target="../../customXml/item139.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customXml" Target="../../customXml/item46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customXml" Target="../../customXml/item167.xml"/><Relationship Id="rId18" Type="http://schemas.openxmlformats.org/officeDocument/2006/relationships/image" Target="../media/image5.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customXml" Target="../../customXml/item729.xml"/><Relationship Id="rId17" Type="http://schemas.openxmlformats.org/officeDocument/2006/relationships/image" Target="../media/image4.png"/><Relationship Id="rId2" Type="http://schemas.openxmlformats.org/officeDocument/2006/relationships/slideLayout" Target="../slideLayouts/slideLayout100.xml"/><Relationship Id="rId16" Type="http://schemas.openxmlformats.org/officeDocument/2006/relationships/customXml" Target="../../customXml/item369.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theme" Target="../theme/theme11.xml"/><Relationship Id="rId5" Type="http://schemas.openxmlformats.org/officeDocument/2006/relationships/slideLayout" Target="../slideLayouts/slideLayout103.xml"/><Relationship Id="rId15" Type="http://schemas.openxmlformats.org/officeDocument/2006/relationships/customXml" Target="../../customXml/item561.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customXml" Target="../../customXml/item4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customXml" Target="../../customXml/item635.xml"/><Relationship Id="rId18" Type="http://schemas.openxmlformats.org/officeDocument/2006/relationships/image" Target="../media/image5.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customXml" Target="../../customXml/item730.xml"/><Relationship Id="rId17" Type="http://schemas.openxmlformats.org/officeDocument/2006/relationships/image" Target="../media/image4.png"/><Relationship Id="rId2" Type="http://schemas.openxmlformats.org/officeDocument/2006/relationships/slideLayout" Target="../slideLayouts/slideLayout110.xml"/><Relationship Id="rId16" Type="http://schemas.openxmlformats.org/officeDocument/2006/relationships/customXml" Target="../../customXml/item573.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heme" Target="../theme/theme12.xml"/><Relationship Id="rId5" Type="http://schemas.openxmlformats.org/officeDocument/2006/relationships/slideLayout" Target="../slideLayouts/slideLayout113.xml"/><Relationship Id="rId15" Type="http://schemas.openxmlformats.org/officeDocument/2006/relationships/customXml" Target="../../customXml/item692.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customXml" Target="../../customXml/item16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customXml" Target="../../customXml/item52.xml"/><Relationship Id="rId18" Type="http://schemas.openxmlformats.org/officeDocument/2006/relationships/image" Target="../media/image5.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customXml" Target="../../customXml/item168.xml"/><Relationship Id="rId17" Type="http://schemas.openxmlformats.org/officeDocument/2006/relationships/image" Target="../media/image4.png"/><Relationship Id="rId2" Type="http://schemas.openxmlformats.org/officeDocument/2006/relationships/slideLayout" Target="../slideLayouts/slideLayout120.xml"/><Relationship Id="rId16" Type="http://schemas.openxmlformats.org/officeDocument/2006/relationships/customXml" Target="../../customXml/item10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theme" Target="../theme/theme13.xml"/><Relationship Id="rId5" Type="http://schemas.openxmlformats.org/officeDocument/2006/relationships/slideLayout" Target="../slideLayouts/slideLayout123.xml"/><Relationship Id="rId15" Type="http://schemas.openxmlformats.org/officeDocument/2006/relationships/customXml" Target="../../customXml/item297.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customXml" Target="../../customXml/item7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customXml" Target="../../customXml/item69.xml"/><Relationship Id="rId18" Type="http://schemas.openxmlformats.org/officeDocument/2006/relationships/image" Target="../media/image5.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customXml" Target="../../customXml/item618.xml"/><Relationship Id="rId17" Type="http://schemas.openxmlformats.org/officeDocument/2006/relationships/image" Target="../media/image4.png"/><Relationship Id="rId2" Type="http://schemas.openxmlformats.org/officeDocument/2006/relationships/slideLayout" Target="../slideLayouts/slideLayout130.xml"/><Relationship Id="rId16" Type="http://schemas.openxmlformats.org/officeDocument/2006/relationships/customXml" Target="../../customXml/item375.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14.xml"/><Relationship Id="rId5" Type="http://schemas.openxmlformats.org/officeDocument/2006/relationships/slideLayout" Target="../slideLayouts/slideLayout133.xml"/><Relationship Id="rId15" Type="http://schemas.openxmlformats.org/officeDocument/2006/relationships/customXml" Target="../../customXml/item162.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customXml" Target="../../customXml/item3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customXml" Target="../../customXml/item626.xml"/><Relationship Id="rId18" Type="http://schemas.openxmlformats.org/officeDocument/2006/relationships/image" Target="../media/image5.pn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customXml" Target="../../customXml/item51.xml"/><Relationship Id="rId17" Type="http://schemas.openxmlformats.org/officeDocument/2006/relationships/image" Target="../media/image4.png"/><Relationship Id="rId2" Type="http://schemas.openxmlformats.org/officeDocument/2006/relationships/slideLayout" Target="../slideLayouts/slideLayout140.xml"/><Relationship Id="rId16" Type="http://schemas.openxmlformats.org/officeDocument/2006/relationships/customXml" Target="../../customXml/item101.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theme" Target="../theme/theme15.xml"/><Relationship Id="rId5" Type="http://schemas.openxmlformats.org/officeDocument/2006/relationships/slideLayout" Target="../slideLayouts/slideLayout143.xml"/><Relationship Id="rId15" Type="http://schemas.openxmlformats.org/officeDocument/2006/relationships/customXml" Target="../../customXml/item11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customXml" Target="../../customXml/item5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customXml" Target="../../customXml/item688.xml"/><Relationship Id="rId18" Type="http://schemas.openxmlformats.org/officeDocument/2006/relationships/image" Target="../media/image5.pn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customXml" Target="../../customXml/item745.xml"/><Relationship Id="rId17" Type="http://schemas.openxmlformats.org/officeDocument/2006/relationships/image" Target="../media/image4.png"/><Relationship Id="rId2" Type="http://schemas.openxmlformats.org/officeDocument/2006/relationships/slideLayout" Target="../slideLayouts/slideLayout150.xml"/><Relationship Id="rId16" Type="http://schemas.openxmlformats.org/officeDocument/2006/relationships/customXml" Target="../../customXml/item111.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theme" Target="../theme/theme16.xml"/><Relationship Id="rId5" Type="http://schemas.openxmlformats.org/officeDocument/2006/relationships/slideLayout" Target="../slideLayouts/slideLayout153.xml"/><Relationship Id="rId15" Type="http://schemas.openxmlformats.org/officeDocument/2006/relationships/customXml" Target="../../customXml/item707.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customXml" Target="../../customXml/item69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customXml" Target="../../customXml/item169.xml"/><Relationship Id="rId18" Type="http://schemas.openxmlformats.org/officeDocument/2006/relationships/image" Target="../media/image5.pn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customXml" Target="../../customXml/item10.xml"/><Relationship Id="rId17" Type="http://schemas.openxmlformats.org/officeDocument/2006/relationships/image" Target="../media/image4.png"/><Relationship Id="rId2" Type="http://schemas.openxmlformats.org/officeDocument/2006/relationships/slideLayout" Target="../slideLayouts/slideLayout160.xml"/><Relationship Id="rId16" Type="http://schemas.openxmlformats.org/officeDocument/2006/relationships/customXml" Target="../../customXml/item591.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theme" Target="../theme/theme17.xml"/><Relationship Id="rId5" Type="http://schemas.openxmlformats.org/officeDocument/2006/relationships/slideLayout" Target="../slideLayouts/slideLayout163.xml"/><Relationship Id="rId15" Type="http://schemas.openxmlformats.org/officeDocument/2006/relationships/customXml" Target="../../customXml/item314.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customXml" Target="../../customXml/item67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customXml" Target="../../customXml/item4.xml"/><Relationship Id="rId18" Type="http://schemas.openxmlformats.org/officeDocument/2006/relationships/image" Target="../media/image5.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customXml" Target="../../customXml/item769.xml"/><Relationship Id="rId17" Type="http://schemas.openxmlformats.org/officeDocument/2006/relationships/image" Target="../media/image4.png"/><Relationship Id="rId2" Type="http://schemas.openxmlformats.org/officeDocument/2006/relationships/slideLayout" Target="../slideLayouts/slideLayout170.xml"/><Relationship Id="rId16" Type="http://schemas.openxmlformats.org/officeDocument/2006/relationships/customXml" Target="../../customXml/item475.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heme" Target="../theme/theme18.xml"/><Relationship Id="rId5" Type="http://schemas.openxmlformats.org/officeDocument/2006/relationships/slideLayout" Target="../slideLayouts/slideLayout173.xml"/><Relationship Id="rId15" Type="http://schemas.openxmlformats.org/officeDocument/2006/relationships/customXml" Target="../../customXml/item39.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customXml" Target="../../customXml/item6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customXml" Target="../../customXml/item292.xml"/><Relationship Id="rId18" Type="http://schemas.openxmlformats.org/officeDocument/2006/relationships/image" Target="../media/image5.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customXml" Target="../../customXml/item757.xml"/><Relationship Id="rId17" Type="http://schemas.openxmlformats.org/officeDocument/2006/relationships/image" Target="../media/image4.png"/><Relationship Id="rId2" Type="http://schemas.openxmlformats.org/officeDocument/2006/relationships/slideLayout" Target="../slideLayouts/slideLayout180.xml"/><Relationship Id="rId16" Type="http://schemas.openxmlformats.org/officeDocument/2006/relationships/customXml" Target="../../customXml/item728.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theme" Target="../theme/theme19.xml"/><Relationship Id="rId5" Type="http://schemas.openxmlformats.org/officeDocument/2006/relationships/slideLayout" Target="../slideLayouts/slideLayout183.xml"/><Relationship Id="rId15" Type="http://schemas.openxmlformats.org/officeDocument/2006/relationships/customXml" Target="../../customXml/item738.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customXml" Target="../../customXml/item3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customXml" Target="../../customXml/item155.xml"/><Relationship Id="rId1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customXml" Target="../../customXml/item597.xml"/><Relationship Id="rId17" Type="http://schemas.openxmlformats.org/officeDocument/2006/relationships/image" Target="../media/image4.png"/><Relationship Id="rId2" Type="http://schemas.openxmlformats.org/officeDocument/2006/relationships/slideLayout" Target="../slideLayouts/slideLayout20.xml"/><Relationship Id="rId16" Type="http://schemas.openxmlformats.org/officeDocument/2006/relationships/customXml" Target="../../customXml/item711.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5" Type="http://schemas.openxmlformats.org/officeDocument/2006/relationships/customXml" Target="../../customXml/item764.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customXml" Target="../../customXml/item5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customXml" Target="../../customXml/item134.xml"/><Relationship Id="rId18"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customXml" Target="../../customXml/item110.xml"/><Relationship Id="rId17" Type="http://schemas.openxmlformats.org/officeDocument/2006/relationships/image" Target="../media/image4.png"/><Relationship Id="rId2" Type="http://schemas.openxmlformats.org/officeDocument/2006/relationships/slideLayout" Target="../slideLayouts/slideLayout30.xml"/><Relationship Id="rId16" Type="http://schemas.openxmlformats.org/officeDocument/2006/relationships/customXml" Target="../../customXml/item255.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5" Type="http://schemas.openxmlformats.org/officeDocument/2006/relationships/customXml" Target="../../customXml/item628.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customXml" Target="../../customXml/item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customXml" Target="../../customXml/item416.xml"/><Relationship Id="rId18" Type="http://schemas.openxmlformats.org/officeDocument/2006/relationships/image" Target="../media/image5.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customXml" Target="../../customXml/item607.xml"/><Relationship Id="rId17" Type="http://schemas.openxmlformats.org/officeDocument/2006/relationships/image" Target="../media/image4.png"/><Relationship Id="rId2" Type="http://schemas.openxmlformats.org/officeDocument/2006/relationships/slideLayout" Target="../slideLayouts/slideLayout40.xml"/><Relationship Id="rId16" Type="http://schemas.openxmlformats.org/officeDocument/2006/relationships/customXml" Target="../../customXml/item38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5.xml"/><Relationship Id="rId5" Type="http://schemas.openxmlformats.org/officeDocument/2006/relationships/slideLayout" Target="../slideLayouts/slideLayout43.xml"/><Relationship Id="rId15" Type="http://schemas.openxmlformats.org/officeDocument/2006/relationships/customXml" Target="../../customXml/item59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customXml" Target="../../customXml/item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customXml" Target="../../customXml/item233.xml"/><Relationship Id="rId18" Type="http://schemas.openxmlformats.org/officeDocument/2006/relationships/image" Target="../media/image5.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customXml" Target="../../customXml/item732.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customXml" Target="../../customXml/item631.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6.xml"/><Relationship Id="rId5" Type="http://schemas.openxmlformats.org/officeDocument/2006/relationships/slideLayout" Target="../slideLayouts/slideLayout53.xml"/><Relationship Id="rId15" Type="http://schemas.openxmlformats.org/officeDocument/2006/relationships/customXml" Target="../../customXml/item109.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customXml" Target="../../customXml/item6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customXml" Target="../../customXml/item643.xml"/><Relationship Id="rId18"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customXml" Target="../../customXml/item430.xml"/><Relationship Id="rId17" Type="http://schemas.openxmlformats.org/officeDocument/2006/relationships/image" Target="../media/image4.png"/><Relationship Id="rId2" Type="http://schemas.openxmlformats.org/officeDocument/2006/relationships/slideLayout" Target="../slideLayouts/slideLayout60.xml"/><Relationship Id="rId16" Type="http://schemas.openxmlformats.org/officeDocument/2006/relationships/customXml" Target="../../customXml/item33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7.xml"/><Relationship Id="rId5" Type="http://schemas.openxmlformats.org/officeDocument/2006/relationships/slideLayout" Target="../slideLayouts/slideLayout63.xml"/><Relationship Id="rId15" Type="http://schemas.openxmlformats.org/officeDocument/2006/relationships/customXml" Target="../../customXml/item171.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customXml" Target="../../customXml/item3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customXml" Target="../../customXml/item310.xml"/><Relationship Id="rId18" Type="http://schemas.openxmlformats.org/officeDocument/2006/relationships/image" Target="../media/image5.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customXml" Target="../../customXml/item294.xml"/><Relationship Id="rId17" Type="http://schemas.openxmlformats.org/officeDocument/2006/relationships/image" Target="../media/image4.png"/><Relationship Id="rId2" Type="http://schemas.openxmlformats.org/officeDocument/2006/relationships/slideLayout" Target="../slideLayouts/slideLayout70.xml"/><Relationship Id="rId16" Type="http://schemas.openxmlformats.org/officeDocument/2006/relationships/customXml" Target="../../customXml/item679.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8.xml"/><Relationship Id="rId5" Type="http://schemas.openxmlformats.org/officeDocument/2006/relationships/slideLayout" Target="../slideLayouts/slideLayout73.xml"/><Relationship Id="rId15" Type="http://schemas.openxmlformats.org/officeDocument/2006/relationships/customXml" Target="../../customXml/item514.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customXml" Target="../../customXml/item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customXml" Target="../../customXml/item301.xml"/><Relationship Id="rId18" Type="http://schemas.openxmlformats.org/officeDocument/2006/relationships/image" Target="../media/image5.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customXml" Target="../../customXml/item189.xml"/><Relationship Id="rId17" Type="http://schemas.openxmlformats.org/officeDocument/2006/relationships/image" Target="../media/image4.png"/><Relationship Id="rId2" Type="http://schemas.openxmlformats.org/officeDocument/2006/relationships/slideLayout" Target="../slideLayouts/slideLayout80.xml"/><Relationship Id="rId16" Type="http://schemas.openxmlformats.org/officeDocument/2006/relationships/customXml" Target="../../customXml/item56.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9.xml"/><Relationship Id="rId5" Type="http://schemas.openxmlformats.org/officeDocument/2006/relationships/slideLayout" Target="../slideLayouts/slideLayout83.xml"/><Relationship Id="rId15" Type="http://schemas.openxmlformats.org/officeDocument/2006/relationships/customXml" Target="../../customXml/item472.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customXml" Target="../../customXml/item4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5126"/>
            <a:ext cx="7029450" cy="854162"/>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342900" y="6356351"/>
            <a:ext cx="2122714"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a:t>© 2021 Freedman HealthCare, LLC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C1B6A-93FB-412D-A2F8-D0090C074C45}" type="slidenum">
              <a:rPr lang="en-US" smtClean="0"/>
              <a:t>‹#›</a:t>
            </a:fld>
            <a:endParaRPr lang="en-US" dirty="0"/>
          </a:p>
        </p:txBody>
      </p:sp>
    </p:spTree>
    <p:extLst>
      <p:ext uri="{BB962C8B-B14F-4D97-AF65-F5344CB8AC3E}">
        <p14:creationId xmlns:p14="http://schemas.microsoft.com/office/powerpoint/2010/main" val="1697627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Tx/>
        <a:buBlip>
          <a:blip r:embed="rId11"/>
        </a:buBlip>
        <a:tabLst/>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9652863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5918195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401671427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265494672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56785043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276893372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424706243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5457196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185612703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14260544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197451B7-0141-4DDB-8D9B-EE53D90E06FF}" type="datetime1">
              <a:rPr lang="en-US" smtClean="0"/>
              <a:t>1/12/2022</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D3FF57B-5F25-B54A-A918-FB50C2689073}"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descr="DHSS Logo Red 3D"/>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0184" y="4915490"/>
            <a:ext cx="1013460" cy="1036320"/>
          </a:xfrm>
          <a:prstGeom prst="rect">
            <a:avLst/>
          </a:prstGeom>
          <a:noFill/>
          <a:ln>
            <a:noFill/>
          </a:ln>
        </p:spPr>
      </p:pic>
    </p:spTree>
    <p:extLst>
      <p:ext uri="{BB962C8B-B14F-4D97-AF65-F5344CB8AC3E}">
        <p14:creationId xmlns:p14="http://schemas.microsoft.com/office/powerpoint/2010/main" val="31726227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28958316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7221391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2628535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20077366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411171124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104625846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64333" y="355602"/>
            <a:ext cx="8417717"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64332" y="1609725"/>
            <a:ext cx="8417718"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8572500" y="6516001"/>
            <a:ext cx="210600" cy="92333"/>
          </a:xfrm>
          <a:prstGeom prst="rect">
            <a:avLst/>
          </a:prstGeom>
          <a:noFill/>
        </p:spPr>
        <p:txBody>
          <a:bodyPr wrap="square" lIns="0" tIns="0" rIns="0" bIns="0" rtlCol="0">
            <a:spAutoFit/>
          </a:bodyPr>
          <a:lstStyle>
            <a:lvl1pPr algn="r">
              <a:defRPr lang="en-GB" sz="6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4657500" y="6390000"/>
            <a:ext cx="3410100" cy="248400"/>
          </a:xfrm>
          <a:prstGeom prst="rect">
            <a:avLst/>
          </a:prstGeom>
        </p:spPr>
        <p:txBody>
          <a:bodyPr vert="horz" lIns="0" tIns="0" rIns="0" bIns="0" rtlCol="0" anchor="b">
            <a:noAutofit/>
          </a:bodyPr>
          <a:lstStyle>
            <a:lvl1pPr algn="r">
              <a:defRPr lang="en-GB" sz="600" b="0"/>
            </a:lvl1pPr>
          </a:lstStyle>
          <a:p>
            <a:pPr>
              <a:spcAft>
                <a:spcPts val="450"/>
              </a:spcAft>
            </a:pPr>
            <a:endParaRPr lang="en-US" dirty="0"/>
          </a:p>
        </p:txBody>
      </p:sp>
      <p:pic>
        <p:nvPicPr>
          <p:cNvPr id="6" name="ContentLogo_WHIT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pic>
        <p:nvPicPr>
          <p:cNvPr id="7" name="ContentLogo_COLOU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364522" y="6515989"/>
            <a:ext cx="546355" cy="115824"/>
          </a:xfrm>
          <a:prstGeom prst="rect">
            <a:avLst/>
          </a:prstGeom>
        </p:spPr>
      </p:pic>
    </p:spTree>
    <p:custDataLst>
      <p:custData r:id="rId12"/>
    </p:custDataLst>
    <p:extLst>
      <p:ext uri="{BB962C8B-B14F-4D97-AF65-F5344CB8AC3E}">
        <p14:creationId xmlns:p14="http://schemas.microsoft.com/office/powerpoint/2010/main" val="36105308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p:hf hdr="0" dt="0"/>
  <p:txStyles>
    <p:titleStyle>
      <a:lvl1pPr algn="l" defTabSz="342900" rtl="0" eaLnBrk="1" latinLnBrk="0" hangingPunct="1">
        <a:lnSpc>
          <a:spcPct val="80000"/>
        </a:lnSpc>
        <a:spcBef>
          <a:spcPct val="0"/>
        </a:spcBef>
        <a:buNone/>
        <a:defRPr sz="2250" b="1" kern="1200">
          <a:solidFill>
            <a:schemeClr val="dk1"/>
          </a:solidFill>
          <a:latin typeface="+mj-lt"/>
          <a:ea typeface="+mj-ea"/>
          <a:cs typeface="+mj-cs"/>
        </a:defRPr>
      </a:lvl1pPr>
    </p:titleStyle>
    <p:bodyStyle>
      <a:lvl1pPr marL="171450" indent="-171450" algn="l" defTabSz="342900" rtl="0" eaLnBrk="1" latinLnBrk="0" hangingPunct="1">
        <a:spcBef>
          <a:spcPts val="0"/>
        </a:spcBef>
        <a:spcAft>
          <a:spcPts val="450"/>
        </a:spcAft>
        <a:buFont typeface="Arial" panose="020B0604020202020204" pitchFamily="34" charset="0"/>
        <a:buChar char="•"/>
        <a:defRPr sz="1350" b="0" kern="1200">
          <a:solidFill>
            <a:schemeClr val="tx1"/>
          </a:solidFill>
          <a:latin typeface="+mn-lt"/>
          <a:ea typeface="+mn-ea"/>
          <a:cs typeface="+mn-cs"/>
        </a:defRPr>
      </a:lvl1pPr>
      <a:lvl2pPr marL="342900" indent="-167879" algn="l" defTabSz="342900" rtl="0" eaLnBrk="1" latinLnBrk="0" hangingPunct="1">
        <a:spcBef>
          <a:spcPts val="0"/>
        </a:spcBef>
        <a:spcAft>
          <a:spcPts val="450"/>
        </a:spcAft>
        <a:buFont typeface="Arial" panose="020B0604020202020204" pitchFamily="34" charset="0"/>
        <a:buChar char="–"/>
        <a:tabLst/>
        <a:defRPr sz="1125" kern="1200">
          <a:solidFill>
            <a:schemeClr val="tx1"/>
          </a:solidFill>
          <a:latin typeface="+mn-lt"/>
          <a:ea typeface="+mn-ea"/>
          <a:cs typeface="+mn-cs"/>
        </a:defRPr>
      </a:lvl2pPr>
      <a:lvl3pPr marL="5143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3pPr>
      <a:lvl4pPr marL="6858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4pPr>
      <a:lvl5pPr marL="8572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5pPr>
      <a:lvl6pPr marL="10287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6pPr>
      <a:lvl7pPr marL="12001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7pPr>
      <a:lvl8pPr marL="1371600" indent="-167879"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8pPr>
      <a:lvl9pPr marL="1543050" indent="-171450" algn="l" defTabSz="342900" rtl="0" eaLnBrk="1" latinLnBrk="0" hangingPunct="1">
        <a:spcBef>
          <a:spcPts val="0"/>
        </a:spcBef>
        <a:spcAft>
          <a:spcPts val="450"/>
        </a:spcAft>
        <a:buFont typeface="Arial" panose="020B0604020202020204" pitchFamily="34" charset="0"/>
        <a:buChar char="•"/>
        <a:tabLst/>
        <a:defRPr sz="9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tephanie.hartos@delaware.gov"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nsurance.delaware.gov/divisions/consumerhp/ovbhc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insurance.delaware.gov/wp-content/uploads/sites/15/2021/05/Evaluating-Primary-Care-Reimbursement-Parity-with-Medicare-Rates-05132021.pdf" TargetMode="External"/><Relationship Id="rId5" Type="http://schemas.openxmlformats.org/officeDocument/2006/relationships/hyperlink" Target="https://insurance.delaware.gov/wp-content/uploads/sites/15/2021/09/Comprehensive-Primary-Care-Investment_Unlocking-Savings-in-Delaware.pdf" TargetMode="External"/><Relationship Id="rId4" Type="http://schemas.openxmlformats.org/officeDocument/2006/relationships/hyperlink" Target="https://insurance.delaware.gov/wp-content/uploads/sites/15/2021/12/Delaware-Annual-Review-of-Progress-Towards-12062021.pdf"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mcondon@freedmanhealthcare.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customXml/item752.xml"/><Relationship Id="rId2" Type="http://schemas.openxmlformats.org/officeDocument/2006/relationships/customXml" Target="../../customXml/item553.xml"/><Relationship Id="rId1" Type="http://schemas.openxmlformats.org/officeDocument/2006/relationships/customXml" Target="../../customXml/item159.xml"/><Relationship Id="rId6" Type="http://schemas.openxmlformats.org/officeDocument/2006/relationships/image" Target="../media/image20.png"/><Relationship Id="rId5" Type="http://schemas.openxmlformats.org/officeDocument/2006/relationships/slideLayout" Target="../slideLayouts/slideLayout19.xml"/><Relationship Id="rId4" Type="http://schemas.openxmlformats.org/officeDocument/2006/relationships/customXml" Target="../../customXml/item95.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6.xml"/><Relationship Id="rId1" Type="http://schemas.openxmlformats.org/officeDocument/2006/relationships/customXml" Target="../../customXml/item6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0.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11.xml"/><Relationship Id="rId1" Type="http://schemas.openxmlformats.org/officeDocument/2006/relationships/customXml" Target="../../customXml/item56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150.xml"/><Relationship Id="rId1" Type="http://schemas.openxmlformats.org/officeDocument/2006/relationships/customXml" Target="../../customXml/item46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7.xml"/></Relationships>
</file>

<file path=ppt/slides/_rels/slide5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70.xml"/><Relationship Id="rId6" Type="http://schemas.openxmlformats.org/officeDocument/2006/relationships/hyperlink" Target="mailto:stephanie.hartos@delaware.gov" TargetMode="External"/><Relationship Id="rId5" Type="http://schemas.openxmlformats.org/officeDocument/2006/relationships/image" Target="../media/image37.png"/><Relationship Id="rId4" Type="http://schemas.openxmlformats.org/officeDocument/2006/relationships/image" Target="../media/image36.sv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88.xml"/><Relationship Id="rId1" Type="http://schemas.openxmlformats.org/officeDocument/2006/relationships/customXml" Target="../../customXml/item5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287D2-D606-4A54-A5F3-3490311B621F}"/>
              </a:ext>
            </a:extLst>
          </p:cNvPr>
          <p:cNvSpPr>
            <a:spLocks noGrp="1"/>
          </p:cNvSpPr>
          <p:nvPr>
            <p:ph type="ctrTitle"/>
          </p:nvPr>
        </p:nvSpPr>
        <p:spPr/>
        <p:txBody>
          <a:bodyPr/>
          <a:lstStyle/>
          <a:p>
            <a:r>
              <a:rPr lang="en-US" dirty="0"/>
              <a:t>Primary care </a:t>
            </a:r>
            <a:r>
              <a:rPr lang="en-US"/>
              <a:t>reform collaborative (PCRC) </a:t>
            </a:r>
            <a:r>
              <a:rPr lang="en-US" dirty="0"/>
              <a:t>meeting</a:t>
            </a:r>
          </a:p>
        </p:txBody>
      </p:sp>
      <p:sp>
        <p:nvSpPr>
          <p:cNvPr id="6" name="Subtitle 5">
            <a:extLst>
              <a:ext uri="{FF2B5EF4-FFF2-40B4-BE49-F238E27FC236}">
                <a16:creationId xmlns:a16="http://schemas.microsoft.com/office/drawing/2014/main" id="{0A338793-BB92-48C8-9213-F7D027DE4444}"/>
              </a:ext>
            </a:extLst>
          </p:cNvPr>
          <p:cNvSpPr>
            <a:spLocks noGrp="1"/>
          </p:cNvSpPr>
          <p:nvPr>
            <p:ph type="subTitle" idx="1"/>
          </p:nvPr>
        </p:nvSpPr>
        <p:spPr/>
        <p:txBody>
          <a:bodyPr/>
          <a:lstStyle/>
          <a:p>
            <a:r>
              <a:rPr lang="en-US" dirty="0"/>
              <a:t>January 10</a:t>
            </a:r>
            <a:r>
              <a:rPr lang="en-US" baseline="30000" dirty="0"/>
              <a:t>th</a:t>
            </a:r>
            <a:r>
              <a:rPr lang="en-US" dirty="0"/>
              <a:t>, 2022</a:t>
            </a:r>
          </a:p>
        </p:txBody>
      </p:sp>
    </p:spTree>
    <p:extLst>
      <p:ext uri="{BB962C8B-B14F-4D97-AF65-F5344CB8AC3E}">
        <p14:creationId xmlns:p14="http://schemas.microsoft.com/office/powerpoint/2010/main" val="266368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3A27-1E27-4DF5-9D6A-754AA19E59B0}"/>
              </a:ext>
            </a:extLst>
          </p:cNvPr>
          <p:cNvSpPr>
            <a:spLocks noGrp="1"/>
          </p:cNvSpPr>
          <p:nvPr>
            <p:ph type="title"/>
          </p:nvPr>
        </p:nvSpPr>
        <p:spPr/>
        <p:txBody>
          <a:bodyPr>
            <a:normAutofit fontScale="90000"/>
          </a:bodyPr>
          <a:lstStyle/>
          <a:p>
            <a:r>
              <a:rPr lang="en-US" dirty="0"/>
              <a:t>Office of Value Based Health Care Delivery </a:t>
            </a:r>
          </a:p>
        </p:txBody>
      </p:sp>
      <p:sp>
        <p:nvSpPr>
          <p:cNvPr id="3" name="Content Placeholder 2">
            <a:extLst>
              <a:ext uri="{FF2B5EF4-FFF2-40B4-BE49-F238E27FC236}">
                <a16:creationId xmlns:a16="http://schemas.microsoft.com/office/drawing/2014/main" id="{B6A0698F-6FD8-420A-B604-39F6EFFF89DF}"/>
              </a:ext>
            </a:extLst>
          </p:cNvPr>
          <p:cNvSpPr>
            <a:spLocks noGrp="1"/>
          </p:cNvSpPr>
          <p:nvPr>
            <p:ph idx="1"/>
          </p:nvPr>
        </p:nvSpPr>
        <p:spPr>
          <a:xfrm>
            <a:off x="537210" y="1597696"/>
            <a:ext cx="7886700" cy="4380246"/>
          </a:xfrm>
        </p:spPr>
        <p:txBody>
          <a:bodyPr lIns="91440" tIns="45720" rIns="91440" bIns="45720" anchor="t"/>
          <a:lstStyle/>
          <a:p>
            <a:pPr marL="0" indent="0">
              <a:buNone/>
            </a:pPr>
            <a:r>
              <a:rPr lang="en-US" sz="1800" b="1" dirty="0">
                <a:latin typeface="Arial"/>
                <a:ea typeface="Tahoma"/>
                <a:cs typeface="Arial"/>
              </a:rPr>
              <a:t>2019 Enabling Statute: </a:t>
            </a:r>
            <a:r>
              <a:rPr lang="en-US" sz="1800" dirty="0">
                <a:latin typeface="Arial"/>
                <a:ea typeface="Tahoma"/>
                <a:cs typeface="Arial"/>
              </a:rPr>
              <a:t>Senate Bill 116 directed the Department of Insurance (DOI) to create the Office of Value Based Health Care Delivery (the “Office”) to: </a:t>
            </a:r>
            <a:endParaRPr lang="en-US" sz="1800" dirty="0"/>
          </a:p>
          <a:p>
            <a:pPr marL="0" indent="0" algn="ctr">
              <a:buNone/>
            </a:pPr>
            <a:r>
              <a:rPr lang="en-US" sz="1800" b="1" dirty="0">
                <a:latin typeface="Arial"/>
                <a:ea typeface="Tahoma"/>
                <a:cs typeface="Arial"/>
              </a:rPr>
              <a:t>"Reduce health-care costs by increasing the availability of high-quality, cost-efficient health insurance products with stable, predictable, and affordable rates." </a:t>
            </a:r>
            <a:endParaRPr lang="en-US" sz="1800" b="1" dirty="0"/>
          </a:p>
          <a:p>
            <a:pPr marL="0" indent="0">
              <a:buNone/>
            </a:pPr>
            <a:endParaRPr lang="en-US" sz="1800" dirty="0">
              <a:latin typeface="Arial"/>
              <a:ea typeface="Tahoma"/>
              <a:cs typeface="Arial"/>
            </a:endParaRPr>
          </a:p>
          <a:p>
            <a:pPr marL="0" indent="0">
              <a:buNone/>
            </a:pPr>
            <a:r>
              <a:rPr lang="en-US" sz="1800" b="1" dirty="0">
                <a:latin typeface="Arial"/>
                <a:ea typeface="Tahoma"/>
                <a:cs typeface="Arial"/>
              </a:rPr>
              <a:t>2021 Expanded Authority: </a:t>
            </a:r>
            <a:r>
              <a:rPr lang="en-US" sz="1800" dirty="0">
                <a:latin typeface="Arial"/>
                <a:ea typeface="Tahoma"/>
                <a:cs typeface="Arial"/>
              </a:rPr>
              <a:t>Senate Substitute 1 for Senate Bill 120 requires the Office to support DOI in implementing the rate filing provisions of SS 1 for SB 120 and develop regulations to further define these and other affordability standards. </a:t>
            </a:r>
          </a:p>
          <a:p>
            <a:pPr marL="0" indent="0">
              <a:buNone/>
            </a:pPr>
            <a:endParaRPr lang="en-US" sz="1800" dirty="0">
              <a:latin typeface="Arial"/>
              <a:ea typeface="Tahoma"/>
              <a:cs typeface="Arial"/>
            </a:endParaRPr>
          </a:p>
        </p:txBody>
      </p:sp>
      <p:sp>
        <p:nvSpPr>
          <p:cNvPr id="4" name="Footer Placeholder 3">
            <a:extLst>
              <a:ext uri="{FF2B5EF4-FFF2-40B4-BE49-F238E27FC236}">
                <a16:creationId xmlns:a16="http://schemas.microsoft.com/office/drawing/2014/main" id="{018B0832-0845-4D03-8C47-64F10944F383}"/>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6C701569-0ADB-453C-AF99-52FFDA2801A0}"/>
              </a:ext>
            </a:extLst>
          </p:cNvPr>
          <p:cNvSpPr>
            <a:spLocks noGrp="1"/>
          </p:cNvSpPr>
          <p:nvPr>
            <p:ph type="sldNum" sz="quarter" idx="12"/>
          </p:nvPr>
        </p:nvSpPr>
        <p:spPr/>
        <p:txBody>
          <a:bodyPr/>
          <a:lstStyle/>
          <a:p>
            <a:fld id="{89EC1B6A-93FB-412D-A2F8-D0090C074C45}" type="slidenum">
              <a:rPr lang="en-US" smtClean="0"/>
              <a:t>10</a:t>
            </a:fld>
            <a:endParaRPr lang="en-US" dirty="0"/>
          </a:p>
        </p:txBody>
      </p:sp>
    </p:spTree>
    <p:extLst>
      <p:ext uri="{BB962C8B-B14F-4D97-AF65-F5344CB8AC3E}">
        <p14:creationId xmlns:p14="http://schemas.microsoft.com/office/powerpoint/2010/main" val="155473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3A27-1E27-4DF5-9D6A-754AA19E59B0}"/>
              </a:ext>
            </a:extLst>
          </p:cNvPr>
          <p:cNvSpPr>
            <a:spLocks noGrp="1"/>
          </p:cNvSpPr>
          <p:nvPr>
            <p:ph type="title"/>
          </p:nvPr>
        </p:nvSpPr>
        <p:spPr/>
        <p:txBody>
          <a:bodyPr>
            <a:normAutofit/>
          </a:bodyPr>
          <a:lstStyle/>
          <a:p>
            <a:r>
              <a:rPr lang="en-US" dirty="0"/>
              <a:t>Goals for Today </a:t>
            </a:r>
          </a:p>
        </p:txBody>
      </p:sp>
      <p:sp>
        <p:nvSpPr>
          <p:cNvPr id="3" name="Content Placeholder 2">
            <a:extLst>
              <a:ext uri="{FF2B5EF4-FFF2-40B4-BE49-F238E27FC236}">
                <a16:creationId xmlns:a16="http://schemas.microsoft.com/office/drawing/2014/main" id="{B6A0698F-6FD8-420A-B604-39F6EFFF89DF}"/>
              </a:ext>
            </a:extLst>
          </p:cNvPr>
          <p:cNvSpPr>
            <a:spLocks noGrp="1"/>
          </p:cNvSpPr>
          <p:nvPr>
            <p:ph idx="1"/>
          </p:nvPr>
        </p:nvSpPr>
        <p:spPr/>
        <p:txBody>
          <a:bodyPr/>
          <a:lstStyle/>
          <a:p>
            <a:r>
              <a:rPr lang="en-US" dirty="0"/>
              <a:t>Share recent work of the Office </a:t>
            </a:r>
          </a:p>
          <a:p>
            <a:endParaRPr lang="en-US" dirty="0"/>
          </a:p>
          <a:p>
            <a:r>
              <a:rPr lang="en-US" dirty="0"/>
              <a:t>Update the PCRC on draft DOI regulations </a:t>
            </a:r>
          </a:p>
          <a:p>
            <a:pPr marL="0" indent="0">
              <a:buNone/>
            </a:pPr>
            <a:endParaRPr lang="en-US" dirty="0"/>
          </a:p>
          <a:p>
            <a:r>
              <a:rPr lang="en-US" dirty="0"/>
              <a:t>Discuss next steps </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18B0832-0845-4D03-8C47-64F10944F383}"/>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6C701569-0ADB-453C-AF99-52FFDA2801A0}"/>
              </a:ext>
            </a:extLst>
          </p:cNvPr>
          <p:cNvSpPr>
            <a:spLocks noGrp="1"/>
          </p:cNvSpPr>
          <p:nvPr>
            <p:ph type="sldNum" sz="quarter" idx="12"/>
          </p:nvPr>
        </p:nvSpPr>
        <p:spPr/>
        <p:txBody>
          <a:bodyPr/>
          <a:lstStyle/>
          <a:p>
            <a:fld id="{89EC1B6A-93FB-412D-A2F8-D0090C074C45}" type="slidenum">
              <a:rPr lang="en-US" smtClean="0"/>
              <a:t>11</a:t>
            </a:fld>
            <a:endParaRPr lang="en-US" dirty="0"/>
          </a:p>
        </p:txBody>
      </p:sp>
    </p:spTree>
    <p:extLst>
      <p:ext uri="{BB962C8B-B14F-4D97-AF65-F5344CB8AC3E}">
        <p14:creationId xmlns:p14="http://schemas.microsoft.com/office/powerpoint/2010/main" val="221085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0E3480-0EA5-4D3E-8C22-44D21C383401}"/>
              </a:ext>
            </a:extLst>
          </p:cNvPr>
          <p:cNvSpPr>
            <a:spLocks noGrp="1"/>
          </p:cNvSpPr>
          <p:nvPr>
            <p:ph type="title"/>
          </p:nvPr>
        </p:nvSpPr>
        <p:spPr>
          <a:xfrm>
            <a:off x="411370" y="257527"/>
            <a:ext cx="7617935" cy="990600"/>
          </a:xfrm>
        </p:spPr>
        <p:txBody>
          <a:bodyPr>
            <a:noAutofit/>
          </a:bodyPr>
          <a:lstStyle/>
          <a:p>
            <a:r>
              <a:rPr lang="en-US" dirty="0"/>
              <a:t>Theory of Change </a:t>
            </a:r>
          </a:p>
        </p:txBody>
      </p:sp>
      <p:sp>
        <p:nvSpPr>
          <p:cNvPr id="5" name="Footer Placeholder 4">
            <a:extLst>
              <a:ext uri="{FF2B5EF4-FFF2-40B4-BE49-F238E27FC236}">
                <a16:creationId xmlns:a16="http://schemas.microsoft.com/office/drawing/2014/main" id="{210953C9-8228-4709-ACF5-08C86358601E}"/>
              </a:ext>
            </a:extLst>
          </p:cNvPr>
          <p:cNvSpPr>
            <a:spLocks noGrp="1"/>
          </p:cNvSpPr>
          <p:nvPr>
            <p:ph type="ftr" sz="quarter" idx="11"/>
          </p:nvPr>
        </p:nvSpPr>
        <p:spPr>
          <a:xfrm>
            <a:off x="342900" y="6377121"/>
            <a:ext cx="270877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 </a:t>
            </a:r>
            <a:r>
              <a:rPr lang="en-US" sz="1200" dirty="0">
                <a:latin typeface="Calibri" panose="020F0502020204030204"/>
              </a:rPr>
              <a:t>2022</a:t>
            </a:r>
            <a:r>
              <a:rPr kumimoji="0" lang="en-US" sz="1200" b="0" i="0" u="none" strike="noStrike" kern="1200" cap="none" spc="0" normalizeH="0" baseline="0" noProof="0" dirty="0">
                <a:ln>
                  <a:noFill/>
                </a:ln>
                <a:effectLst/>
                <a:uLnTx/>
                <a:uFillTx/>
                <a:latin typeface="Calibri" panose="020F0502020204030204"/>
                <a:ea typeface="+mn-ea"/>
                <a:cs typeface="+mn-cs"/>
              </a:rPr>
              <a:t> Freedman HealthCare, LLC</a:t>
            </a:r>
          </a:p>
        </p:txBody>
      </p:sp>
      <p:sp>
        <p:nvSpPr>
          <p:cNvPr id="6" name="Slide Number Placeholder 5">
            <a:extLst>
              <a:ext uri="{FF2B5EF4-FFF2-40B4-BE49-F238E27FC236}">
                <a16:creationId xmlns:a16="http://schemas.microsoft.com/office/drawing/2014/main" id="{074DDDB9-500D-4CA6-BD2E-0C98E29648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C1B6A-93FB-412D-A2F8-D0090C074C4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24AB396-07F6-4C73-A523-1FB6588537C8}"/>
              </a:ext>
            </a:extLst>
          </p:cNvPr>
          <p:cNvSpPr/>
          <p:nvPr/>
        </p:nvSpPr>
        <p:spPr>
          <a:xfrm>
            <a:off x="407717" y="3093534"/>
            <a:ext cx="1880568" cy="692497"/>
          </a:xfrm>
          <a:prstGeom prst="rect">
            <a:avLst/>
          </a:prstGeom>
        </p:spPr>
        <p:txBody>
          <a:bodyPr wrap="square">
            <a:spAutoFit/>
          </a:bodyPr>
          <a:lstStyle/>
          <a:p>
            <a:pPr algn="ctr"/>
            <a:r>
              <a:rPr lang="en-US" sz="1300" b="1" dirty="0">
                <a:solidFill>
                  <a:srgbClr val="F7AB21"/>
                </a:solidFill>
                <a:latin typeface="Tahoma" panose="020B0604030504040204" pitchFamily="34" charset="0"/>
                <a:ea typeface="Tahoma" panose="020B0604030504040204" pitchFamily="34" charset="0"/>
                <a:cs typeface="Tahoma" panose="020B0604030504040204" pitchFamily="34" charset="0"/>
              </a:rPr>
              <a:t>Unit price growth for certain services decreases</a:t>
            </a:r>
          </a:p>
        </p:txBody>
      </p:sp>
      <p:sp>
        <p:nvSpPr>
          <p:cNvPr id="19" name="Rectangle 18">
            <a:extLst>
              <a:ext uri="{FF2B5EF4-FFF2-40B4-BE49-F238E27FC236}">
                <a16:creationId xmlns:a16="http://schemas.microsoft.com/office/drawing/2014/main" id="{FA7E1C1E-2992-F84A-A7F3-24708B636F96}"/>
              </a:ext>
            </a:extLst>
          </p:cNvPr>
          <p:cNvSpPr/>
          <p:nvPr/>
        </p:nvSpPr>
        <p:spPr>
          <a:xfrm>
            <a:off x="3468774" y="3093534"/>
            <a:ext cx="2142656" cy="692497"/>
          </a:xfrm>
          <a:prstGeom prst="rect">
            <a:avLst/>
          </a:prstGeom>
        </p:spPr>
        <p:txBody>
          <a:bodyPr wrap="square">
            <a:spAutoFit/>
          </a:bodyPr>
          <a:lstStyle/>
          <a:p>
            <a:pPr algn="ctr"/>
            <a:r>
              <a:rPr lang="en-US" sz="1300" b="1" dirty="0">
                <a:solidFill>
                  <a:srgbClr val="F7AB21"/>
                </a:solidFill>
                <a:latin typeface="Tahoma" panose="020B0604030504040204" pitchFamily="34" charset="0"/>
                <a:ea typeface="Tahoma" panose="020B0604030504040204" pitchFamily="34" charset="0"/>
                <a:cs typeface="Tahoma" panose="020B0604030504040204" pitchFamily="34" charset="0"/>
              </a:rPr>
              <a:t>Primary care investment </a:t>
            </a:r>
            <a:br>
              <a:rPr lang="en-US" sz="1300" b="1" dirty="0">
                <a:solidFill>
                  <a:srgbClr val="F7AB21"/>
                </a:solidFill>
                <a:latin typeface="Tahoma" panose="020B0604030504040204" pitchFamily="34" charset="0"/>
                <a:ea typeface="Tahoma" panose="020B0604030504040204" pitchFamily="34" charset="0"/>
                <a:cs typeface="Tahoma" panose="020B0604030504040204" pitchFamily="34" charset="0"/>
              </a:rPr>
            </a:br>
            <a:r>
              <a:rPr lang="en-US" sz="1300" b="1" dirty="0">
                <a:solidFill>
                  <a:srgbClr val="F7AB21"/>
                </a:solidFill>
                <a:latin typeface="Tahoma" panose="020B0604030504040204" pitchFamily="34" charset="0"/>
                <a:ea typeface="Tahoma" panose="020B0604030504040204" pitchFamily="34" charset="0"/>
                <a:cs typeface="Tahoma" panose="020B0604030504040204" pitchFamily="34" charset="0"/>
              </a:rPr>
              <a:t>increases</a:t>
            </a:r>
          </a:p>
        </p:txBody>
      </p:sp>
      <p:sp>
        <p:nvSpPr>
          <p:cNvPr id="20" name="Rectangle 19">
            <a:extLst>
              <a:ext uri="{FF2B5EF4-FFF2-40B4-BE49-F238E27FC236}">
                <a16:creationId xmlns:a16="http://schemas.microsoft.com/office/drawing/2014/main" id="{B69230AC-45F2-6F46-AFCA-8E960EA7918B}"/>
              </a:ext>
            </a:extLst>
          </p:cNvPr>
          <p:cNvSpPr/>
          <p:nvPr/>
        </p:nvSpPr>
        <p:spPr>
          <a:xfrm>
            <a:off x="6923961" y="3093535"/>
            <a:ext cx="1880568" cy="692497"/>
          </a:xfrm>
          <a:prstGeom prst="rect">
            <a:avLst/>
          </a:prstGeom>
        </p:spPr>
        <p:txBody>
          <a:bodyPr wrap="square">
            <a:spAutoFit/>
          </a:bodyPr>
          <a:lstStyle/>
          <a:p>
            <a:pPr algn="ctr"/>
            <a:r>
              <a:rPr lang="en-US" sz="1300" b="1" dirty="0">
                <a:solidFill>
                  <a:srgbClr val="F7AB21"/>
                </a:solidFill>
                <a:latin typeface="Tahoma" panose="020B0604030504040204" pitchFamily="34" charset="0"/>
                <a:ea typeface="Tahoma" panose="020B0604030504040204" pitchFamily="34" charset="0"/>
                <a:cs typeface="Tahoma" panose="020B0604030504040204" pitchFamily="34" charset="0"/>
              </a:rPr>
              <a:t>Alternative payment model adoption expands</a:t>
            </a:r>
          </a:p>
        </p:txBody>
      </p:sp>
      <p:sp>
        <p:nvSpPr>
          <p:cNvPr id="23" name="Oval 22">
            <a:extLst>
              <a:ext uri="{FF2B5EF4-FFF2-40B4-BE49-F238E27FC236}">
                <a16:creationId xmlns:a16="http://schemas.microsoft.com/office/drawing/2014/main" id="{7A84C3A4-1B4C-6E48-B0BD-12AB23CF592D}"/>
              </a:ext>
            </a:extLst>
          </p:cNvPr>
          <p:cNvSpPr/>
          <p:nvPr/>
        </p:nvSpPr>
        <p:spPr>
          <a:xfrm>
            <a:off x="7502689" y="2308817"/>
            <a:ext cx="707769" cy="707769"/>
          </a:xfrm>
          <a:prstGeom prst="ellipse">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9243066-4CCC-A146-A672-70B4B22C156A}"/>
              </a:ext>
            </a:extLst>
          </p:cNvPr>
          <p:cNvSpPr/>
          <p:nvPr/>
        </p:nvSpPr>
        <p:spPr>
          <a:xfrm>
            <a:off x="994116" y="2308817"/>
            <a:ext cx="707769" cy="707769"/>
          </a:xfrm>
          <a:prstGeom prst="ellipse">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67F33C-DB47-4340-AC93-09A8585E87F0}"/>
              </a:ext>
            </a:extLst>
          </p:cNvPr>
          <p:cNvSpPr/>
          <p:nvPr/>
        </p:nvSpPr>
        <p:spPr>
          <a:xfrm>
            <a:off x="4737265" y="4033745"/>
            <a:ext cx="1814698" cy="892552"/>
          </a:xfrm>
          <a:prstGeom prst="rect">
            <a:avLst/>
          </a:prstGeom>
        </p:spPr>
        <p:txBody>
          <a:bodyPr wrap="square">
            <a:spAutoFit/>
          </a:bodyPr>
          <a:lstStyle/>
          <a:p>
            <a:pPr algn="ctr"/>
            <a:r>
              <a:rPr lang="en-US" sz="1300" dirty="0">
                <a:latin typeface="Tahoma" panose="020B0604030504040204" pitchFamily="34" charset="0"/>
                <a:ea typeface="Tahoma" panose="020B0604030504040204" pitchFamily="34" charset="0"/>
                <a:cs typeface="Tahoma" panose="020B0604030504040204" pitchFamily="34" charset="0"/>
              </a:rPr>
              <a:t>Access to comprehensive primary care </a:t>
            </a:r>
            <a:br>
              <a:rPr lang="en-US" sz="1300" dirty="0">
                <a:latin typeface="Tahoma" panose="020B0604030504040204" pitchFamily="34" charset="0"/>
                <a:ea typeface="Tahoma" panose="020B0604030504040204" pitchFamily="34" charset="0"/>
                <a:cs typeface="Tahoma" panose="020B0604030504040204" pitchFamily="34" charset="0"/>
              </a:rPr>
            </a:br>
            <a:r>
              <a:rPr lang="en-US" sz="1300" dirty="0">
                <a:latin typeface="Tahoma" panose="020B0604030504040204" pitchFamily="34" charset="0"/>
                <a:ea typeface="Tahoma" panose="020B0604030504040204" pitchFamily="34" charset="0"/>
                <a:cs typeface="Tahoma" panose="020B0604030504040204" pitchFamily="34" charset="0"/>
              </a:rPr>
              <a:t>expands</a:t>
            </a:r>
          </a:p>
        </p:txBody>
      </p:sp>
      <p:sp>
        <p:nvSpPr>
          <p:cNvPr id="27" name="Rectangle 26">
            <a:extLst>
              <a:ext uri="{FF2B5EF4-FFF2-40B4-BE49-F238E27FC236}">
                <a16:creationId xmlns:a16="http://schemas.microsoft.com/office/drawing/2014/main" id="{A99D80F3-F9A4-654B-B709-2FD7E41A5446}"/>
              </a:ext>
            </a:extLst>
          </p:cNvPr>
          <p:cNvSpPr/>
          <p:nvPr/>
        </p:nvSpPr>
        <p:spPr>
          <a:xfrm>
            <a:off x="3646558" y="5334913"/>
            <a:ext cx="1761190" cy="692497"/>
          </a:xfrm>
          <a:prstGeom prst="rect">
            <a:avLst/>
          </a:prstGeom>
        </p:spPr>
        <p:txBody>
          <a:bodyPr wrap="square">
            <a:spAutoFit/>
          </a:bodyPr>
          <a:lstStyle/>
          <a:p>
            <a:pPr algn="ctr"/>
            <a:r>
              <a:rPr lang="en-US" sz="1300" dirty="0">
                <a:latin typeface="Tahoma" panose="020B0604030504040204" pitchFamily="34" charset="0"/>
                <a:ea typeface="Tahoma" panose="020B0604030504040204" pitchFamily="34" charset="0"/>
                <a:cs typeface="Tahoma" panose="020B0604030504040204" pitchFamily="34" charset="0"/>
              </a:rPr>
              <a:t>Care delivery and patient outcomes improve</a:t>
            </a:r>
          </a:p>
        </p:txBody>
      </p:sp>
      <p:sp>
        <p:nvSpPr>
          <p:cNvPr id="28" name="Rectangle 27">
            <a:extLst>
              <a:ext uri="{FF2B5EF4-FFF2-40B4-BE49-F238E27FC236}">
                <a16:creationId xmlns:a16="http://schemas.microsoft.com/office/drawing/2014/main" id="{C355B12D-7B7B-6B4E-900C-05DAD4FAEF18}"/>
              </a:ext>
            </a:extLst>
          </p:cNvPr>
          <p:cNvSpPr/>
          <p:nvPr/>
        </p:nvSpPr>
        <p:spPr>
          <a:xfrm>
            <a:off x="2289697" y="4033745"/>
            <a:ext cx="1974774" cy="892552"/>
          </a:xfrm>
          <a:prstGeom prst="rect">
            <a:avLst/>
          </a:prstGeom>
        </p:spPr>
        <p:txBody>
          <a:bodyPr wrap="square">
            <a:spAutoFit/>
          </a:bodyPr>
          <a:lstStyle/>
          <a:p>
            <a:pPr algn="ctr"/>
            <a:r>
              <a:rPr lang="en-US" sz="1300" dirty="0">
                <a:latin typeface="Tahoma" panose="020B0604030504040204" pitchFamily="34" charset="0"/>
                <a:ea typeface="Tahoma" panose="020B0604030504040204" pitchFamily="34" charset="0"/>
                <a:cs typeface="Tahoma" panose="020B0604030504040204" pitchFamily="34" charset="0"/>
              </a:rPr>
              <a:t>Spending on preventable ED and hospital visits </a:t>
            </a:r>
            <a:br>
              <a:rPr lang="en-US" sz="1300" dirty="0">
                <a:latin typeface="Tahoma" panose="020B0604030504040204" pitchFamily="34" charset="0"/>
                <a:ea typeface="Tahoma" panose="020B0604030504040204" pitchFamily="34" charset="0"/>
                <a:cs typeface="Tahoma" panose="020B0604030504040204" pitchFamily="34" charset="0"/>
              </a:rPr>
            </a:br>
            <a:r>
              <a:rPr lang="en-US" sz="1300" dirty="0">
                <a:latin typeface="Tahoma" panose="020B0604030504040204" pitchFamily="34" charset="0"/>
                <a:ea typeface="Tahoma" panose="020B0604030504040204" pitchFamily="34" charset="0"/>
                <a:cs typeface="Tahoma" panose="020B0604030504040204" pitchFamily="34" charset="0"/>
              </a:rPr>
              <a:t>decreases</a:t>
            </a:r>
          </a:p>
        </p:txBody>
      </p:sp>
      <p:sp>
        <p:nvSpPr>
          <p:cNvPr id="30" name="Rectangle 29">
            <a:extLst>
              <a:ext uri="{FF2B5EF4-FFF2-40B4-BE49-F238E27FC236}">
                <a16:creationId xmlns:a16="http://schemas.microsoft.com/office/drawing/2014/main" id="{2C905C23-CEAD-2A4A-86E2-5A7ED5CC9FFC}"/>
              </a:ext>
            </a:extLst>
          </p:cNvPr>
          <p:cNvSpPr/>
          <p:nvPr/>
        </p:nvSpPr>
        <p:spPr>
          <a:xfrm>
            <a:off x="6916289" y="4745692"/>
            <a:ext cx="1880568" cy="692497"/>
          </a:xfrm>
          <a:prstGeom prst="rect">
            <a:avLst/>
          </a:prstGeom>
        </p:spPr>
        <p:txBody>
          <a:bodyPr wrap="square">
            <a:spAutoFit/>
          </a:bodyPr>
          <a:lstStyle/>
          <a:p>
            <a:pPr algn="ctr"/>
            <a:r>
              <a:rPr lang="en-US" sz="1300" dirty="0">
                <a:latin typeface="Tahoma" panose="020B0604030504040204" pitchFamily="34" charset="0"/>
                <a:ea typeface="Tahoma" panose="020B0604030504040204" pitchFamily="34" charset="0"/>
                <a:cs typeface="Tahoma" panose="020B0604030504040204" pitchFamily="34" charset="0"/>
              </a:rPr>
              <a:t>Incentives to provide appropriate care increases</a:t>
            </a:r>
          </a:p>
        </p:txBody>
      </p:sp>
      <p:sp>
        <p:nvSpPr>
          <p:cNvPr id="10" name="Arc 9">
            <a:extLst>
              <a:ext uri="{FF2B5EF4-FFF2-40B4-BE49-F238E27FC236}">
                <a16:creationId xmlns:a16="http://schemas.microsoft.com/office/drawing/2014/main" id="{7CC491E3-830A-F049-907E-A5FA4C8DC286}"/>
              </a:ext>
            </a:extLst>
          </p:cNvPr>
          <p:cNvSpPr/>
          <p:nvPr/>
        </p:nvSpPr>
        <p:spPr>
          <a:xfrm>
            <a:off x="4778599" y="3363082"/>
            <a:ext cx="981212" cy="893939"/>
          </a:xfrm>
          <a:prstGeom prst="arc">
            <a:avLst/>
          </a:prstGeom>
          <a:ln w="50800">
            <a:solidFill>
              <a:srgbClr val="4BC1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riangle 11">
            <a:extLst>
              <a:ext uri="{FF2B5EF4-FFF2-40B4-BE49-F238E27FC236}">
                <a16:creationId xmlns:a16="http://schemas.microsoft.com/office/drawing/2014/main" id="{64173F98-4C81-0B44-9D5D-01C4C6ACE941}"/>
              </a:ext>
            </a:extLst>
          </p:cNvPr>
          <p:cNvSpPr/>
          <p:nvPr/>
        </p:nvSpPr>
        <p:spPr>
          <a:xfrm rot="10800000">
            <a:off x="5575161" y="3794585"/>
            <a:ext cx="345503" cy="162503"/>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E6147969-3D1C-BA4B-B7AA-EA95F4F7C237}"/>
              </a:ext>
            </a:extLst>
          </p:cNvPr>
          <p:cNvSpPr/>
          <p:nvPr/>
        </p:nvSpPr>
        <p:spPr>
          <a:xfrm rot="5128961">
            <a:off x="4785012" y="4551407"/>
            <a:ext cx="1160949" cy="867359"/>
          </a:xfrm>
          <a:prstGeom prst="arc">
            <a:avLst/>
          </a:prstGeom>
          <a:ln w="50800">
            <a:solidFill>
              <a:srgbClr val="4BC1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riangle 33">
            <a:extLst>
              <a:ext uri="{FF2B5EF4-FFF2-40B4-BE49-F238E27FC236}">
                <a16:creationId xmlns:a16="http://schemas.microsoft.com/office/drawing/2014/main" id="{D8647961-7F4B-A14D-B95A-FC6C53C1BEA8}"/>
              </a:ext>
            </a:extLst>
          </p:cNvPr>
          <p:cNvSpPr/>
          <p:nvPr/>
        </p:nvSpPr>
        <p:spPr>
          <a:xfrm rot="16256583">
            <a:off x="5189438" y="5476787"/>
            <a:ext cx="345503" cy="162503"/>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389A44A3-0692-EF41-82FF-7F6F1D115936}"/>
              </a:ext>
            </a:extLst>
          </p:cNvPr>
          <p:cNvSpPr/>
          <p:nvPr/>
        </p:nvSpPr>
        <p:spPr>
          <a:xfrm rot="10487089">
            <a:off x="3147082" y="4518792"/>
            <a:ext cx="1160949" cy="1106750"/>
          </a:xfrm>
          <a:prstGeom prst="arc">
            <a:avLst/>
          </a:prstGeom>
          <a:ln w="50800">
            <a:solidFill>
              <a:srgbClr val="4BC1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riangle 36">
            <a:extLst>
              <a:ext uri="{FF2B5EF4-FFF2-40B4-BE49-F238E27FC236}">
                <a16:creationId xmlns:a16="http://schemas.microsoft.com/office/drawing/2014/main" id="{7949263B-74FB-5047-B648-76EC84BAB94C}"/>
              </a:ext>
            </a:extLst>
          </p:cNvPr>
          <p:cNvSpPr/>
          <p:nvPr/>
        </p:nvSpPr>
        <p:spPr>
          <a:xfrm rot="14711">
            <a:off x="2984654" y="5002014"/>
            <a:ext cx="345503" cy="162503"/>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39">
            <a:extLst>
              <a:ext uri="{FF2B5EF4-FFF2-40B4-BE49-F238E27FC236}">
                <a16:creationId xmlns:a16="http://schemas.microsoft.com/office/drawing/2014/main" id="{76049ADF-9F3C-EF47-982F-86A10029D09D}"/>
              </a:ext>
            </a:extLst>
          </p:cNvPr>
          <p:cNvSpPr/>
          <p:nvPr/>
        </p:nvSpPr>
        <p:spPr>
          <a:xfrm rot="15942587">
            <a:off x="3092006" y="3516554"/>
            <a:ext cx="1160949" cy="867359"/>
          </a:xfrm>
          <a:prstGeom prst="arc">
            <a:avLst/>
          </a:prstGeom>
          <a:ln w="50800">
            <a:solidFill>
              <a:srgbClr val="4BC1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riangle 40">
            <a:extLst>
              <a:ext uri="{FF2B5EF4-FFF2-40B4-BE49-F238E27FC236}">
                <a16:creationId xmlns:a16="http://schemas.microsoft.com/office/drawing/2014/main" id="{35F11B5B-B913-1E49-AAA7-0E0AC41B1515}"/>
              </a:ext>
            </a:extLst>
          </p:cNvPr>
          <p:cNvSpPr/>
          <p:nvPr/>
        </p:nvSpPr>
        <p:spPr>
          <a:xfrm rot="5470209">
            <a:off x="3524585" y="3296439"/>
            <a:ext cx="345503" cy="162503"/>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8E009975-E02C-784C-B5F7-A1CCC105482E}"/>
              </a:ext>
            </a:extLst>
          </p:cNvPr>
          <p:cNvSpPr/>
          <p:nvPr/>
        </p:nvSpPr>
        <p:spPr>
          <a:xfrm rot="10800000">
            <a:off x="7650503" y="4564909"/>
            <a:ext cx="345503" cy="162503"/>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471ED48B-DC03-4144-8D75-B7557B2A7014}"/>
              </a:ext>
            </a:extLst>
          </p:cNvPr>
          <p:cNvCxnSpPr>
            <a:cxnSpLocks/>
          </p:cNvCxnSpPr>
          <p:nvPr/>
        </p:nvCxnSpPr>
        <p:spPr>
          <a:xfrm>
            <a:off x="7823254" y="3878660"/>
            <a:ext cx="0" cy="767501"/>
          </a:xfrm>
          <a:prstGeom prst="line">
            <a:avLst/>
          </a:prstGeom>
          <a:ln w="50800">
            <a:solidFill>
              <a:srgbClr val="4BC1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B5BBFAE-0A57-BA49-89EB-2A02894C0761}"/>
              </a:ext>
            </a:extLst>
          </p:cNvPr>
          <p:cNvCxnSpPr>
            <a:cxnSpLocks/>
            <a:endCxn id="54" idx="3"/>
          </p:cNvCxnSpPr>
          <p:nvPr/>
        </p:nvCxnSpPr>
        <p:spPr>
          <a:xfrm flipH="1">
            <a:off x="6765084" y="5504954"/>
            <a:ext cx="1029552" cy="1336"/>
          </a:xfrm>
          <a:prstGeom prst="line">
            <a:avLst/>
          </a:prstGeom>
          <a:ln w="50800">
            <a:solidFill>
              <a:srgbClr val="4BC1D2"/>
            </a:solidFill>
          </a:ln>
        </p:spPr>
        <p:style>
          <a:lnRef idx="1">
            <a:schemeClr val="accent1"/>
          </a:lnRef>
          <a:fillRef idx="0">
            <a:schemeClr val="accent1"/>
          </a:fillRef>
          <a:effectRef idx="0">
            <a:schemeClr val="accent1"/>
          </a:effectRef>
          <a:fontRef idx="minor">
            <a:schemeClr val="tx1"/>
          </a:fontRef>
        </p:style>
      </p:cxnSp>
      <p:sp>
        <p:nvSpPr>
          <p:cNvPr id="54" name="Triangle 53">
            <a:extLst>
              <a:ext uri="{FF2B5EF4-FFF2-40B4-BE49-F238E27FC236}">
                <a16:creationId xmlns:a16="http://schemas.microsoft.com/office/drawing/2014/main" id="{52C73F86-2ABC-9445-85AB-AD6F211DAEAE}"/>
              </a:ext>
            </a:extLst>
          </p:cNvPr>
          <p:cNvSpPr/>
          <p:nvPr/>
        </p:nvSpPr>
        <p:spPr>
          <a:xfrm rot="16256583">
            <a:off x="6511092" y="5423702"/>
            <a:ext cx="345503" cy="162503"/>
          </a:xfrm>
          <a:prstGeom prst="triangle">
            <a:avLst/>
          </a:prstGeom>
          <a:solidFill>
            <a:srgbClr val="4BC1D2"/>
          </a:solidFill>
          <a:ln>
            <a:solidFill>
              <a:srgbClr val="4BC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F850FD0A-1AFF-A849-B4BB-637E3F70EDE1}"/>
              </a:ext>
            </a:extLst>
          </p:cNvPr>
          <p:cNvCxnSpPr>
            <a:cxnSpLocks/>
          </p:cNvCxnSpPr>
          <p:nvPr/>
        </p:nvCxnSpPr>
        <p:spPr>
          <a:xfrm flipH="1">
            <a:off x="2018849" y="2662972"/>
            <a:ext cx="1224777" cy="3553"/>
          </a:xfrm>
          <a:prstGeom prst="line">
            <a:avLst/>
          </a:prstGeom>
          <a:ln w="50800">
            <a:solidFill>
              <a:srgbClr val="4BC1D2"/>
            </a:solidFill>
          </a:ln>
        </p:spPr>
        <p:style>
          <a:lnRef idx="1">
            <a:schemeClr val="accent1"/>
          </a:lnRef>
          <a:fillRef idx="0">
            <a:schemeClr val="accent1"/>
          </a:fillRef>
          <a:effectRef idx="0">
            <a:schemeClr val="accent1"/>
          </a:effectRef>
          <a:fontRef idx="minor">
            <a:schemeClr val="tx1"/>
          </a:fontRef>
        </p:style>
      </p:cxnSp>
      <p:sp>
        <p:nvSpPr>
          <p:cNvPr id="58" name="Triangle 57">
            <a:extLst>
              <a:ext uri="{FF2B5EF4-FFF2-40B4-BE49-F238E27FC236}">
                <a16:creationId xmlns:a16="http://schemas.microsoft.com/office/drawing/2014/main" id="{6B1DD19E-3D9F-7645-BC73-AE4D79E7CBDF}"/>
              </a:ext>
            </a:extLst>
          </p:cNvPr>
          <p:cNvSpPr/>
          <p:nvPr/>
        </p:nvSpPr>
        <p:spPr>
          <a:xfrm rot="5456583">
            <a:off x="3148040" y="2587841"/>
            <a:ext cx="345503" cy="162503"/>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203B9140-01A3-A444-8B1E-82F2B2B3099B}"/>
              </a:ext>
            </a:extLst>
          </p:cNvPr>
          <p:cNvPicPr>
            <a:picLocks noChangeAspect="1"/>
          </p:cNvPicPr>
          <p:nvPr/>
        </p:nvPicPr>
        <p:blipFill>
          <a:blip r:embed="rId3"/>
          <a:stretch>
            <a:fillRect/>
          </a:stretch>
        </p:blipFill>
        <p:spPr>
          <a:xfrm>
            <a:off x="7643254" y="2455884"/>
            <a:ext cx="421424" cy="421424"/>
          </a:xfrm>
          <a:prstGeom prst="rect">
            <a:avLst/>
          </a:prstGeom>
        </p:spPr>
      </p:pic>
      <p:pic>
        <p:nvPicPr>
          <p:cNvPr id="64" name="Picture 63">
            <a:extLst>
              <a:ext uri="{FF2B5EF4-FFF2-40B4-BE49-F238E27FC236}">
                <a16:creationId xmlns:a16="http://schemas.microsoft.com/office/drawing/2014/main" id="{54AB6FED-AB45-754F-8340-3736537A91A4}"/>
              </a:ext>
            </a:extLst>
          </p:cNvPr>
          <p:cNvPicPr>
            <a:picLocks noChangeAspect="1"/>
          </p:cNvPicPr>
          <p:nvPr/>
        </p:nvPicPr>
        <p:blipFill>
          <a:blip r:embed="rId4"/>
          <a:stretch>
            <a:fillRect/>
          </a:stretch>
        </p:blipFill>
        <p:spPr>
          <a:xfrm>
            <a:off x="1103447" y="2494486"/>
            <a:ext cx="476401" cy="382822"/>
          </a:xfrm>
          <a:prstGeom prst="rect">
            <a:avLst/>
          </a:prstGeom>
        </p:spPr>
      </p:pic>
      <p:cxnSp>
        <p:nvCxnSpPr>
          <p:cNvPr id="35" name="Straight Connector 34">
            <a:extLst>
              <a:ext uri="{FF2B5EF4-FFF2-40B4-BE49-F238E27FC236}">
                <a16:creationId xmlns:a16="http://schemas.microsoft.com/office/drawing/2014/main" id="{29A97EE8-3150-AF49-89E0-4825548E82CC}"/>
              </a:ext>
            </a:extLst>
          </p:cNvPr>
          <p:cNvCxnSpPr>
            <a:cxnSpLocks/>
          </p:cNvCxnSpPr>
          <p:nvPr/>
        </p:nvCxnSpPr>
        <p:spPr>
          <a:xfrm flipH="1" flipV="1">
            <a:off x="5655183" y="2664149"/>
            <a:ext cx="1523304" cy="4943"/>
          </a:xfrm>
          <a:prstGeom prst="line">
            <a:avLst/>
          </a:prstGeom>
          <a:ln w="50800">
            <a:solidFill>
              <a:srgbClr val="4BC1D2"/>
            </a:solidFill>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F425CA2C-A950-FF49-9DD8-78E51B62CA8A}"/>
              </a:ext>
            </a:extLst>
          </p:cNvPr>
          <p:cNvSpPr/>
          <p:nvPr/>
        </p:nvSpPr>
        <p:spPr>
          <a:xfrm rot="16200000">
            <a:off x="5466418" y="2606928"/>
            <a:ext cx="345503" cy="162503"/>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21C5148-1306-5440-BF0A-28ECE0244FEB}"/>
              </a:ext>
            </a:extLst>
          </p:cNvPr>
          <p:cNvSpPr/>
          <p:nvPr/>
        </p:nvSpPr>
        <p:spPr>
          <a:xfrm>
            <a:off x="2288286" y="2662972"/>
            <a:ext cx="4311474" cy="3714149"/>
          </a:xfrm>
          <a:prstGeom prst="ellipse">
            <a:avLst/>
          </a:prstGeom>
          <a:no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E3E3"/>
              </a:solidFill>
            </a:endParaRPr>
          </a:p>
        </p:txBody>
      </p:sp>
      <p:sp>
        <p:nvSpPr>
          <p:cNvPr id="21" name="Oval 20">
            <a:extLst>
              <a:ext uri="{FF2B5EF4-FFF2-40B4-BE49-F238E27FC236}">
                <a16:creationId xmlns:a16="http://schemas.microsoft.com/office/drawing/2014/main" id="{380CF750-CEC4-0A47-BBE1-457BDAB60356}"/>
              </a:ext>
            </a:extLst>
          </p:cNvPr>
          <p:cNvSpPr/>
          <p:nvPr/>
        </p:nvSpPr>
        <p:spPr>
          <a:xfrm>
            <a:off x="4184363" y="2308818"/>
            <a:ext cx="707769" cy="707769"/>
          </a:xfrm>
          <a:prstGeom prst="ellipse">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Doctor">
            <a:extLst>
              <a:ext uri="{FF2B5EF4-FFF2-40B4-BE49-F238E27FC236}">
                <a16:creationId xmlns:a16="http://schemas.microsoft.com/office/drawing/2014/main" id="{78DE518D-5FA2-CE45-8C53-AA721CF1F2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3906" y="2358361"/>
            <a:ext cx="608681" cy="608681"/>
          </a:xfrm>
          <a:prstGeom prst="rect">
            <a:avLst/>
          </a:prstGeom>
        </p:spPr>
      </p:pic>
    </p:spTree>
    <p:extLst>
      <p:ext uri="{BB962C8B-B14F-4D97-AF65-F5344CB8AC3E}">
        <p14:creationId xmlns:p14="http://schemas.microsoft.com/office/powerpoint/2010/main" val="279719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3A27-1E27-4DF5-9D6A-754AA19E59B0}"/>
              </a:ext>
            </a:extLst>
          </p:cNvPr>
          <p:cNvSpPr>
            <a:spLocks noGrp="1"/>
          </p:cNvSpPr>
          <p:nvPr>
            <p:ph type="title"/>
          </p:nvPr>
        </p:nvSpPr>
        <p:spPr/>
        <p:txBody>
          <a:bodyPr>
            <a:normAutofit fontScale="90000"/>
          </a:bodyPr>
          <a:lstStyle/>
          <a:p>
            <a:r>
              <a:rPr lang="en-US" dirty="0"/>
              <a:t>Principles for SS 1 for SB 120 Regulations </a:t>
            </a:r>
          </a:p>
        </p:txBody>
      </p:sp>
      <p:sp>
        <p:nvSpPr>
          <p:cNvPr id="3" name="Content Placeholder 2">
            <a:extLst>
              <a:ext uri="{FF2B5EF4-FFF2-40B4-BE49-F238E27FC236}">
                <a16:creationId xmlns:a16="http://schemas.microsoft.com/office/drawing/2014/main" id="{B6A0698F-6FD8-420A-B604-39F6EFFF89DF}"/>
              </a:ext>
            </a:extLst>
          </p:cNvPr>
          <p:cNvSpPr>
            <a:spLocks noGrp="1"/>
          </p:cNvSpPr>
          <p:nvPr>
            <p:ph idx="1"/>
          </p:nvPr>
        </p:nvSpPr>
        <p:spPr/>
        <p:txBody>
          <a:bodyPr/>
          <a:lstStyle/>
          <a:p>
            <a:r>
              <a:rPr lang="en-US" b="1" dirty="0"/>
              <a:t>Focus on goal </a:t>
            </a:r>
            <a:r>
              <a:rPr lang="en-US" dirty="0"/>
              <a:t>– Invest in a more robust system of primary care without increasing growth in total cost of care.</a:t>
            </a:r>
            <a:endParaRPr lang="en-US" dirty="0">
              <a:latin typeface="Arial" panose="020B0604020202020204" pitchFamily="34" charset="0"/>
              <a:cs typeface="Arial" panose="020B0604020202020204" pitchFamily="34" charset="0"/>
            </a:endParaRPr>
          </a:p>
          <a:p>
            <a:endParaRPr lang="en-US" dirty="0"/>
          </a:p>
          <a:p>
            <a:r>
              <a:rPr lang="en-US" b="1" dirty="0">
                <a:latin typeface="Arial" panose="020B0604020202020204" pitchFamily="34" charset="0"/>
                <a:cs typeface="Arial" panose="020B0604020202020204" pitchFamily="34" charset="0"/>
              </a:rPr>
              <a:t>Build on existing work </a:t>
            </a:r>
            <a:r>
              <a:rPr lang="en-US" dirty="0">
                <a:latin typeface="Arial" panose="020B0604020202020204" pitchFamily="34" charset="0"/>
                <a:cs typeface="Arial" panose="020B0604020202020204" pitchFamily="34" charset="0"/>
              </a:rPr>
              <a:t>(e.g., existing carrier programs, participation in Medicare Shared Savings Program [MSSP])</a:t>
            </a:r>
          </a:p>
          <a:p>
            <a:endParaRPr lang="en-US" dirty="0"/>
          </a:p>
          <a:p>
            <a:r>
              <a:rPr lang="en-US" b="1" dirty="0">
                <a:latin typeface="Arial" panose="020B0604020202020204" pitchFamily="34" charset="0"/>
                <a:cs typeface="Arial" panose="020B0604020202020204" pitchFamily="34" charset="0"/>
              </a:rPr>
              <a:t>Balance predictability with flexibility </a:t>
            </a:r>
            <a:r>
              <a:rPr lang="en-US" dirty="0">
                <a:latin typeface="Arial" panose="020B0604020202020204" pitchFamily="34" charset="0"/>
                <a:cs typeface="Arial" panose="020B0604020202020204" pitchFamily="34" charset="0"/>
              </a:rPr>
              <a:t>(e.g</a:t>
            </a:r>
            <a:r>
              <a:rPr lang="en-US" dirty="0"/>
              <a:t>., evolving payment models, Delaware Primary Care Model not yet developed)</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18B0832-0845-4D03-8C47-64F10944F383}"/>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6C701569-0ADB-453C-AF99-52FFDA2801A0}"/>
              </a:ext>
            </a:extLst>
          </p:cNvPr>
          <p:cNvSpPr>
            <a:spLocks noGrp="1"/>
          </p:cNvSpPr>
          <p:nvPr>
            <p:ph type="sldNum" sz="quarter" idx="12"/>
          </p:nvPr>
        </p:nvSpPr>
        <p:spPr/>
        <p:txBody>
          <a:bodyPr/>
          <a:lstStyle/>
          <a:p>
            <a:fld id="{89EC1B6A-93FB-412D-A2F8-D0090C074C45}" type="slidenum">
              <a:rPr lang="en-US" smtClean="0"/>
              <a:t>13</a:t>
            </a:fld>
            <a:endParaRPr lang="en-US" dirty="0"/>
          </a:p>
        </p:txBody>
      </p:sp>
    </p:spTree>
    <p:extLst>
      <p:ext uri="{BB962C8B-B14F-4D97-AF65-F5344CB8AC3E}">
        <p14:creationId xmlns:p14="http://schemas.microsoft.com/office/powerpoint/2010/main" val="215066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14</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342900" y="245505"/>
            <a:ext cx="7527471" cy="1006429"/>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Primary Care Investment: </a:t>
            </a:r>
          </a:p>
          <a:p>
            <a:pPr>
              <a:lnSpc>
                <a:spcPct val="90000"/>
              </a:lnSpc>
              <a:spcBef>
                <a:spcPct val="0"/>
              </a:spcBef>
            </a:pPr>
            <a:r>
              <a:rPr lang="en-US" sz="3300" dirty="0">
                <a:latin typeface="Georgia" panose="02040502050405020303" pitchFamily="18" charset="0"/>
                <a:ea typeface="+mj-ea"/>
                <a:cs typeface="+mj-cs"/>
              </a:rPr>
              <a:t>Current State  </a:t>
            </a:r>
          </a:p>
        </p:txBody>
      </p:sp>
      <p:pic>
        <p:nvPicPr>
          <p:cNvPr id="3" name="Picture 2">
            <a:extLst>
              <a:ext uri="{FF2B5EF4-FFF2-40B4-BE49-F238E27FC236}">
                <a16:creationId xmlns:a16="http://schemas.microsoft.com/office/drawing/2014/main" id="{EF056022-086C-40F6-B11F-86D23AA550E5}"/>
              </a:ext>
            </a:extLst>
          </p:cNvPr>
          <p:cNvPicPr>
            <a:picLocks noChangeAspect="1"/>
          </p:cNvPicPr>
          <p:nvPr/>
        </p:nvPicPr>
        <p:blipFill rotWithShape="1">
          <a:blip r:embed="rId2"/>
          <a:srcRect l="20714" t="38571" r="17143" b="11456"/>
          <a:stretch/>
        </p:blipFill>
        <p:spPr>
          <a:xfrm>
            <a:off x="77091" y="2515871"/>
            <a:ext cx="8989818" cy="3840480"/>
          </a:xfrm>
          <a:prstGeom prst="rect">
            <a:avLst/>
          </a:prstGeom>
        </p:spPr>
      </p:pic>
      <p:sp>
        <p:nvSpPr>
          <p:cNvPr id="2" name="TextBox 1">
            <a:extLst>
              <a:ext uri="{FF2B5EF4-FFF2-40B4-BE49-F238E27FC236}">
                <a16:creationId xmlns:a16="http://schemas.microsoft.com/office/drawing/2014/main" id="{2F88C5AD-DA48-4D74-9143-7B80C73C8680}"/>
              </a:ext>
            </a:extLst>
          </p:cNvPr>
          <p:cNvSpPr txBox="1"/>
          <p:nvPr/>
        </p:nvSpPr>
        <p:spPr>
          <a:xfrm>
            <a:off x="342900" y="1966080"/>
            <a:ext cx="5600700" cy="369332"/>
          </a:xfrm>
          <a:prstGeom prst="rect">
            <a:avLst/>
          </a:prstGeom>
          <a:solidFill>
            <a:srgbClr val="4BC1D2"/>
          </a:solidFill>
        </p:spPr>
        <p:txBody>
          <a:bodyPr wrap="square" rtlCol="0">
            <a:spAutoFit/>
          </a:bodyPr>
          <a:lstStyle/>
          <a:p>
            <a:r>
              <a:rPr lang="en-US" b="1" dirty="0">
                <a:solidFill>
                  <a:schemeClr val="bg1"/>
                </a:solidFill>
              </a:rPr>
              <a:t>2021 AFFORDABILITY STANDARDS REPORT FINDINGS</a:t>
            </a:r>
          </a:p>
        </p:txBody>
      </p:sp>
    </p:spTree>
    <p:extLst>
      <p:ext uri="{BB962C8B-B14F-4D97-AF65-F5344CB8AC3E}">
        <p14:creationId xmlns:p14="http://schemas.microsoft.com/office/powerpoint/2010/main" val="43738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B257-339A-4F76-8579-54D1D77ECCE9}"/>
              </a:ext>
            </a:extLst>
          </p:cNvPr>
          <p:cNvSpPr>
            <a:spLocks noGrp="1"/>
          </p:cNvSpPr>
          <p:nvPr>
            <p:ph type="title"/>
          </p:nvPr>
        </p:nvSpPr>
        <p:spPr>
          <a:xfrm>
            <a:off x="342900" y="365126"/>
            <a:ext cx="7029450" cy="854162"/>
          </a:xfrm>
        </p:spPr>
        <p:txBody>
          <a:bodyPr>
            <a:noAutofit/>
          </a:bodyPr>
          <a:lstStyle/>
          <a:p>
            <a:r>
              <a:rPr lang="en-US" sz="3000" dirty="0"/>
              <a:t>Primary Care Investment: </a:t>
            </a:r>
            <a:br>
              <a:rPr lang="en-US" sz="3000" dirty="0"/>
            </a:br>
            <a:r>
              <a:rPr lang="en-US" sz="3000" dirty="0"/>
              <a:t>Evaluating Medicare Parity (SB 227)</a:t>
            </a:r>
          </a:p>
        </p:txBody>
      </p:sp>
      <p:sp>
        <p:nvSpPr>
          <p:cNvPr id="3" name="Content Placeholder 2">
            <a:extLst>
              <a:ext uri="{FF2B5EF4-FFF2-40B4-BE49-F238E27FC236}">
                <a16:creationId xmlns:a16="http://schemas.microsoft.com/office/drawing/2014/main" id="{14202EC6-8787-4648-96CD-8ED4AC5C3CC9}"/>
              </a:ext>
            </a:extLst>
          </p:cNvPr>
          <p:cNvSpPr>
            <a:spLocks noGrp="1"/>
          </p:cNvSpPr>
          <p:nvPr>
            <p:ph idx="1"/>
          </p:nvPr>
        </p:nvSpPr>
        <p:spPr>
          <a:xfrm>
            <a:off x="628650" y="2220686"/>
            <a:ext cx="7886700" cy="3979698"/>
          </a:xfrm>
        </p:spPr>
        <p:txBody>
          <a:bodyPr>
            <a:normAutofit fontScale="92500" lnSpcReduction="20000"/>
          </a:bodyPr>
          <a:lstStyle/>
          <a:p>
            <a:pPr marL="0" indent="0">
              <a:buNone/>
            </a:pPr>
            <a:endParaRPr lang="en-US" dirty="0"/>
          </a:p>
          <a:p>
            <a:r>
              <a:rPr lang="en-US" b="1" dirty="0"/>
              <a:t>Carriers largely complied</a:t>
            </a:r>
            <a:r>
              <a:rPr lang="en-US" dirty="0"/>
              <a:t>; challenges included application of certain business rules and changing CMS treatment of telehealth during pandemic </a:t>
            </a:r>
          </a:p>
          <a:p>
            <a:pPr marL="0" indent="0">
              <a:buNone/>
            </a:pPr>
            <a:endParaRPr lang="en-US" dirty="0"/>
          </a:p>
          <a:p>
            <a:r>
              <a:rPr lang="en-US" b="1" dirty="0"/>
              <a:t>Under reimbursement totaled less than $260,000 across all carriers for both years </a:t>
            </a:r>
          </a:p>
          <a:p>
            <a:pPr lvl="1"/>
            <a:r>
              <a:rPr lang="en-US" b="1" dirty="0"/>
              <a:t>2019</a:t>
            </a:r>
            <a:r>
              <a:rPr lang="en-US" dirty="0"/>
              <a:t>: 0.5-0.9% </a:t>
            </a:r>
          </a:p>
          <a:p>
            <a:pPr lvl="1"/>
            <a:r>
              <a:rPr lang="en-US" b="1" dirty="0"/>
              <a:t>2020</a:t>
            </a:r>
            <a:r>
              <a:rPr lang="en-US" dirty="0"/>
              <a:t>: 0.8-1.7% </a:t>
            </a:r>
          </a:p>
          <a:p>
            <a:pPr marL="342900" lvl="1" indent="0">
              <a:buNone/>
            </a:pPr>
            <a:endParaRPr lang="en-US" b="1" dirty="0"/>
          </a:p>
          <a:p>
            <a:r>
              <a:rPr lang="en-US" b="1" dirty="0"/>
              <a:t>Primary care reimbursement increased 5.5% </a:t>
            </a:r>
            <a:r>
              <a:rPr lang="en-US" dirty="0"/>
              <a:t>from 2017 to 2020</a:t>
            </a:r>
          </a:p>
          <a:p>
            <a:pPr lvl="1"/>
            <a:endParaRPr lang="en-US" dirty="0"/>
          </a:p>
          <a:p>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6C5F1011-1385-44C3-B56E-4DF15DCA2624}"/>
              </a:ext>
            </a:extLst>
          </p:cNvPr>
          <p:cNvSpPr>
            <a:spLocks noGrp="1"/>
          </p:cNvSpPr>
          <p:nvPr>
            <p:ph type="ftr" sz="quarter" idx="11"/>
          </p:nvPr>
        </p:nvSpPr>
        <p:spPr>
          <a:xfrm>
            <a:off x="342900" y="6356351"/>
            <a:ext cx="2122714" cy="365125"/>
          </a:xfrm>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6581D827-98F7-4903-BAF8-2A83F7E84AA1}"/>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15</a:t>
            </a:fld>
            <a:endParaRPr lang="en-US" dirty="0"/>
          </a:p>
        </p:txBody>
      </p:sp>
      <p:sp>
        <p:nvSpPr>
          <p:cNvPr id="6" name="TextBox 5">
            <a:extLst>
              <a:ext uri="{FF2B5EF4-FFF2-40B4-BE49-F238E27FC236}">
                <a16:creationId xmlns:a16="http://schemas.microsoft.com/office/drawing/2014/main" id="{2FFCBCD8-6F34-45C2-B162-5E1B9E6EA793}"/>
              </a:ext>
            </a:extLst>
          </p:cNvPr>
          <p:cNvSpPr txBox="1"/>
          <p:nvPr/>
        </p:nvSpPr>
        <p:spPr>
          <a:xfrm>
            <a:off x="382089" y="1773371"/>
            <a:ext cx="4712426" cy="369332"/>
          </a:xfrm>
          <a:prstGeom prst="rect">
            <a:avLst/>
          </a:prstGeom>
          <a:solidFill>
            <a:srgbClr val="4BC1D2"/>
          </a:solidFill>
        </p:spPr>
        <p:txBody>
          <a:bodyPr wrap="square" rtlCol="0">
            <a:spAutoFit/>
          </a:bodyPr>
          <a:lstStyle/>
          <a:p>
            <a:r>
              <a:rPr lang="en-US" b="1" dirty="0">
                <a:solidFill>
                  <a:schemeClr val="bg1"/>
                </a:solidFill>
              </a:rPr>
              <a:t>2021 MEDICARE PARITY REPORT FINDINGS</a:t>
            </a:r>
          </a:p>
        </p:txBody>
      </p:sp>
      <p:sp>
        <p:nvSpPr>
          <p:cNvPr id="7" name="Right Brace 6">
            <a:extLst>
              <a:ext uri="{FF2B5EF4-FFF2-40B4-BE49-F238E27FC236}">
                <a16:creationId xmlns:a16="http://schemas.microsoft.com/office/drawing/2014/main" id="{1BF4923B-E31A-4573-A5A7-FF40F3BCB886}"/>
              </a:ext>
            </a:extLst>
          </p:cNvPr>
          <p:cNvSpPr/>
          <p:nvPr/>
        </p:nvSpPr>
        <p:spPr>
          <a:xfrm>
            <a:off x="3239589" y="4454435"/>
            <a:ext cx="117565" cy="365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3ADA4D5-0798-4A38-ABA2-276A510D1624}"/>
              </a:ext>
            </a:extLst>
          </p:cNvPr>
          <p:cNvSpPr txBox="1"/>
          <p:nvPr/>
        </p:nvSpPr>
        <p:spPr>
          <a:xfrm>
            <a:off x="3461657" y="4458008"/>
            <a:ext cx="4428308" cy="369332"/>
          </a:xfrm>
          <a:prstGeom prst="rect">
            <a:avLst/>
          </a:prstGeom>
          <a:noFill/>
        </p:spPr>
        <p:txBody>
          <a:bodyPr wrap="square" rtlCol="0">
            <a:spAutoFit/>
          </a:bodyPr>
          <a:lstStyle/>
          <a:p>
            <a:r>
              <a:rPr lang="en-US" dirty="0"/>
              <a:t>as a % of primary care spending</a:t>
            </a:r>
          </a:p>
        </p:txBody>
      </p:sp>
    </p:spTree>
    <p:extLst>
      <p:ext uri="{BB962C8B-B14F-4D97-AF65-F5344CB8AC3E}">
        <p14:creationId xmlns:p14="http://schemas.microsoft.com/office/powerpoint/2010/main" val="167566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B257-339A-4F76-8579-54D1D77ECCE9}"/>
              </a:ext>
            </a:extLst>
          </p:cNvPr>
          <p:cNvSpPr>
            <a:spLocks noGrp="1"/>
          </p:cNvSpPr>
          <p:nvPr>
            <p:ph type="title"/>
          </p:nvPr>
        </p:nvSpPr>
        <p:spPr>
          <a:xfrm>
            <a:off x="342900" y="357860"/>
            <a:ext cx="7029450" cy="854162"/>
          </a:xfrm>
        </p:spPr>
        <p:txBody>
          <a:bodyPr>
            <a:normAutofit fontScale="90000"/>
          </a:bodyPr>
          <a:lstStyle/>
          <a:p>
            <a:r>
              <a:rPr lang="en-US" dirty="0"/>
              <a:t>Primary Care Investment:</a:t>
            </a:r>
            <a:br>
              <a:rPr lang="en-US" dirty="0"/>
            </a:br>
            <a:r>
              <a:rPr lang="en-US" dirty="0"/>
              <a:t>Requirements for 2022 and Beyond</a:t>
            </a:r>
          </a:p>
        </p:txBody>
      </p:sp>
      <p:sp>
        <p:nvSpPr>
          <p:cNvPr id="3" name="Content Placeholder 2">
            <a:extLst>
              <a:ext uri="{FF2B5EF4-FFF2-40B4-BE49-F238E27FC236}">
                <a16:creationId xmlns:a16="http://schemas.microsoft.com/office/drawing/2014/main" id="{14202EC6-8787-4648-96CD-8ED4AC5C3CC9}"/>
              </a:ext>
            </a:extLst>
          </p:cNvPr>
          <p:cNvSpPr>
            <a:spLocks noGrp="1"/>
          </p:cNvSpPr>
          <p:nvPr>
            <p:ph idx="1"/>
          </p:nvPr>
        </p:nvSpPr>
        <p:spPr>
          <a:xfrm>
            <a:off x="518432" y="2054362"/>
            <a:ext cx="7886700" cy="4484551"/>
          </a:xfrm>
        </p:spPr>
        <p:txBody>
          <a:bodyPr>
            <a:normAutofit/>
          </a:bodyPr>
          <a:lstStyle/>
          <a:p>
            <a:pPr lvl="1"/>
            <a:endParaRPr lang="en-US" dirty="0"/>
          </a:p>
          <a:p>
            <a:pPr marL="800100" lvl="1" indent="-457200">
              <a:buFont typeface="+mj-lt"/>
              <a:buAutoNum type="arabicPeriod"/>
            </a:pPr>
            <a:r>
              <a:rPr lang="en-US" b="1" dirty="0"/>
              <a:t>Maintain Medicare Parity</a:t>
            </a:r>
            <a:r>
              <a:rPr lang="en-US" dirty="0"/>
              <a:t>: Primary care providers must be paid for chronic care management and primary care services at a rate greater than or equal to Medicare</a:t>
            </a:r>
          </a:p>
          <a:p>
            <a:pPr marL="800100" lvl="1" indent="-457200">
              <a:buFont typeface="+mj-lt"/>
              <a:buAutoNum type="arabicPeriod"/>
            </a:pPr>
            <a:endParaRPr lang="en-US" dirty="0"/>
          </a:p>
          <a:p>
            <a:pPr marL="800100" lvl="1" indent="-457200">
              <a:buFont typeface="+mj-lt"/>
              <a:buAutoNum type="arabicPeriod"/>
            </a:pPr>
            <a:r>
              <a:rPr lang="en-US" b="1" dirty="0"/>
              <a:t>Increase Primary Care Investment as a Percentage of Total Spend</a:t>
            </a:r>
            <a:r>
              <a:rPr lang="en-US" dirty="0"/>
              <a:t>: Health insurance carriers must increase spending on primary care services according to the schedule defined in the statute. </a:t>
            </a:r>
          </a:p>
        </p:txBody>
      </p:sp>
      <p:sp>
        <p:nvSpPr>
          <p:cNvPr id="4" name="Footer Placeholder 3">
            <a:extLst>
              <a:ext uri="{FF2B5EF4-FFF2-40B4-BE49-F238E27FC236}">
                <a16:creationId xmlns:a16="http://schemas.microsoft.com/office/drawing/2014/main" id="{6C5F1011-1385-44C3-B56E-4DF15DCA2624}"/>
              </a:ext>
            </a:extLst>
          </p:cNvPr>
          <p:cNvSpPr>
            <a:spLocks noGrp="1"/>
          </p:cNvSpPr>
          <p:nvPr>
            <p:ph type="ftr" sz="quarter" idx="11"/>
          </p:nvPr>
        </p:nvSpPr>
        <p:spPr>
          <a:xfrm>
            <a:off x="342900" y="6356351"/>
            <a:ext cx="2122714" cy="365125"/>
          </a:xfrm>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6581D827-98F7-4903-BAF8-2A83F7E84AA1}"/>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16</a:t>
            </a:fld>
            <a:endParaRPr lang="en-US" dirty="0"/>
          </a:p>
        </p:txBody>
      </p:sp>
      <p:sp>
        <p:nvSpPr>
          <p:cNvPr id="7" name="TextBox 6">
            <a:extLst>
              <a:ext uri="{FF2B5EF4-FFF2-40B4-BE49-F238E27FC236}">
                <a16:creationId xmlns:a16="http://schemas.microsoft.com/office/drawing/2014/main" id="{17C96B55-B0AA-46B5-8822-88A47DE11C3F}"/>
              </a:ext>
            </a:extLst>
          </p:cNvPr>
          <p:cNvSpPr txBox="1"/>
          <p:nvPr/>
        </p:nvSpPr>
        <p:spPr>
          <a:xfrm>
            <a:off x="408214" y="1869696"/>
            <a:ext cx="6735537" cy="369332"/>
          </a:xfrm>
          <a:prstGeom prst="rect">
            <a:avLst/>
          </a:prstGeom>
          <a:solidFill>
            <a:srgbClr val="F7AB21"/>
          </a:solidFill>
        </p:spPr>
        <p:txBody>
          <a:bodyPr wrap="square" rtlCol="0">
            <a:spAutoFit/>
          </a:bodyPr>
          <a:lstStyle/>
          <a:p>
            <a:r>
              <a:rPr lang="en-US" b="1" dirty="0">
                <a:solidFill>
                  <a:schemeClr val="bg1"/>
                </a:solidFill>
              </a:rPr>
              <a:t>HIGHLIGHTS OF SS 1 FOR SB 120 AND RELATED REGULATIONS</a:t>
            </a:r>
          </a:p>
        </p:txBody>
      </p:sp>
    </p:spTree>
    <p:extLst>
      <p:ext uri="{BB962C8B-B14F-4D97-AF65-F5344CB8AC3E}">
        <p14:creationId xmlns:p14="http://schemas.microsoft.com/office/powerpoint/2010/main" val="314723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B257-339A-4F76-8579-54D1D77ECCE9}"/>
              </a:ext>
            </a:extLst>
          </p:cNvPr>
          <p:cNvSpPr>
            <a:spLocks noGrp="1"/>
          </p:cNvSpPr>
          <p:nvPr>
            <p:ph type="title"/>
          </p:nvPr>
        </p:nvSpPr>
        <p:spPr>
          <a:xfrm>
            <a:off x="342899" y="365126"/>
            <a:ext cx="7285809" cy="854162"/>
          </a:xfrm>
        </p:spPr>
        <p:txBody>
          <a:bodyPr>
            <a:normAutofit fontScale="90000"/>
          </a:bodyPr>
          <a:lstStyle/>
          <a:p>
            <a:r>
              <a:rPr lang="en-US" dirty="0"/>
              <a:t>Primary Care Investment: </a:t>
            </a:r>
            <a:br>
              <a:rPr lang="en-US" dirty="0"/>
            </a:br>
            <a:r>
              <a:rPr lang="en-US" dirty="0"/>
              <a:t>Maintain Medicare Parity</a:t>
            </a:r>
            <a:endParaRPr lang="en-US" dirty="0">
              <a:solidFill>
                <a:srgbClr val="FF0000"/>
              </a:solidFill>
            </a:endParaRPr>
          </a:p>
        </p:txBody>
      </p:sp>
      <p:sp>
        <p:nvSpPr>
          <p:cNvPr id="3" name="Content Placeholder 2">
            <a:extLst>
              <a:ext uri="{FF2B5EF4-FFF2-40B4-BE49-F238E27FC236}">
                <a16:creationId xmlns:a16="http://schemas.microsoft.com/office/drawing/2014/main" id="{14202EC6-8787-4648-96CD-8ED4AC5C3CC9}"/>
              </a:ext>
            </a:extLst>
          </p:cNvPr>
          <p:cNvSpPr>
            <a:spLocks noGrp="1"/>
          </p:cNvSpPr>
          <p:nvPr>
            <p:ph idx="1"/>
          </p:nvPr>
        </p:nvSpPr>
        <p:spPr>
          <a:xfrm>
            <a:off x="628650" y="1908986"/>
            <a:ext cx="7886700" cy="4337489"/>
          </a:xfrm>
        </p:spPr>
        <p:txBody>
          <a:bodyPr>
            <a:normAutofit/>
          </a:bodyPr>
          <a:lstStyle/>
          <a:p>
            <a:pPr marL="342900" lvl="1" indent="0">
              <a:buNone/>
            </a:pPr>
            <a:endParaRPr lang="en-US" dirty="0"/>
          </a:p>
          <a:p>
            <a:r>
              <a:rPr lang="en-US" dirty="0"/>
              <a:t>Commercial carriers will reimburse contracted primary care providers, their care teams and their organizations at least as much as Medicare pays for primary care and chronic care management services furnished to Delaware residents</a:t>
            </a:r>
          </a:p>
          <a:p>
            <a:pPr marL="0" indent="0">
              <a:buNone/>
            </a:pPr>
            <a:endParaRPr lang="en-US" dirty="0"/>
          </a:p>
          <a:p>
            <a:r>
              <a:rPr lang="en-US" dirty="0"/>
              <a:t>Medicare payment is the floor, not an average</a:t>
            </a:r>
          </a:p>
          <a:p>
            <a:endParaRPr lang="en-US" dirty="0"/>
          </a:p>
          <a:p>
            <a:r>
              <a:rPr lang="en-US" dirty="0"/>
              <a:t>Applies to fee-for-service and non-fee-for-service </a:t>
            </a:r>
          </a:p>
          <a:p>
            <a:endParaRPr lang="en-US" dirty="0"/>
          </a:p>
          <a:p>
            <a:pPr lvl="1"/>
            <a:endParaRPr lang="en-US" dirty="0"/>
          </a:p>
        </p:txBody>
      </p:sp>
      <p:sp>
        <p:nvSpPr>
          <p:cNvPr id="4" name="Footer Placeholder 3">
            <a:extLst>
              <a:ext uri="{FF2B5EF4-FFF2-40B4-BE49-F238E27FC236}">
                <a16:creationId xmlns:a16="http://schemas.microsoft.com/office/drawing/2014/main" id="{6C5F1011-1385-44C3-B56E-4DF15DCA2624}"/>
              </a:ext>
            </a:extLst>
          </p:cNvPr>
          <p:cNvSpPr>
            <a:spLocks noGrp="1"/>
          </p:cNvSpPr>
          <p:nvPr>
            <p:ph type="ftr" sz="quarter" idx="11"/>
          </p:nvPr>
        </p:nvSpPr>
        <p:spPr>
          <a:xfrm>
            <a:off x="342900" y="6356351"/>
            <a:ext cx="2122714" cy="365125"/>
          </a:xfrm>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6581D827-98F7-4903-BAF8-2A83F7E84AA1}"/>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17</a:t>
            </a:fld>
            <a:endParaRPr lang="en-US" dirty="0"/>
          </a:p>
        </p:txBody>
      </p:sp>
      <p:sp>
        <p:nvSpPr>
          <p:cNvPr id="6" name="TextBox 5">
            <a:extLst>
              <a:ext uri="{FF2B5EF4-FFF2-40B4-BE49-F238E27FC236}">
                <a16:creationId xmlns:a16="http://schemas.microsoft.com/office/drawing/2014/main" id="{86427E80-859F-46EA-9065-755FC3503CC6}"/>
              </a:ext>
            </a:extLst>
          </p:cNvPr>
          <p:cNvSpPr txBox="1"/>
          <p:nvPr/>
        </p:nvSpPr>
        <p:spPr>
          <a:xfrm>
            <a:off x="383720" y="1742117"/>
            <a:ext cx="6735537" cy="369332"/>
          </a:xfrm>
          <a:prstGeom prst="rect">
            <a:avLst/>
          </a:prstGeom>
          <a:solidFill>
            <a:srgbClr val="F7AB21"/>
          </a:solidFill>
        </p:spPr>
        <p:txBody>
          <a:bodyPr wrap="square" rtlCol="0">
            <a:spAutoFit/>
          </a:bodyPr>
          <a:lstStyle/>
          <a:p>
            <a:r>
              <a:rPr lang="en-US" b="1" dirty="0">
                <a:solidFill>
                  <a:schemeClr val="bg1"/>
                </a:solidFill>
              </a:rPr>
              <a:t>HIGHLIGHTS OF SS 1 FOR SB 120 AND RELATED REGULATIONS</a:t>
            </a:r>
          </a:p>
        </p:txBody>
      </p:sp>
    </p:spTree>
    <p:extLst>
      <p:ext uri="{BB962C8B-B14F-4D97-AF65-F5344CB8AC3E}">
        <p14:creationId xmlns:p14="http://schemas.microsoft.com/office/powerpoint/2010/main" val="82859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B257-339A-4F76-8579-54D1D77ECCE9}"/>
              </a:ext>
            </a:extLst>
          </p:cNvPr>
          <p:cNvSpPr>
            <a:spLocks noGrp="1"/>
          </p:cNvSpPr>
          <p:nvPr>
            <p:ph type="title"/>
          </p:nvPr>
        </p:nvSpPr>
        <p:spPr>
          <a:xfrm>
            <a:off x="342900" y="351753"/>
            <a:ext cx="7029450" cy="854162"/>
          </a:xfrm>
        </p:spPr>
        <p:txBody>
          <a:bodyPr>
            <a:normAutofit fontScale="90000"/>
          </a:bodyPr>
          <a:lstStyle/>
          <a:p>
            <a:r>
              <a:rPr lang="en-US" dirty="0"/>
              <a:t>Primary Care Investment:</a:t>
            </a:r>
            <a:br>
              <a:rPr lang="en-US" dirty="0"/>
            </a:br>
            <a:r>
              <a:rPr lang="en-US" dirty="0"/>
              <a:t>Increases as a Percent of Total Spend  </a:t>
            </a:r>
          </a:p>
        </p:txBody>
      </p:sp>
      <p:sp>
        <p:nvSpPr>
          <p:cNvPr id="4" name="Footer Placeholder 3">
            <a:extLst>
              <a:ext uri="{FF2B5EF4-FFF2-40B4-BE49-F238E27FC236}">
                <a16:creationId xmlns:a16="http://schemas.microsoft.com/office/drawing/2014/main" id="{6C5F1011-1385-44C3-B56E-4DF15DCA2624}"/>
              </a:ext>
            </a:extLst>
          </p:cNvPr>
          <p:cNvSpPr>
            <a:spLocks noGrp="1"/>
          </p:cNvSpPr>
          <p:nvPr>
            <p:ph type="ftr" sz="quarter" idx="11"/>
          </p:nvPr>
        </p:nvSpPr>
        <p:spPr>
          <a:xfrm>
            <a:off x="342900" y="6356351"/>
            <a:ext cx="2122714" cy="365125"/>
          </a:xfrm>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6581D827-98F7-4903-BAF8-2A83F7E84AA1}"/>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18</a:t>
            </a:fld>
            <a:endParaRPr lang="en-US" dirty="0"/>
          </a:p>
        </p:txBody>
      </p:sp>
      <p:graphicFrame>
        <p:nvGraphicFramePr>
          <p:cNvPr id="17" name="Table 6">
            <a:extLst>
              <a:ext uri="{FF2B5EF4-FFF2-40B4-BE49-F238E27FC236}">
                <a16:creationId xmlns:a16="http://schemas.microsoft.com/office/drawing/2014/main" id="{0D6875C7-0D59-4E8D-BE07-A1DB858A324A}"/>
              </a:ext>
            </a:extLst>
          </p:cNvPr>
          <p:cNvGraphicFramePr>
            <a:graphicFrameLocks/>
          </p:cNvGraphicFramePr>
          <p:nvPr>
            <p:extLst>
              <p:ext uri="{D42A27DB-BD31-4B8C-83A1-F6EECF244321}">
                <p14:modId xmlns:p14="http://schemas.microsoft.com/office/powerpoint/2010/main" val="1024554060"/>
              </p:ext>
            </p:extLst>
          </p:nvPr>
        </p:nvGraphicFramePr>
        <p:xfrm>
          <a:off x="1011679" y="2569083"/>
          <a:ext cx="6911633" cy="2300732"/>
        </p:xfrm>
        <a:graphic>
          <a:graphicData uri="http://schemas.openxmlformats.org/drawingml/2006/table">
            <a:tbl>
              <a:tblPr firstRow="1" bandRow="1">
                <a:tableStyleId>{5C22544A-7EE6-4342-B048-85BDC9FD1C3A}</a:tableStyleId>
              </a:tblPr>
              <a:tblGrid>
                <a:gridCol w="1523707">
                  <a:extLst>
                    <a:ext uri="{9D8B030D-6E8A-4147-A177-3AD203B41FA5}">
                      <a16:colId xmlns:a16="http://schemas.microsoft.com/office/drawing/2014/main" val="648788650"/>
                    </a:ext>
                  </a:extLst>
                </a:gridCol>
                <a:gridCol w="2377440">
                  <a:extLst>
                    <a:ext uri="{9D8B030D-6E8A-4147-A177-3AD203B41FA5}">
                      <a16:colId xmlns:a16="http://schemas.microsoft.com/office/drawing/2014/main" val="1050093887"/>
                    </a:ext>
                  </a:extLst>
                </a:gridCol>
                <a:gridCol w="3010486">
                  <a:extLst>
                    <a:ext uri="{9D8B030D-6E8A-4147-A177-3AD203B41FA5}">
                      <a16:colId xmlns:a16="http://schemas.microsoft.com/office/drawing/2014/main" val="4049192644"/>
                    </a:ext>
                  </a:extLst>
                </a:gridCol>
              </a:tblGrid>
              <a:tr h="370840">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Rate Filing Year</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Plan Year</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Minimum % Total Cost of Medical Care Spent on Primary Care </a:t>
                      </a:r>
                    </a:p>
                  </a:txBody>
                  <a:tcPr marL="68580" marR="68580" marT="0" marB="0"/>
                </a:tc>
                <a:extLst>
                  <a:ext uri="{0D108BD9-81ED-4DB2-BD59-A6C34878D82A}">
                    <a16:rowId xmlns:a16="http://schemas.microsoft.com/office/drawing/2014/main" val="3694403498"/>
                  </a:ext>
                </a:extLst>
              </a:tr>
              <a:tr h="370840">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2022</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2023</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7%</a:t>
                      </a:r>
                    </a:p>
                  </a:txBody>
                  <a:tcPr marL="68580" marR="68580" marT="0" marB="0"/>
                </a:tc>
                <a:extLst>
                  <a:ext uri="{0D108BD9-81ED-4DB2-BD59-A6C34878D82A}">
                    <a16:rowId xmlns:a16="http://schemas.microsoft.com/office/drawing/2014/main" val="2986426869"/>
                  </a:ext>
                </a:extLst>
              </a:tr>
              <a:tr h="370840">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2023</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2024</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8.5%</a:t>
                      </a:r>
                    </a:p>
                  </a:txBody>
                  <a:tcPr marL="68580" marR="68580" marT="0" marB="0"/>
                </a:tc>
                <a:extLst>
                  <a:ext uri="{0D108BD9-81ED-4DB2-BD59-A6C34878D82A}">
                    <a16:rowId xmlns:a16="http://schemas.microsoft.com/office/drawing/2014/main" val="277840126"/>
                  </a:ext>
                </a:extLst>
              </a:tr>
              <a:tr h="370840">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2024</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2025</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10%</a:t>
                      </a:r>
                    </a:p>
                  </a:txBody>
                  <a:tcPr marL="68580" marR="68580" marT="0" marB="0"/>
                </a:tc>
                <a:extLst>
                  <a:ext uri="{0D108BD9-81ED-4DB2-BD59-A6C34878D82A}">
                    <a16:rowId xmlns:a16="http://schemas.microsoft.com/office/drawing/2014/main" val="770350141"/>
                  </a:ext>
                </a:extLst>
              </a:tr>
              <a:tr h="370840">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2025</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2026</a:t>
                      </a:r>
                    </a:p>
                  </a:txBody>
                  <a:tcPr marL="68580" marR="68580" marT="0" marB="0"/>
                </a:tc>
                <a:tc>
                  <a:txBody>
                    <a:bodyPr/>
                    <a:lstStyle/>
                    <a:p>
                      <a:pPr marL="0" marR="0" indent="0" algn="ctr">
                        <a:lnSpc>
                          <a:spcPct val="115000"/>
                        </a:lnSpc>
                        <a:spcBef>
                          <a:spcPts val="2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11.5%</a:t>
                      </a:r>
                    </a:p>
                  </a:txBody>
                  <a:tcPr marL="68580" marR="68580" marT="0" marB="0"/>
                </a:tc>
                <a:extLst>
                  <a:ext uri="{0D108BD9-81ED-4DB2-BD59-A6C34878D82A}">
                    <a16:rowId xmlns:a16="http://schemas.microsoft.com/office/drawing/2014/main" val="2919994820"/>
                  </a:ext>
                </a:extLst>
              </a:tr>
            </a:tbl>
          </a:graphicData>
        </a:graphic>
      </p:graphicFrame>
      <p:sp>
        <p:nvSpPr>
          <p:cNvPr id="11" name="TextBox 10">
            <a:extLst>
              <a:ext uri="{FF2B5EF4-FFF2-40B4-BE49-F238E27FC236}">
                <a16:creationId xmlns:a16="http://schemas.microsoft.com/office/drawing/2014/main" id="{01373F0A-792C-4ACA-8992-46E259FA1990}"/>
              </a:ext>
            </a:extLst>
          </p:cNvPr>
          <p:cNvSpPr txBox="1"/>
          <p:nvPr/>
        </p:nvSpPr>
        <p:spPr>
          <a:xfrm>
            <a:off x="383719" y="1745689"/>
            <a:ext cx="6735537" cy="369332"/>
          </a:xfrm>
          <a:prstGeom prst="rect">
            <a:avLst/>
          </a:prstGeom>
          <a:solidFill>
            <a:srgbClr val="F7AB21"/>
          </a:solidFill>
        </p:spPr>
        <p:txBody>
          <a:bodyPr wrap="square" rtlCol="0">
            <a:spAutoFit/>
          </a:bodyPr>
          <a:lstStyle/>
          <a:p>
            <a:r>
              <a:rPr lang="en-US" b="1" dirty="0">
                <a:solidFill>
                  <a:schemeClr val="bg1"/>
                </a:solidFill>
              </a:rPr>
              <a:t>HIGHLIGHTS OF SS 1 FOR SB 120 AND RELATED REGULATIONS</a:t>
            </a:r>
          </a:p>
        </p:txBody>
      </p:sp>
    </p:spTree>
    <p:extLst>
      <p:ext uri="{BB962C8B-B14F-4D97-AF65-F5344CB8AC3E}">
        <p14:creationId xmlns:p14="http://schemas.microsoft.com/office/powerpoint/2010/main" val="368785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02EC6-8787-4648-96CD-8ED4AC5C3CC9}"/>
              </a:ext>
            </a:extLst>
          </p:cNvPr>
          <p:cNvSpPr>
            <a:spLocks noGrp="1"/>
          </p:cNvSpPr>
          <p:nvPr>
            <p:ph idx="1"/>
          </p:nvPr>
        </p:nvSpPr>
        <p:spPr>
          <a:xfrm>
            <a:off x="628650" y="2341230"/>
            <a:ext cx="7886700" cy="4380246"/>
          </a:xfrm>
        </p:spPr>
        <p:txBody>
          <a:bodyPr>
            <a:normAutofit/>
          </a:bodyPr>
          <a:lstStyle/>
          <a:p>
            <a:pPr marL="342900" lvl="1" indent="0">
              <a:buNone/>
            </a:pPr>
            <a:r>
              <a:rPr lang="en-US" sz="2400" b="1" dirty="0"/>
              <a:t>Primary Care Investment Definition:</a:t>
            </a:r>
          </a:p>
          <a:p>
            <a:pPr lvl="1"/>
            <a:r>
              <a:rPr lang="en-US" dirty="0"/>
              <a:t>To be defined by Bulletin; similar to definition used in 2020 and 2021 </a:t>
            </a:r>
          </a:p>
          <a:p>
            <a:pPr lvl="1"/>
            <a:r>
              <a:rPr lang="en-US" b="1" i="1" dirty="0"/>
              <a:t>Numerator: </a:t>
            </a:r>
            <a:r>
              <a:rPr lang="en-US" dirty="0"/>
              <a:t>Eligible fee-for-service and non-fee-for-service payments to primary care providers, care teams and organizations for primary care services performed in primary settings</a:t>
            </a:r>
          </a:p>
          <a:p>
            <a:pPr lvl="1"/>
            <a:r>
              <a:rPr lang="en-US" b="1" i="1" dirty="0"/>
              <a:t>Denominator: </a:t>
            </a:r>
            <a:r>
              <a:rPr lang="en-US" dirty="0"/>
              <a:t>Total medical expense as defined by professional, outpatient, inpatient, other medical in Unified Rate Review Template (URRT)</a:t>
            </a:r>
          </a:p>
          <a:p>
            <a:pPr lvl="2"/>
            <a:endParaRPr lang="en-US" sz="1600" b="1" dirty="0"/>
          </a:p>
          <a:p>
            <a:pPr marL="914400" lvl="2" indent="0">
              <a:buNone/>
            </a:pPr>
            <a:endParaRPr lang="en-US" sz="1500" dirty="0"/>
          </a:p>
          <a:p>
            <a:endParaRPr lang="en-US" dirty="0"/>
          </a:p>
          <a:p>
            <a:endParaRPr lang="en-US" dirty="0"/>
          </a:p>
          <a:p>
            <a:endParaRPr lang="en-US" dirty="0"/>
          </a:p>
          <a:p>
            <a:pPr marL="0" indent="0">
              <a:buNone/>
            </a:pPr>
            <a:endParaRPr lang="en-US" dirty="0"/>
          </a:p>
          <a:p>
            <a:pPr marL="0" indent="0">
              <a:buNone/>
            </a:pPr>
            <a:endParaRPr lang="en-US" dirty="0"/>
          </a:p>
          <a:p>
            <a:pPr lvl="1"/>
            <a:endParaRPr lang="en-US" dirty="0"/>
          </a:p>
          <a:p>
            <a:endParaRPr lang="en-US" dirty="0"/>
          </a:p>
          <a:p>
            <a:endParaRPr lang="en-US" dirty="0"/>
          </a:p>
          <a:p>
            <a:pPr lvl="1"/>
            <a:endParaRPr lang="en-US" dirty="0"/>
          </a:p>
          <a:p>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6C5F1011-1385-44C3-B56E-4DF15DCA2624}"/>
              </a:ext>
            </a:extLst>
          </p:cNvPr>
          <p:cNvSpPr>
            <a:spLocks noGrp="1"/>
          </p:cNvSpPr>
          <p:nvPr>
            <p:ph type="ftr" sz="quarter" idx="11"/>
          </p:nvPr>
        </p:nvSpPr>
        <p:spPr>
          <a:xfrm>
            <a:off x="342900" y="6356351"/>
            <a:ext cx="2122714" cy="365125"/>
          </a:xfrm>
        </p:spPr>
        <p:txBody>
          <a:bodyPr/>
          <a:lstStyle/>
          <a:p>
            <a:r>
              <a:rPr lang="en-US" dirty="0"/>
              <a:t>© 2021 Freedman HealthCare, LLC</a:t>
            </a:r>
          </a:p>
        </p:txBody>
      </p:sp>
      <p:sp>
        <p:nvSpPr>
          <p:cNvPr id="5" name="Slide Number Placeholder 4">
            <a:extLst>
              <a:ext uri="{FF2B5EF4-FFF2-40B4-BE49-F238E27FC236}">
                <a16:creationId xmlns:a16="http://schemas.microsoft.com/office/drawing/2014/main" id="{6581D827-98F7-4903-BAF8-2A83F7E84AA1}"/>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19</a:t>
            </a:fld>
            <a:endParaRPr lang="en-US" dirty="0"/>
          </a:p>
        </p:txBody>
      </p:sp>
      <p:sp>
        <p:nvSpPr>
          <p:cNvPr id="9" name="Title 1">
            <a:extLst>
              <a:ext uri="{FF2B5EF4-FFF2-40B4-BE49-F238E27FC236}">
                <a16:creationId xmlns:a16="http://schemas.microsoft.com/office/drawing/2014/main" id="{11FDAD4D-4CD8-46F8-B3A5-4F0CBAABE1CA}"/>
              </a:ext>
            </a:extLst>
          </p:cNvPr>
          <p:cNvSpPr>
            <a:spLocks noGrp="1"/>
          </p:cNvSpPr>
          <p:nvPr>
            <p:ph type="title"/>
          </p:nvPr>
        </p:nvSpPr>
        <p:spPr>
          <a:xfrm>
            <a:off x="342900" y="365125"/>
            <a:ext cx="7029450" cy="854075"/>
          </a:xfrm>
        </p:spPr>
        <p:txBody>
          <a:bodyPr>
            <a:normAutofit fontScale="90000"/>
          </a:bodyPr>
          <a:lstStyle/>
          <a:p>
            <a:r>
              <a:rPr lang="en-US" dirty="0"/>
              <a:t>Primary Care Investment:</a:t>
            </a:r>
            <a:br>
              <a:rPr lang="en-US" dirty="0"/>
            </a:br>
            <a:r>
              <a:rPr lang="en-US" dirty="0"/>
              <a:t>Increases as a Percent of Total Spend  </a:t>
            </a:r>
          </a:p>
        </p:txBody>
      </p:sp>
      <p:sp>
        <p:nvSpPr>
          <p:cNvPr id="10" name="TextBox 9">
            <a:extLst>
              <a:ext uri="{FF2B5EF4-FFF2-40B4-BE49-F238E27FC236}">
                <a16:creationId xmlns:a16="http://schemas.microsoft.com/office/drawing/2014/main" id="{F44A080A-9C26-4041-BF4D-FE748663D582}"/>
              </a:ext>
            </a:extLst>
          </p:cNvPr>
          <p:cNvSpPr txBox="1"/>
          <p:nvPr/>
        </p:nvSpPr>
        <p:spPr>
          <a:xfrm>
            <a:off x="383720" y="1742117"/>
            <a:ext cx="3602083" cy="369332"/>
          </a:xfrm>
          <a:prstGeom prst="rect">
            <a:avLst/>
          </a:prstGeom>
          <a:solidFill>
            <a:srgbClr val="F7AB21"/>
          </a:solidFill>
        </p:spPr>
        <p:txBody>
          <a:bodyPr wrap="square" rtlCol="0">
            <a:spAutoFit/>
          </a:bodyPr>
          <a:lstStyle/>
          <a:p>
            <a:r>
              <a:rPr lang="en-US" b="1" dirty="0">
                <a:solidFill>
                  <a:schemeClr val="bg1"/>
                </a:solidFill>
              </a:rPr>
              <a:t>HIGHLIGHTS OF REGULATIONS</a:t>
            </a:r>
          </a:p>
        </p:txBody>
      </p:sp>
      <p:sp>
        <p:nvSpPr>
          <p:cNvPr id="11" name="TextBox 10">
            <a:extLst>
              <a:ext uri="{FF2B5EF4-FFF2-40B4-BE49-F238E27FC236}">
                <a16:creationId xmlns:a16="http://schemas.microsoft.com/office/drawing/2014/main" id="{59FF4486-3578-438D-8726-AD7E9DBA9A0A}"/>
              </a:ext>
            </a:extLst>
          </p:cNvPr>
          <p:cNvSpPr txBox="1"/>
          <p:nvPr/>
        </p:nvSpPr>
        <p:spPr>
          <a:xfrm>
            <a:off x="383720" y="1742117"/>
            <a:ext cx="6735537" cy="369332"/>
          </a:xfrm>
          <a:prstGeom prst="rect">
            <a:avLst/>
          </a:prstGeom>
          <a:solidFill>
            <a:srgbClr val="F7AB21"/>
          </a:solidFill>
        </p:spPr>
        <p:txBody>
          <a:bodyPr wrap="square" rtlCol="0">
            <a:spAutoFit/>
          </a:bodyPr>
          <a:lstStyle/>
          <a:p>
            <a:r>
              <a:rPr lang="en-US" b="1" dirty="0">
                <a:solidFill>
                  <a:schemeClr val="bg1"/>
                </a:solidFill>
              </a:rPr>
              <a:t>HIGHLIGHTS OF SS 1 FOR SB 120 AND RELATED REGULATIONS</a:t>
            </a:r>
          </a:p>
        </p:txBody>
      </p:sp>
    </p:spTree>
    <p:extLst>
      <p:ext uri="{BB962C8B-B14F-4D97-AF65-F5344CB8AC3E}">
        <p14:creationId xmlns:p14="http://schemas.microsoft.com/office/powerpoint/2010/main" val="4903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261F-B794-4DF5-B72D-6734E2AB03E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B171605-D5C3-4F28-8C1B-C4A8FD5B14B6}"/>
              </a:ext>
            </a:extLst>
          </p:cNvPr>
          <p:cNvSpPr>
            <a:spLocks noGrp="1"/>
          </p:cNvSpPr>
          <p:nvPr>
            <p:ph idx="1"/>
          </p:nvPr>
        </p:nvSpPr>
        <p:spPr/>
        <p:txBody>
          <a:bodyPr>
            <a:norm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Welcome and Introductions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Review of Senate Bill 120 Purpose and Intent ─ PCRC Role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OVBHCD/DOI Role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DOI Summary Annual Report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High Level Review/Refresher of PC Concept Model ─ Common Feedback Themes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Subcommittees ─ Suggested Structure ─ Facilitated Discussion </a:t>
            </a:r>
          </a:p>
          <a:p>
            <a:pPr marL="0" marR="0">
              <a:spcBef>
                <a:spcPts val="0"/>
              </a:spcBef>
              <a:spcAft>
                <a:spcPts val="0"/>
              </a:spcAft>
            </a:pPr>
            <a:r>
              <a:rPr lang="en-US" sz="2000" dirty="0">
                <a:latin typeface="Calibri" panose="020F0502020204030204" pitchFamily="34" charset="0"/>
                <a:ea typeface="Calibri" panose="020F0502020204030204" pitchFamily="34" charset="0"/>
              </a:rPr>
              <a:t>P</a:t>
            </a:r>
            <a:r>
              <a:rPr lang="en-US" sz="2000" dirty="0">
                <a:effectLst/>
                <a:latin typeface="Calibri" panose="020F0502020204030204" pitchFamily="34" charset="0"/>
                <a:ea typeface="Calibri" panose="020F0502020204030204" pitchFamily="34" charset="0"/>
              </a:rPr>
              <a:t>ublic Comment</a:t>
            </a:r>
            <a:endParaRPr lang="en-US" sz="2000" dirty="0"/>
          </a:p>
        </p:txBody>
      </p:sp>
    </p:spTree>
    <p:extLst>
      <p:ext uri="{BB962C8B-B14F-4D97-AF65-F5344CB8AC3E}">
        <p14:creationId xmlns:p14="http://schemas.microsoft.com/office/powerpoint/2010/main" val="456704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02EC6-8787-4648-96CD-8ED4AC5C3CC9}"/>
              </a:ext>
            </a:extLst>
          </p:cNvPr>
          <p:cNvSpPr>
            <a:spLocks noGrp="1"/>
          </p:cNvSpPr>
          <p:nvPr>
            <p:ph idx="1"/>
          </p:nvPr>
        </p:nvSpPr>
        <p:spPr>
          <a:xfrm>
            <a:off x="518432" y="2158667"/>
            <a:ext cx="7886700" cy="4380246"/>
          </a:xfrm>
        </p:spPr>
        <p:txBody>
          <a:bodyPr>
            <a:normAutofit/>
          </a:bodyPr>
          <a:lstStyle/>
          <a:p>
            <a:pPr marL="114300" indent="0">
              <a:buNone/>
            </a:pPr>
            <a:r>
              <a:rPr lang="en-US" b="1" dirty="0"/>
              <a:t>Population:</a:t>
            </a:r>
            <a:endParaRPr lang="en-US" sz="2100" b="1" dirty="0"/>
          </a:p>
          <a:p>
            <a:pPr marL="114300" indent="0">
              <a:buNone/>
            </a:pPr>
            <a:r>
              <a:rPr lang="en-US" sz="2100" dirty="0"/>
              <a:t>A</a:t>
            </a:r>
            <a:r>
              <a:rPr lang="en-US" sz="1800" dirty="0"/>
              <a:t>ttributed Delaware patients of contracted primary care providers, care teams and organizations participating in care transformation activities including:</a:t>
            </a:r>
          </a:p>
          <a:p>
            <a:pPr lvl="2"/>
            <a:r>
              <a:rPr lang="en-US" dirty="0"/>
              <a:t>A carrier primary care incentive program;</a:t>
            </a:r>
          </a:p>
          <a:p>
            <a:pPr lvl="2"/>
            <a:r>
              <a:rPr lang="en-US" dirty="0"/>
              <a:t>The Delaware Primary Care Model</a:t>
            </a:r>
          </a:p>
          <a:p>
            <a:pPr lvl="2"/>
            <a:r>
              <a:rPr lang="en-US" dirty="0"/>
              <a:t>The National Committee for Quality Assurance Patient-Centered Medical Home certification program as detailed at NCQA.org; or</a:t>
            </a:r>
          </a:p>
          <a:p>
            <a:pPr lvl="2"/>
            <a:r>
              <a:rPr lang="en-US" dirty="0"/>
              <a:t>Any other standards as may be added by the Department and communicated annually to carriers by annual notice.</a:t>
            </a:r>
          </a:p>
          <a:p>
            <a:pPr lvl="2"/>
            <a:endParaRPr lang="en-US" dirty="0"/>
          </a:p>
          <a:p>
            <a:r>
              <a:rPr lang="en-US" sz="1800" dirty="0"/>
              <a:t>Carriers should aim to have 75% of providers in a program by 2026</a:t>
            </a:r>
          </a:p>
          <a:p>
            <a:pPr lvl="1"/>
            <a:endParaRPr lang="en-US" sz="1800" dirty="0"/>
          </a:p>
          <a:p>
            <a:endParaRPr lang="en-US" sz="1800" dirty="0"/>
          </a:p>
          <a:p>
            <a:endParaRPr lang="en-US" dirty="0"/>
          </a:p>
          <a:p>
            <a:endParaRPr lang="en-US" dirty="0"/>
          </a:p>
          <a:p>
            <a:endParaRPr lang="en-US" dirty="0"/>
          </a:p>
          <a:p>
            <a:pPr marL="0" indent="0">
              <a:buNone/>
            </a:pPr>
            <a:endParaRPr lang="en-US" dirty="0"/>
          </a:p>
          <a:p>
            <a:pPr marL="0" indent="0">
              <a:buNone/>
            </a:pPr>
            <a:endParaRPr lang="en-US" dirty="0"/>
          </a:p>
          <a:p>
            <a:pPr lvl="1"/>
            <a:endParaRPr lang="en-US" dirty="0"/>
          </a:p>
          <a:p>
            <a:endParaRPr lang="en-US" dirty="0"/>
          </a:p>
          <a:p>
            <a:endParaRPr lang="en-US" dirty="0"/>
          </a:p>
          <a:p>
            <a:pPr lvl="1"/>
            <a:endParaRPr lang="en-US" dirty="0"/>
          </a:p>
          <a:p>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6C5F1011-1385-44C3-B56E-4DF15DCA2624}"/>
              </a:ext>
            </a:extLst>
          </p:cNvPr>
          <p:cNvSpPr>
            <a:spLocks noGrp="1"/>
          </p:cNvSpPr>
          <p:nvPr>
            <p:ph type="ftr" sz="quarter" idx="11"/>
          </p:nvPr>
        </p:nvSpPr>
        <p:spPr>
          <a:xfrm>
            <a:off x="342900" y="6356351"/>
            <a:ext cx="2122714" cy="365125"/>
          </a:xfrm>
        </p:spPr>
        <p:txBody>
          <a:bodyPr/>
          <a:lstStyle/>
          <a:p>
            <a:r>
              <a:rPr lang="en-US" dirty="0"/>
              <a:t>© 2021 Freedman HealthCare, LLC</a:t>
            </a:r>
          </a:p>
        </p:txBody>
      </p:sp>
      <p:sp>
        <p:nvSpPr>
          <p:cNvPr id="5" name="Slide Number Placeholder 4">
            <a:extLst>
              <a:ext uri="{FF2B5EF4-FFF2-40B4-BE49-F238E27FC236}">
                <a16:creationId xmlns:a16="http://schemas.microsoft.com/office/drawing/2014/main" id="{6581D827-98F7-4903-BAF8-2A83F7E84AA1}"/>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20</a:t>
            </a:fld>
            <a:endParaRPr lang="en-US" dirty="0"/>
          </a:p>
        </p:txBody>
      </p:sp>
      <p:sp>
        <p:nvSpPr>
          <p:cNvPr id="9" name="Title 1">
            <a:extLst>
              <a:ext uri="{FF2B5EF4-FFF2-40B4-BE49-F238E27FC236}">
                <a16:creationId xmlns:a16="http://schemas.microsoft.com/office/drawing/2014/main" id="{11FDAD4D-4CD8-46F8-B3A5-4F0CBAABE1CA}"/>
              </a:ext>
            </a:extLst>
          </p:cNvPr>
          <p:cNvSpPr>
            <a:spLocks noGrp="1"/>
          </p:cNvSpPr>
          <p:nvPr>
            <p:ph type="title"/>
          </p:nvPr>
        </p:nvSpPr>
        <p:spPr>
          <a:xfrm>
            <a:off x="342900" y="365125"/>
            <a:ext cx="7029450" cy="854075"/>
          </a:xfrm>
        </p:spPr>
        <p:txBody>
          <a:bodyPr>
            <a:normAutofit fontScale="90000"/>
          </a:bodyPr>
          <a:lstStyle/>
          <a:p>
            <a:r>
              <a:rPr lang="en-US" dirty="0"/>
              <a:t>Primary Care Investment:</a:t>
            </a:r>
            <a:br>
              <a:rPr lang="en-US" dirty="0"/>
            </a:br>
            <a:r>
              <a:rPr lang="en-US" dirty="0"/>
              <a:t>Increases as a Percent of Total Spend  </a:t>
            </a:r>
          </a:p>
        </p:txBody>
      </p:sp>
      <p:sp>
        <p:nvSpPr>
          <p:cNvPr id="10" name="TextBox 9">
            <a:extLst>
              <a:ext uri="{FF2B5EF4-FFF2-40B4-BE49-F238E27FC236}">
                <a16:creationId xmlns:a16="http://schemas.microsoft.com/office/drawing/2014/main" id="{F44A080A-9C26-4041-BF4D-FE748663D582}"/>
              </a:ext>
            </a:extLst>
          </p:cNvPr>
          <p:cNvSpPr txBox="1"/>
          <p:nvPr/>
        </p:nvSpPr>
        <p:spPr>
          <a:xfrm>
            <a:off x="383720" y="1742117"/>
            <a:ext cx="3602083" cy="369332"/>
          </a:xfrm>
          <a:prstGeom prst="rect">
            <a:avLst/>
          </a:prstGeom>
          <a:solidFill>
            <a:srgbClr val="F7AB21"/>
          </a:solidFill>
        </p:spPr>
        <p:txBody>
          <a:bodyPr wrap="square" rtlCol="0">
            <a:spAutoFit/>
          </a:bodyPr>
          <a:lstStyle/>
          <a:p>
            <a:r>
              <a:rPr lang="en-US" b="1" dirty="0">
                <a:solidFill>
                  <a:schemeClr val="bg1"/>
                </a:solidFill>
              </a:rPr>
              <a:t>HIGHLIGHTS OF REGULATIONS</a:t>
            </a:r>
          </a:p>
        </p:txBody>
      </p:sp>
      <p:sp>
        <p:nvSpPr>
          <p:cNvPr id="7" name="TextBox 6">
            <a:extLst>
              <a:ext uri="{FF2B5EF4-FFF2-40B4-BE49-F238E27FC236}">
                <a16:creationId xmlns:a16="http://schemas.microsoft.com/office/drawing/2014/main" id="{91937E17-F3CE-48BA-B43D-B7BCD7D0BB65}"/>
              </a:ext>
            </a:extLst>
          </p:cNvPr>
          <p:cNvSpPr txBox="1"/>
          <p:nvPr/>
        </p:nvSpPr>
        <p:spPr>
          <a:xfrm>
            <a:off x="383720" y="1742117"/>
            <a:ext cx="6735537" cy="369332"/>
          </a:xfrm>
          <a:prstGeom prst="rect">
            <a:avLst/>
          </a:prstGeom>
          <a:solidFill>
            <a:srgbClr val="F7AB21"/>
          </a:solidFill>
        </p:spPr>
        <p:txBody>
          <a:bodyPr wrap="square" rtlCol="0">
            <a:spAutoFit/>
          </a:bodyPr>
          <a:lstStyle/>
          <a:p>
            <a:r>
              <a:rPr lang="en-US" b="1" dirty="0">
                <a:solidFill>
                  <a:schemeClr val="bg1"/>
                </a:solidFill>
              </a:rPr>
              <a:t>HIGHLIGHTS OF SS 1 FOR SB 120 AND RELATED REGULATIONS</a:t>
            </a:r>
          </a:p>
        </p:txBody>
      </p:sp>
    </p:spTree>
    <p:extLst>
      <p:ext uri="{BB962C8B-B14F-4D97-AF65-F5344CB8AC3E}">
        <p14:creationId xmlns:p14="http://schemas.microsoft.com/office/powerpoint/2010/main" val="167990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21</a:t>
            </a:fld>
            <a:endParaRPr lang="en-US" dirty="0"/>
          </a:p>
        </p:txBody>
      </p:sp>
      <p:pic>
        <p:nvPicPr>
          <p:cNvPr id="6" name="Picture 5">
            <a:extLst>
              <a:ext uri="{FF2B5EF4-FFF2-40B4-BE49-F238E27FC236}">
                <a16:creationId xmlns:a16="http://schemas.microsoft.com/office/drawing/2014/main" id="{ADD25F3C-86FB-411F-B5B8-4DF4EDBBD371}"/>
              </a:ext>
            </a:extLst>
          </p:cNvPr>
          <p:cNvPicPr>
            <a:picLocks noChangeAspect="1"/>
          </p:cNvPicPr>
          <p:nvPr/>
        </p:nvPicPr>
        <p:blipFill rotWithShape="1">
          <a:blip r:embed="rId3"/>
          <a:srcRect l="21921" t="27591" r="22409" b="24454"/>
          <a:stretch/>
        </p:blipFill>
        <p:spPr>
          <a:xfrm>
            <a:off x="76199" y="1881340"/>
            <a:ext cx="8991601" cy="4114800"/>
          </a:xfrm>
          <a:prstGeom prst="rect">
            <a:avLst/>
          </a:prstGeom>
        </p:spPr>
      </p:pic>
      <p:sp>
        <p:nvSpPr>
          <p:cNvPr id="8" name="Title 1">
            <a:extLst>
              <a:ext uri="{FF2B5EF4-FFF2-40B4-BE49-F238E27FC236}">
                <a16:creationId xmlns:a16="http://schemas.microsoft.com/office/drawing/2014/main" id="{5BC64019-FBCB-43F2-98DF-C74D54CB0A14}"/>
              </a:ext>
            </a:extLst>
          </p:cNvPr>
          <p:cNvSpPr>
            <a:spLocks noGrp="1"/>
          </p:cNvSpPr>
          <p:nvPr>
            <p:ph type="title"/>
          </p:nvPr>
        </p:nvSpPr>
        <p:spPr>
          <a:xfrm>
            <a:off x="342900" y="365126"/>
            <a:ext cx="7029450" cy="854162"/>
          </a:xfrm>
        </p:spPr>
        <p:txBody>
          <a:bodyPr>
            <a:normAutofit fontScale="90000"/>
          </a:bodyPr>
          <a:lstStyle/>
          <a:p>
            <a:r>
              <a:rPr lang="en-US" dirty="0"/>
              <a:t>Primary Care Investment: </a:t>
            </a:r>
            <a:br>
              <a:rPr lang="en-US" dirty="0"/>
            </a:br>
            <a:r>
              <a:rPr lang="en-US" dirty="0"/>
              <a:t>Projections Under SS 1 for SB 120</a:t>
            </a:r>
          </a:p>
        </p:txBody>
      </p:sp>
    </p:spTree>
    <p:extLst>
      <p:ext uri="{BB962C8B-B14F-4D97-AF65-F5344CB8AC3E}">
        <p14:creationId xmlns:p14="http://schemas.microsoft.com/office/powerpoint/2010/main" val="200594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0E3480-0EA5-4D3E-8C22-44D21C383401}"/>
              </a:ext>
            </a:extLst>
          </p:cNvPr>
          <p:cNvSpPr>
            <a:spLocks noGrp="1"/>
          </p:cNvSpPr>
          <p:nvPr>
            <p:ph type="title"/>
          </p:nvPr>
        </p:nvSpPr>
        <p:spPr>
          <a:xfrm>
            <a:off x="411370" y="257527"/>
            <a:ext cx="7617935" cy="990600"/>
          </a:xfrm>
        </p:spPr>
        <p:txBody>
          <a:bodyPr>
            <a:noAutofit/>
          </a:bodyPr>
          <a:lstStyle/>
          <a:p>
            <a:pPr>
              <a:lnSpc>
                <a:spcPct val="100000"/>
              </a:lnSpc>
            </a:pPr>
            <a:r>
              <a:rPr lang="en-US" sz="3000" dirty="0"/>
              <a:t>Primary Care Investment: </a:t>
            </a:r>
            <a:br>
              <a:rPr lang="en-US" sz="3000" dirty="0"/>
            </a:br>
            <a:r>
              <a:rPr lang="en-US" sz="3000" dirty="0"/>
              <a:t>The Opportunity for Better Care</a:t>
            </a:r>
          </a:p>
        </p:txBody>
      </p:sp>
      <p:sp>
        <p:nvSpPr>
          <p:cNvPr id="6" name="Slide Number Placeholder 5">
            <a:extLst>
              <a:ext uri="{FF2B5EF4-FFF2-40B4-BE49-F238E27FC236}">
                <a16:creationId xmlns:a16="http://schemas.microsoft.com/office/drawing/2014/main" id="{074DDDB9-500D-4CA6-BD2E-0C98E29648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C1B6A-93FB-412D-A2F8-D0090C074C4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A7E1C1E-2992-F84A-A7F3-24708B636F96}"/>
              </a:ext>
            </a:extLst>
          </p:cNvPr>
          <p:cNvSpPr/>
          <p:nvPr/>
        </p:nvSpPr>
        <p:spPr>
          <a:xfrm rot="16200000">
            <a:off x="-713926" y="3514315"/>
            <a:ext cx="2894117" cy="523220"/>
          </a:xfrm>
          <a:prstGeom prst="rect">
            <a:avLst/>
          </a:prstGeom>
          <a:solidFill>
            <a:srgbClr val="2A69A2"/>
          </a:solidFill>
          <a:ln>
            <a:solidFill>
              <a:srgbClr val="2A69A2"/>
            </a:solidFill>
          </a:ln>
        </p:spPr>
        <p:txBody>
          <a:bodyPr wrap="square">
            <a:spAutoFit/>
          </a:bodyPr>
          <a:lstStyle/>
          <a:p>
            <a:pPr algn="ctr"/>
            <a:r>
              <a:rPr lang="en-US" sz="1400" b="1" dirty="0">
                <a:solidFill>
                  <a:schemeClr val="bg1"/>
                </a:solidFill>
                <a:latin typeface="Arial" panose="020B0604020202020204" pitchFamily="34" charset="0"/>
                <a:ea typeface="Tahoma" panose="020B0604030504040204" pitchFamily="34" charset="0"/>
                <a:cs typeface="Arial" panose="020B0604020202020204" pitchFamily="34" charset="0"/>
              </a:rPr>
              <a:t>Primary care investment </a:t>
            </a:r>
            <a:br>
              <a:rPr lang="en-US" sz="1400" b="1" dirty="0">
                <a:solidFill>
                  <a:schemeClr val="bg1"/>
                </a:solidFill>
                <a:latin typeface="Arial" panose="020B0604020202020204" pitchFamily="34" charset="0"/>
                <a:ea typeface="Tahoma" panose="020B0604030504040204" pitchFamily="34" charset="0"/>
                <a:cs typeface="Arial" panose="020B0604020202020204" pitchFamily="34" charset="0"/>
              </a:rPr>
            </a:br>
            <a:r>
              <a:rPr lang="en-US" sz="1400" b="1" dirty="0">
                <a:solidFill>
                  <a:schemeClr val="bg1"/>
                </a:solidFill>
                <a:latin typeface="Arial" panose="020B0604020202020204" pitchFamily="34" charset="0"/>
                <a:ea typeface="Tahoma" panose="020B0604030504040204" pitchFamily="34" charset="0"/>
                <a:cs typeface="Arial" panose="020B0604020202020204" pitchFamily="34" charset="0"/>
              </a:rPr>
              <a:t>increases</a:t>
            </a:r>
          </a:p>
        </p:txBody>
      </p:sp>
      <p:sp>
        <p:nvSpPr>
          <p:cNvPr id="20" name="Rectangle 19">
            <a:extLst>
              <a:ext uri="{FF2B5EF4-FFF2-40B4-BE49-F238E27FC236}">
                <a16:creationId xmlns:a16="http://schemas.microsoft.com/office/drawing/2014/main" id="{B69230AC-45F2-6F46-AFCA-8E960EA7918B}"/>
              </a:ext>
            </a:extLst>
          </p:cNvPr>
          <p:cNvSpPr/>
          <p:nvPr/>
        </p:nvSpPr>
        <p:spPr>
          <a:xfrm>
            <a:off x="4095074" y="5732976"/>
            <a:ext cx="2319823" cy="692497"/>
          </a:xfrm>
          <a:prstGeom prst="rect">
            <a:avLst/>
          </a:prstGeom>
          <a:solidFill>
            <a:srgbClr val="5BBDDB"/>
          </a:solidFill>
        </p:spPr>
        <p:txBody>
          <a:bodyPr wrap="square">
            <a:spAutoFit/>
          </a:bodyPr>
          <a:lstStyle/>
          <a:p>
            <a:pPr algn="ctr"/>
            <a:r>
              <a:rPr lang="en-US" sz="1300" b="1" dirty="0">
                <a:solidFill>
                  <a:schemeClr val="bg1"/>
                </a:solidFill>
                <a:latin typeface="Tahoma" panose="020B0604030504040204" pitchFamily="34" charset="0"/>
                <a:ea typeface="Tahoma" panose="020B0604030504040204" pitchFamily="34" charset="0"/>
                <a:cs typeface="Tahoma" panose="020B0604030504040204" pitchFamily="34" charset="0"/>
              </a:rPr>
              <a:t>Alternative payment models support appropriate care</a:t>
            </a:r>
          </a:p>
        </p:txBody>
      </p:sp>
      <p:cxnSp>
        <p:nvCxnSpPr>
          <p:cNvPr id="51" name="Straight Connector 50">
            <a:extLst>
              <a:ext uri="{FF2B5EF4-FFF2-40B4-BE49-F238E27FC236}">
                <a16:creationId xmlns:a16="http://schemas.microsoft.com/office/drawing/2014/main" id="{EB5BBFAE-0A57-BA49-89EB-2A02894C0761}"/>
              </a:ext>
            </a:extLst>
          </p:cNvPr>
          <p:cNvCxnSpPr>
            <a:cxnSpLocks/>
          </p:cNvCxnSpPr>
          <p:nvPr/>
        </p:nvCxnSpPr>
        <p:spPr>
          <a:xfrm flipV="1">
            <a:off x="932588" y="3740103"/>
            <a:ext cx="610048" cy="1"/>
          </a:xfrm>
          <a:prstGeom prst="line">
            <a:avLst/>
          </a:prstGeom>
          <a:ln w="50800">
            <a:solidFill>
              <a:srgbClr val="2A69A2"/>
            </a:solidFill>
          </a:ln>
        </p:spPr>
        <p:style>
          <a:lnRef idx="1">
            <a:schemeClr val="accent1"/>
          </a:lnRef>
          <a:fillRef idx="0">
            <a:schemeClr val="accent1"/>
          </a:fillRef>
          <a:effectRef idx="0">
            <a:schemeClr val="accent1"/>
          </a:effectRef>
          <a:fontRef idx="minor">
            <a:schemeClr val="tx1"/>
          </a:fontRef>
        </p:style>
      </p:cxnSp>
      <p:sp>
        <p:nvSpPr>
          <p:cNvPr id="54" name="Triangle 53">
            <a:extLst>
              <a:ext uri="{FF2B5EF4-FFF2-40B4-BE49-F238E27FC236}">
                <a16:creationId xmlns:a16="http://schemas.microsoft.com/office/drawing/2014/main" id="{52C73F86-2ABC-9445-85AB-AD6F211DAEAE}"/>
              </a:ext>
            </a:extLst>
          </p:cNvPr>
          <p:cNvSpPr/>
          <p:nvPr/>
        </p:nvSpPr>
        <p:spPr>
          <a:xfrm rot="5234637">
            <a:off x="1382051" y="3658851"/>
            <a:ext cx="345503" cy="162503"/>
          </a:xfrm>
          <a:prstGeom prst="triangle">
            <a:avLst/>
          </a:prstGeom>
          <a:solidFill>
            <a:srgbClr val="2A69A2"/>
          </a:solidFill>
          <a:ln>
            <a:solidFill>
              <a:srgbClr val="2A6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oter Placeholder 3">
            <a:extLst>
              <a:ext uri="{FF2B5EF4-FFF2-40B4-BE49-F238E27FC236}">
                <a16:creationId xmlns:a16="http://schemas.microsoft.com/office/drawing/2014/main" id="{12D837D2-DE83-4494-8471-332BBA10440F}"/>
              </a:ext>
            </a:extLst>
          </p:cNvPr>
          <p:cNvSpPr>
            <a:spLocks noGrp="1"/>
          </p:cNvSpPr>
          <p:nvPr>
            <p:ph type="ftr" sz="quarter" idx="11"/>
          </p:nvPr>
        </p:nvSpPr>
        <p:spPr>
          <a:xfrm>
            <a:off x="3028950" y="6430505"/>
            <a:ext cx="3086100" cy="365125"/>
          </a:xfrm>
        </p:spPr>
        <p:txBody>
          <a:bodyPr>
            <a:normAutofit/>
          </a:bodyPr>
          <a:lstStyle/>
          <a:p>
            <a:pPr>
              <a:spcAft>
                <a:spcPts val="600"/>
              </a:spcAft>
            </a:pPr>
            <a:r>
              <a:rPr lang="en-US" dirty="0"/>
              <a:t>© 2022 Freedman HealthCare, LLC</a:t>
            </a:r>
          </a:p>
        </p:txBody>
      </p:sp>
      <p:sp>
        <p:nvSpPr>
          <p:cNvPr id="44" name="Triangle 53">
            <a:extLst>
              <a:ext uri="{FF2B5EF4-FFF2-40B4-BE49-F238E27FC236}">
                <a16:creationId xmlns:a16="http://schemas.microsoft.com/office/drawing/2014/main" id="{DE33B1F9-73D2-4869-8723-EA6D606DE636}"/>
              </a:ext>
            </a:extLst>
          </p:cNvPr>
          <p:cNvSpPr/>
          <p:nvPr/>
        </p:nvSpPr>
        <p:spPr>
          <a:xfrm rot="5236642">
            <a:off x="3961519" y="1825462"/>
            <a:ext cx="345503" cy="162503"/>
          </a:xfrm>
          <a:prstGeom prst="triangle">
            <a:avLst/>
          </a:prstGeom>
          <a:solidFill>
            <a:srgbClr val="2A69A2"/>
          </a:solidFill>
          <a:ln>
            <a:solidFill>
              <a:srgbClr val="2A6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A4E6C905-908F-4559-90CF-701CF2827A1D}"/>
              </a:ext>
            </a:extLst>
          </p:cNvPr>
          <p:cNvCxnSpPr>
            <a:cxnSpLocks/>
            <a:endCxn id="44" idx="3"/>
          </p:cNvCxnSpPr>
          <p:nvPr/>
        </p:nvCxnSpPr>
        <p:spPr>
          <a:xfrm>
            <a:off x="3473053" y="1904802"/>
            <a:ext cx="580058" cy="5772"/>
          </a:xfrm>
          <a:prstGeom prst="line">
            <a:avLst/>
          </a:prstGeom>
          <a:ln w="50800">
            <a:solidFill>
              <a:srgbClr val="2A69A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E1B241-7AD5-41F7-A234-D1F583E155CF}"/>
              </a:ext>
            </a:extLst>
          </p:cNvPr>
          <p:cNvCxnSpPr>
            <a:cxnSpLocks/>
          </p:cNvCxnSpPr>
          <p:nvPr/>
        </p:nvCxnSpPr>
        <p:spPr>
          <a:xfrm>
            <a:off x="5957698" y="1904126"/>
            <a:ext cx="691206" cy="1416"/>
          </a:xfrm>
          <a:prstGeom prst="line">
            <a:avLst/>
          </a:prstGeom>
          <a:ln w="50800">
            <a:solidFill>
              <a:srgbClr val="2A69A2"/>
            </a:solidFill>
          </a:ln>
        </p:spPr>
        <p:style>
          <a:lnRef idx="1">
            <a:schemeClr val="accent1"/>
          </a:lnRef>
          <a:fillRef idx="0">
            <a:schemeClr val="accent1"/>
          </a:fillRef>
          <a:effectRef idx="0">
            <a:schemeClr val="accent1"/>
          </a:effectRef>
          <a:fontRef idx="minor">
            <a:schemeClr val="tx1"/>
          </a:fontRef>
        </p:style>
      </p:cxnSp>
      <p:sp>
        <p:nvSpPr>
          <p:cNvPr id="47" name="Triangle 53">
            <a:extLst>
              <a:ext uri="{FF2B5EF4-FFF2-40B4-BE49-F238E27FC236}">
                <a16:creationId xmlns:a16="http://schemas.microsoft.com/office/drawing/2014/main" id="{BCDA70B0-28BB-4DB7-87AF-1A61DBB7E4B5}"/>
              </a:ext>
            </a:extLst>
          </p:cNvPr>
          <p:cNvSpPr/>
          <p:nvPr/>
        </p:nvSpPr>
        <p:spPr>
          <a:xfrm rot="5234637">
            <a:off x="6416565" y="1821487"/>
            <a:ext cx="345503" cy="162503"/>
          </a:xfrm>
          <a:prstGeom prst="triangle">
            <a:avLst/>
          </a:prstGeom>
          <a:solidFill>
            <a:srgbClr val="2A69A2"/>
          </a:solidFill>
          <a:ln>
            <a:solidFill>
              <a:srgbClr val="2A6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8FA3DD86-CFEA-4860-B5FC-20F5DB4A0ABF}"/>
              </a:ext>
            </a:extLst>
          </p:cNvPr>
          <p:cNvSpPr txBox="1"/>
          <p:nvPr/>
        </p:nvSpPr>
        <p:spPr>
          <a:xfrm>
            <a:off x="1712059" y="2230602"/>
            <a:ext cx="2148840" cy="3477875"/>
          </a:xfrm>
          <a:prstGeom prst="rect">
            <a:avLst/>
          </a:prstGeom>
          <a:noFill/>
          <a:ln w="38100">
            <a:solidFill>
              <a:srgbClr val="F7AB21"/>
            </a:solidFill>
          </a:ln>
        </p:spPr>
        <p:txBody>
          <a:bodyPr wrap="square">
            <a:spAutoFit/>
          </a:bodyPr>
          <a:lstStyle/>
          <a:p>
            <a:pPr marL="285750" indent="-285750">
              <a:buFont typeface="Arial" panose="020B0604020202020204" pitchFamily="34" charset="0"/>
              <a:buChar char="•"/>
            </a:pPr>
            <a:endParaRPr lang="en-US" sz="1200" dirty="0">
              <a:solidFill>
                <a:srgbClr val="000000"/>
              </a:solidFill>
              <a:latin typeface="Calibri" panose="020F0502020204030204" pitchFamily="34" charset="0"/>
            </a:endParaRPr>
          </a:p>
          <a:p>
            <a:pPr marL="285750" indent="-91440" defTabSz="27432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Team-Based Care</a:t>
            </a:r>
          </a:p>
          <a:p>
            <a:pPr marL="285750" indent="-91440" defTabSz="274320">
              <a:buFont typeface="Arial" panose="020B0604020202020204" pitchFamily="34" charset="0"/>
              <a:buChar char="•"/>
            </a:pPr>
            <a:endParaRPr lang="en-US" sz="1100" dirty="0">
              <a:solidFill>
                <a:srgbClr val="000000"/>
              </a:solidFill>
              <a:latin typeface="Arial" panose="020B0604020202020204" pitchFamily="34" charset="0"/>
              <a:cs typeface="Arial" panose="020B0604020202020204" pitchFamily="34" charset="0"/>
            </a:endParaRPr>
          </a:p>
          <a:p>
            <a:pPr marL="285750" indent="-91440" defTabSz="27432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Prompt </a:t>
            </a:r>
            <a:r>
              <a:rPr lang="en-US" sz="1100" b="0" i="0" u="none" strike="noStrike" dirty="0">
                <a:solidFill>
                  <a:srgbClr val="000000"/>
                </a:solidFill>
                <a:effectLst/>
                <a:latin typeface="Arial" panose="020B0604020202020204" pitchFamily="34" charset="0"/>
                <a:cs typeface="Arial" panose="020B0604020202020204" pitchFamily="34" charset="0"/>
              </a:rPr>
              <a:t>Access to Care</a:t>
            </a:r>
          </a:p>
          <a:p>
            <a:pPr marL="285750" indent="-91440" defTabSz="274320">
              <a:buFont typeface="Arial" panose="020B0604020202020204" pitchFamily="34" charset="0"/>
              <a:buChar char="•"/>
            </a:pPr>
            <a:endParaRPr lang="en-US" sz="1100" b="0" i="0" u="none" strike="noStrike" dirty="0">
              <a:solidFill>
                <a:srgbClr val="000000"/>
              </a:solidFill>
              <a:effectLst/>
              <a:latin typeface="Arial" panose="020B0604020202020204" pitchFamily="34" charset="0"/>
              <a:cs typeface="Arial" panose="020B0604020202020204" pitchFamily="34" charset="0"/>
            </a:endParaRPr>
          </a:p>
          <a:p>
            <a:pPr marL="285750" indent="-91440" defTabSz="274320">
              <a:buFont typeface="Arial" panose="020B0604020202020204" pitchFamily="34" charset="0"/>
              <a:buChar char="•"/>
            </a:pPr>
            <a:r>
              <a:rPr lang="en-US" sz="1100" b="0" i="0" u="none" strike="noStrike" dirty="0">
                <a:solidFill>
                  <a:srgbClr val="000000"/>
                </a:solidFill>
                <a:effectLst/>
                <a:latin typeface="Arial" panose="020B0604020202020204" pitchFamily="34" charset="0"/>
                <a:cs typeface="Arial" panose="020B0604020202020204" pitchFamily="34" charset="0"/>
              </a:rPr>
              <a:t>Planned Care at Every Visit</a:t>
            </a:r>
            <a:endParaRPr lang="en-US" sz="1100" dirty="0">
              <a:solidFill>
                <a:srgbClr val="000000"/>
              </a:solidFill>
              <a:latin typeface="Arial" panose="020B0604020202020204" pitchFamily="34" charset="0"/>
              <a:cs typeface="Arial" panose="020B0604020202020204" pitchFamily="34" charset="0"/>
            </a:endParaRPr>
          </a:p>
          <a:p>
            <a:pPr marL="285750" indent="-91440" defTabSz="274320">
              <a:buFont typeface="Arial" panose="020B0604020202020204" pitchFamily="34" charset="0"/>
              <a:buChar char="•"/>
            </a:pPr>
            <a:endParaRPr lang="en-US" sz="1100" b="0" i="0" u="none" strike="noStrike" dirty="0">
              <a:solidFill>
                <a:srgbClr val="000000"/>
              </a:solidFill>
              <a:effectLst/>
              <a:latin typeface="Arial" panose="020B0604020202020204" pitchFamily="34" charset="0"/>
              <a:cs typeface="Arial" panose="020B0604020202020204" pitchFamily="34" charset="0"/>
            </a:endParaRPr>
          </a:p>
          <a:p>
            <a:pPr marL="285750" indent="-91440" defTabSz="274320">
              <a:buFont typeface="Arial" panose="020B0604020202020204" pitchFamily="34" charset="0"/>
              <a:buChar char="•"/>
            </a:pPr>
            <a:r>
              <a:rPr lang="en-US" sz="1100" b="0" i="0" u="none" strike="noStrike" dirty="0">
                <a:solidFill>
                  <a:srgbClr val="000000"/>
                </a:solidFill>
                <a:effectLst/>
                <a:latin typeface="Arial" panose="020B0604020202020204" pitchFamily="34" charset="0"/>
                <a:cs typeface="Arial" panose="020B0604020202020204" pitchFamily="34" charset="0"/>
              </a:rPr>
              <a:t>Patient Empanelment, including risk stratification</a:t>
            </a:r>
            <a:endParaRPr lang="en-US" sz="1100" dirty="0">
              <a:solidFill>
                <a:srgbClr val="000000"/>
              </a:solidFill>
              <a:latin typeface="Arial" panose="020B0604020202020204" pitchFamily="34" charset="0"/>
              <a:cs typeface="Arial" panose="020B0604020202020204" pitchFamily="34" charset="0"/>
            </a:endParaRPr>
          </a:p>
          <a:p>
            <a:pPr marL="285750" indent="-91440" defTabSz="274320">
              <a:buFont typeface="Arial" panose="020B0604020202020204" pitchFamily="34" charset="0"/>
              <a:buChar char="•"/>
            </a:pPr>
            <a:endParaRPr lang="en-US" sz="1100" b="0" i="0" u="none" strike="noStrike" dirty="0">
              <a:solidFill>
                <a:srgbClr val="000000"/>
              </a:solidFill>
              <a:effectLst/>
              <a:latin typeface="Arial" panose="020B0604020202020204" pitchFamily="34" charset="0"/>
              <a:cs typeface="Arial" panose="020B0604020202020204" pitchFamily="34" charset="0"/>
            </a:endParaRPr>
          </a:p>
          <a:p>
            <a:pPr marL="285750" indent="-91440" defTabSz="274320">
              <a:buFont typeface="Arial" panose="020B0604020202020204" pitchFamily="34" charset="0"/>
              <a:buChar char="•"/>
            </a:pPr>
            <a:r>
              <a:rPr lang="en-US" sz="1100" b="0" i="0" u="none" strike="noStrike" dirty="0">
                <a:solidFill>
                  <a:srgbClr val="000000"/>
                </a:solidFill>
                <a:effectLst/>
                <a:latin typeface="Arial" panose="020B0604020202020204" pitchFamily="34" charset="0"/>
                <a:cs typeface="Arial" panose="020B0604020202020204" pitchFamily="34" charset="0"/>
              </a:rPr>
              <a:t>Active Use of Data </a:t>
            </a:r>
          </a:p>
          <a:p>
            <a:pPr marL="285750" indent="-91440" defTabSz="274320">
              <a:buFont typeface="Arial" panose="020B0604020202020204" pitchFamily="34" charset="0"/>
              <a:buChar char="•"/>
            </a:pPr>
            <a:endParaRPr lang="en-US" sz="1100" b="0" i="0" u="none" strike="noStrike" dirty="0">
              <a:solidFill>
                <a:srgbClr val="000000"/>
              </a:solidFill>
              <a:effectLst/>
              <a:latin typeface="Arial" panose="020B0604020202020204" pitchFamily="34" charset="0"/>
              <a:cs typeface="Arial" panose="020B0604020202020204" pitchFamily="34" charset="0"/>
            </a:endParaRPr>
          </a:p>
          <a:p>
            <a:pPr marL="285750" indent="-91440" defTabSz="274320">
              <a:buFont typeface="Arial" panose="020B0604020202020204" pitchFamily="34" charset="0"/>
              <a:buChar char="•"/>
            </a:pPr>
            <a:r>
              <a:rPr lang="en-US" sz="1100" b="0" i="0" u="none" strike="noStrike" dirty="0">
                <a:solidFill>
                  <a:srgbClr val="000000"/>
                </a:solidFill>
                <a:effectLst/>
                <a:latin typeface="Arial" panose="020B0604020202020204" pitchFamily="34" charset="0"/>
                <a:cs typeface="Arial" panose="020B0604020202020204" pitchFamily="34" charset="0"/>
              </a:rPr>
              <a:t>Integration of primary health care with behavioral health and social services</a:t>
            </a:r>
            <a:r>
              <a:rPr lang="en-US" sz="1100" dirty="0">
                <a:latin typeface="Arial" panose="020B0604020202020204" pitchFamily="34" charset="0"/>
                <a:cs typeface="Arial" panose="020B0604020202020204" pitchFamily="34" charset="0"/>
              </a:rPr>
              <a:t> </a:t>
            </a:r>
          </a:p>
          <a:p>
            <a:pPr marL="285750" indent="-91440" defTabSz="27432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91440" defTabSz="27432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Effective management of tests and specialists’ referrals </a:t>
            </a:r>
          </a:p>
        </p:txBody>
      </p:sp>
      <p:sp>
        <p:nvSpPr>
          <p:cNvPr id="52" name="TextBox 51">
            <a:extLst>
              <a:ext uri="{FF2B5EF4-FFF2-40B4-BE49-F238E27FC236}">
                <a16:creationId xmlns:a16="http://schemas.microsoft.com/office/drawing/2014/main" id="{9955A6AE-E494-4969-9C8D-740E45A52E5B}"/>
              </a:ext>
            </a:extLst>
          </p:cNvPr>
          <p:cNvSpPr txBox="1"/>
          <p:nvPr/>
        </p:nvSpPr>
        <p:spPr>
          <a:xfrm>
            <a:off x="6709643" y="2252430"/>
            <a:ext cx="2148840" cy="2831544"/>
          </a:xfrm>
          <a:prstGeom prst="rect">
            <a:avLst/>
          </a:prstGeom>
          <a:noFill/>
          <a:ln w="38100">
            <a:solidFill>
              <a:srgbClr val="F7AB21"/>
            </a:solidFill>
          </a:ln>
        </p:spPr>
        <p:txBody>
          <a:bodyPr wrap="square">
            <a:spAutoFit/>
          </a:bodyPr>
          <a:lstStyle>
            <a:defPPr>
              <a:defRPr lang="en-US"/>
            </a:defPPr>
            <a:lvl1pPr marL="285750" indent="-285750">
              <a:buFont typeface="Arial" panose="020B0604020202020204" pitchFamily="34" charset="0"/>
              <a:buChar char="•"/>
              <a:defRPr sz="1200">
                <a:solidFill>
                  <a:srgbClr val="000000"/>
                </a:solidFill>
                <a:latin typeface="Calibri" panose="020F0502020204030204" pitchFamily="34" charset="0"/>
              </a:defRPr>
            </a:lvl1pPr>
          </a:lstStyle>
          <a:p>
            <a:pPr indent="-91440" defTabSz="274320"/>
            <a:endParaRPr lang="en-US" dirty="0"/>
          </a:p>
          <a:p>
            <a:pPr indent="-91440" defTabSz="274320"/>
            <a:r>
              <a:rPr lang="en-US" sz="1100" dirty="0">
                <a:latin typeface="Arial" panose="020B0604020202020204" pitchFamily="34" charset="0"/>
                <a:cs typeface="Arial" panose="020B0604020202020204" pitchFamily="34" charset="0"/>
              </a:rPr>
              <a:t>Potentially-avoidable ED and urgent care visits decrease</a:t>
            </a:r>
          </a:p>
          <a:p>
            <a:pPr indent="-91440" defTabSz="274320"/>
            <a:endParaRPr lang="en-US" sz="1100" dirty="0">
              <a:latin typeface="Arial" panose="020B0604020202020204" pitchFamily="34" charset="0"/>
              <a:cs typeface="Arial" panose="020B0604020202020204" pitchFamily="34" charset="0"/>
            </a:endParaRPr>
          </a:p>
          <a:p>
            <a:pPr indent="-91440" defTabSz="274320"/>
            <a:r>
              <a:rPr lang="en-US" sz="1100" dirty="0">
                <a:latin typeface="Arial" panose="020B0604020202020204" pitchFamily="34" charset="0"/>
                <a:cs typeface="Arial" panose="020B0604020202020204" pitchFamily="34" charset="0"/>
              </a:rPr>
              <a:t>Ambulatory Care Sensitive admissions decrease</a:t>
            </a:r>
          </a:p>
          <a:p>
            <a:pPr indent="-91440" defTabSz="274320"/>
            <a:endParaRPr lang="en-US" sz="1100" dirty="0">
              <a:latin typeface="Arial" panose="020B0604020202020204" pitchFamily="34" charset="0"/>
              <a:cs typeface="Arial" panose="020B0604020202020204" pitchFamily="34" charset="0"/>
            </a:endParaRPr>
          </a:p>
          <a:p>
            <a:pPr indent="-91440" defTabSz="274320"/>
            <a:r>
              <a:rPr lang="en-US" sz="1100" dirty="0">
                <a:latin typeface="Arial" panose="020B0604020202020204" pitchFamily="34" charset="0"/>
                <a:cs typeface="Arial" panose="020B0604020202020204" pitchFamily="34" charset="0"/>
              </a:rPr>
              <a:t>Total cost of care for patients with behavioral health needs decreases</a:t>
            </a:r>
          </a:p>
          <a:p>
            <a:pPr indent="-91440" defTabSz="274320"/>
            <a:endParaRPr lang="en-US" sz="1100" dirty="0">
              <a:latin typeface="Arial" panose="020B0604020202020204" pitchFamily="34" charset="0"/>
              <a:cs typeface="Arial" panose="020B0604020202020204" pitchFamily="34" charset="0"/>
            </a:endParaRPr>
          </a:p>
          <a:p>
            <a:pPr indent="-91440" defTabSz="274320"/>
            <a:r>
              <a:rPr lang="en-US" sz="1100" dirty="0">
                <a:latin typeface="Arial" panose="020B0604020202020204" pitchFamily="34" charset="0"/>
                <a:cs typeface="Arial" panose="020B0604020202020204" pitchFamily="34" charset="0"/>
              </a:rPr>
              <a:t>Use of low value care and high-cost care sites decreases </a:t>
            </a:r>
          </a:p>
          <a:p>
            <a:pPr indent="-91440" defTabSz="274320"/>
            <a:endParaRPr lang="en-US" dirty="0"/>
          </a:p>
        </p:txBody>
      </p:sp>
      <p:sp>
        <p:nvSpPr>
          <p:cNvPr id="53" name="TextBox 52">
            <a:extLst>
              <a:ext uri="{FF2B5EF4-FFF2-40B4-BE49-F238E27FC236}">
                <a16:creationId xmlns:a16="http://schemas.microsoft.com/office/drawing/2014/main" id="{B9B3B0B4-5C76-4CB9-A129-3B101273A530}"/>
              </a:ext>
            </a:extLst>
          </p:cNvPr>
          <p:cNvSpPr txBox="1"/>
          <p:nvPr/>
        </p:nvSpPr>
        <p:spPr>
          <a:xfrm>
            <a:off x="4214513" y="2230602"/>
            <a:ext cx="2149756" cy="3154710"/>
          </a:xfrm>
          <a:prstGeom prst="rect">
            <a:avLst/>
          </a:prstGeom>
          <a:noFill/>
          <a:ln w="38100">
            <a:solidFill>
              <a:srgbClr val="F7AB21"/>
            </a:solidFill>
          </a:ln>
        </p:spPr>
        <p:txBody>
          <a:bodyPr wrap="square">
            <a:spAutoFit/>
          </a:bodyPr>
          <a:lstStyle>
            <a:defPPr>
              <a:defRPr lang="en-US"/>
            </a:defPPr>
            <a:lvl1pPr marL="285750" indent="-285750">
              <a:buFont typeface="Arial" panose="020B0604020202020204" pitchFamily="34" charset="0"/>
              <a:buChar char="•"/>
              <a:defRPr sz="1200">
                <a:solidFill>
                  <a:srgbClr val="000000"/>
                </a:solidFill>
                <a:latin typeface="Calibri" panose="020F0502020204030204" pitchFamily="34" charset="0"/>
              </a:defRPr>
            </a:lvl1pPr>
          </a:lstStyle>
          <a:p>
            <a:endParaRPr lang="en-US" dirty="0"/>
          </a:p>
          <a:p>
            <a:pPr indent="-91440" defTabSz="274320"/>
            <a:r>
              <a:rPr lang="en-US" sz="1100" dirty="0">
                <a:latin typeface="Arial" panose="020B0604020202020204" pitchFamily="34" charset="0"/>
                <a:cs typeface="Arial" panose="020B0604020202020204" pitchFamily="34" charset="0"/>
              </a:rPr>
              <a:t>Patients with acute conditions access care promptly, conveniently</a:t>
            </a:r>
          </a:p>
          <a:p>
            <a:pPr indent="-91440" defTabSz="274320"/>
            <a:endParaRPr lang="en-US" sz="1100" dirty="0">
              <a:latin typeface="Arial" panose="020B0604020202020204" pitchFamily="34" charset="0"/>
              <a:cs typeface="Arial" panose="020B0604020202020204" pitchFamily="34" charset="0"/>
            </a:endParaRPr>
          </a:p>
          <a:p>
            <a:pPr indent="-91440" defTabSz="274320"/>
            <a:r>
              <a:rPr lang="en-US" sz="1100" dirty="0">
                <a:latin typeface="Arial" panose="020B0604020202020204" pitchFamily="34" charset="0"/>
                <a:cs typeface="Arial" panose="020B0604020202020204" pitchFamily="34" charset="0"/>
              </a:rPr>
              <a:t>Patients with complex needs are identified, engaged and supported in achieving their best health </a:t>
            </a:r>
          </a:p>
          <a:p>
            <a:pPr indent="-91440" defTabSz="274320"/>
            <a:endParaRPr lang="en-US" sz="1100" dirty="0">
              <a:latin typeface="Arial" panose="020B0604020202020204" pitchFamily="34" charset="0"/>
              <a:cs typeface="Arial" panose="020B0604020202020204" pitchFamily="34" charset="0"/>
            </a:endParaRPr>
          </a:p>
          <a:p>
            <a:pPr indent="-91440" defTabSz="274320"/>
            <a:r>
              <a:rPr lang="en-US" sz="1100" dirty="0">
                <a:latin typeface="Arial" panose="020B0604020202020204" pitchFamily="34" charset="0"/>
                <a:cs typeface="Arial" panose="020B0604020202020204" pitchFamily="34" charset="0"/>
              </a:rPr>
              <a:t>Patients access coordinated care to address medical, social and behavioral needs </a:t>
            </a:r>
          </a:p>
          <a:p>
            <a:pPr indent="-91440" defTabSz="274320"/>
            <a:endParaRPr lang="en-US" sz="1100" dirty="0">
              <a:latin typeface="Arial" panose="020B0604020202020204" pitchFamily="34" charset="0"/>
              <a:cs typeface="Arial" panose="020B0604020202020204" pitchFamily="34" charset="0"/>
            </a:endParaRPr>
          </a:p>
          <a:p>
            <a:pPr indent="-91440" defTabSz="274320"/>
            <a:r>
              <a:rPr lang="en-US" sz="1100" dirty="0">
                <a:latin typeface="Arial" panose="020B0604020202020204" pitchFamily="34" charset="0"/>
                <a:cs typeface="Arial" panose="020B0604020202020204" pitchFamily="34" charset="0"/>
              </a:rPr>
              <a:t>Patients access appropriate care at high value sites of service </a:t>
            </a:r>
          </a:p>
        </p:txBody>
      </p:sp>
      <p:cxnSp>
        <p:nvCxnSpPr>
          <p:cNvPr id="69" name="Straight Arrow Connector 68">
            <a:extLst>
              <a:ext uri="{FF2B5EF4-FFF2-40B4-BE49-F238E27FC236}">
                <a16:creationId xmlns:a16="http://schemas.microsoft.com/office/drawing/2014/main" id="{781071F5-4B41-466E-89DC-3365CBD87E8D}"/>
              </a:ext>
            </a:extLst>
          </p:cNvPr>
          <p:cNvCxnSpPr>
            <a:cxnSpLocks/>
          </p:cNvCxnSpPr>
          <p:nvPr/>
        </p:nvCxnSpPr>
        <p:spPr>
          <a:xfrm flipH="1" flipV="1">
            <a:off x="1554802" y="6033752"/>
            <a:ext cx="2552571" cy="22737"/>
          </a:xfrm>
          <a:prstGeom prst="straightConnector1">
            <a:avLst/>
          </a:prstGeom>
          <a:ln w="38100">
            <a:solidFill>
              <a:srgbClr val="5BBDDB"/>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881E9DE-ACB7-447D-80CF-A9773E4B8D62}"/>
              </a:ext>
            </a:extLst>
          </p:cNvPr>
          <p:cNvCxnSpPr>
            <a:cxnSpLocks/>
          </p:cNvCxnSpPr>
          <p:nvPr/>
        </p:nvCxnSpPr>
        <p:spPr>
          <a:xfrm>
            <a:off x="5871723" y="6029949"/>
            <a:ext cx="2798541" cy="0"/>
          </a:xfrm>
          <a:prstGeom prst="straightConnector1">
            <a:avLst/>
          </a:prstGeom>
          <a:ln w="38100">
            <a:solidFill>
              <a:srgbClr val="5BBDDB"/>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A67F33C-DB47-4340-AC93-09A8585E87F0}"/>
              </a:ext>
            </a:extLst>
          </p:cNvPr>
          <p:cNvSpPr/>
          <p:nvPr/>
        </p:nvSpPr>
        <p:spPr>
          <a:xfrm>
            <a:off x="1872666" y="1636369"/>
            <a:ext cx="1814698" cy="692497"/>
          </a:xfrm>
          <a:prstGeom prst="rect">
            <a:avLst/>
          </a:prstGeom>
          <a:solidFill>
            <a:srgbClr val="2A69A2"/>
          </a:solidFill>
        </p:spPr>
        <p:txBody>
          <a:bodyPr wrap="square">
            <a:spAutoFit/>
          </a:bodyPr>
          <a:lstStyle/>
          <a:p>
            <a:pPr algn="ctr"/>
            <a:r>
              <a:rPr lang="en-US" sz="1300" b="1" dirty="0">
                <a:solidFill>
                  <a:schemeClr val="bg1"/>
                </a:solidFill>
                <a:latin typeface="Arial" panose="020B0604020202020204" pitchFamily="34" charset="0"/>
                <a:ea typeface="Tahoma" panose="020B0604030504040204" pitchFamily="34" charset="0"/>
                <a:cs typeface="Arial" panose="020B0604020202020204" pitchFamily="34" charset="0"/>
              </a:rPr>
              <a:t>Comprehensive primary care expands</a:t>
            </a:r>
          </a:p>
        </p:txBody>
      </p:sp>
      <p:sp>
        <p:nvSpPr>
          <p:cNvPr id="27" name="Rectangle 26">
            <a:extLst>
              <a:ext uri="{FF2B5EF4-FFF2-40B4-BE49-F238E27FC236}">
                <a16:creationId xmlns:a16="http://schemas.microsoft.com/office/drawing/2014/main" id="{A99D80F3-F9A4-654B-B709-2FD7E41A5446}"/>
              </a:ext>
            </a:extLst>
          </p:cNvPr>
          <p:cNvSpPr/>
          <p:nvPr/>
        </p:nvSpPr>
        <p:spPr>
          <a:xfrm>
            <a:off x="4379563" y="1620513"/>
            <a:ext cx="1819656" cy="692497"/>
          </a:xfrm>
          <a:prstGeom prst="rect">
            <a:avLst/>
          </a:prstGeom>
          <a:solidFill>
            <a:srgbClr val="2A69A2"/>
          </a:solidFill>
        </p:spPr>
        <p:txBody>
          <a:bodyPr wrap="square">
            <a:spAutoFit/>
          </a:bodyPr>
          <a:lstStyle/>
          <a:p>
            <a:pPr algn="ctr"/>
            <a:r>
              <a:rPr lang="en-US" sz="1300" b="1" dirty="0">
                <a:solidFill>
                  <a:schemeClr val="bg1"/>
                </a:solidFill>
                <a:latin typeface="Arial" panose="020B0604020202020204" pitchFamily="34" charset="0"/>
                <a:ea typeface="Tahoma" panose="020B0604030504040204" pitchFamily="34" charset="0"/>
                <a:cs typeface="Arial" panose="020B0604020202020204" pitchFamily="34" charset="0"/>
              </a:rPr>
              <a:t>Care delivery and patient outcomes improve</a:t>
            </a:r>
          </a:p>
        </p:txBody>
      </p:sp>
      <p:sp>
        <p:nvSpPr>
          <p:cNvPr id="28" name="Rectangle 27">
            <a:extLst>
              <a:ext uri="{FF2B5EF4-FFF2-40B4-BE49-F238E27FC236}">
                <a16:creationId xmlns:a16="http://schemas.microsoft.com/office/drawing/2014/main" id="{C355B12D-7B7B-6B4E-900C-05DAD4FAEF18}"/>
              </a:ext>
            </a:extLst>
          </p:cNvPr>
          <p:cNvSpPr/>
          <p:nvPr/>
        </p:nvSpPr>
        <p:spPr>
          <a:xfrm>
            <a:off x="6891418" y="1625471"/>
            <a:ext cx="1819656" cy="694944"/>
          </a:xfrm>
          <a:prstGeom prst="rect">
            <a:avLst/>
          </a:prstGeom>
          <a:solidFill>
            <a:srgbClr val="2A69A2"/>
          </a:solidFill>
        </p:spPr>
        <p:txBody>
          <a:bodyPr wrap="square" anchor="ctr">
            <a:spAutoFit/>
          </a:bodyPr>
          <a:lstStyle/>
          <a:p>
            <a:pPr algn="ctr"/>
            <a:endParaRPr lang="en-US" sz="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1300" b="1" dirty="0">
                <a:solidFill>
                  <a:schemeClr val="bg1"/>
                </a:solidFill>
                <a:latin typeface="Arial" panose="020B0604020202020204" pitchFamily="34" charset="0"/>
                <a:ea typeface="Tahoma" panose="020B0604030504040204" pitchFamily="34" charset="0"/>
                <a:cs typeface="Arial" panose="020B0604020202020204" pitchFamily="34" charset="0"/>
              </a:rPr>
              <a:t>Total cost of care</a:t>
            </a:r>
            <a:br>
              <a:rPr lang="en-US" sz="1300" b="1" dirty="0">
                <a:solidFill>
                  <a:schemeClr val="bg1"/>
                </a:solidFill>
                <a:latin typeface="Arial" panose="020B0604020202020204" pitchFamily="34" charset="0"/>
                <a:ea typeface="Tahoma" panose="020B0604030504040204" pitchFamily="34" charset="0"/>
                <a:cs typeface="Arial" panose="020B0604020202020204" pitchFamily="34" charset="0"/>
              </a:rPr>
            </a:br>
            <a:r>
              <a:rPr lang="en-US" sz="1300" b="1" dirty="0">
                <a:solidFill>
                  <a:schemeClr val="bg1"/>
                </a:solidFill>
                <a:latin typeface="Arial" panose="020B0604020202020204" pitchFamily="34" charset="0"/>
                <a:ea typeface="Tahoma" panose="020B0604030504040204" pitchFamily="34" charset="0"/>
                <a:cs typeface="Arial" panose="020B0604020202020204" pitchFamily="34" charset="0"/>
              </a:rPr>
              <a:t>decreases</a:t>
            </a:r>
          </a:p>
        </p:txBody>
      </p:sp>
    </p:spTree>
    <p:extLst>
      <p:ext uri="{BB962C8B-B14F-4D97-AF65-F5344CB8AC3E}">
        <p14:creationId xmlns:p14="http://schemas.microsoft.com/office/powerpoint/2010/main" val="16372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0E3480-0EA5-4D3E-8C22-44D21C383401}"/>
              </a:ext>
            </a:extLst>
          </p:cNvPr>
          <p:cNvSpPr>
            <a:spLocks noGrp="1"/>
          </p:cNvSpPr>
          <p:nvPr>
            <p:ph type="title"/>
          </p:nvPr>
        </p:nvSpPr>
        <p:spPr>
          <a:xfrm>
            <a:off x="436880" y="257527"/>
            <a:ext cx="6908300" cy="990600"/>
          </a:xfrm>
        </p:spPr>
        <p:txBody>
          <a:bodyPr>
            <a:noAutofit/>
          </a:bodyPr>
          <a:lstStyle/>
          <a:p>
            <a:pPr>
              <a:lnSpc>
                <a:spcPct val="100000"/>
              </a:lnSpc>
            </a:pPr>
            <a:r>
              <a:rPr lang="en-US" sz="3000" dirty="0"/>
              <a:t>Primary Care Investment: </a:t>
            </a:r>
            <a:br>
              <a:rPr lang="en-US" sz="3000" dirty="0"/>
            </a:br>
            <a:r>
              <a:rPr lang="en-US" sz="3000" dirty="0"/>
              <a:t>The Opportunity for Savings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074DDDB9-500D-4CA6-BD2E-0C98E29648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C1B6A-93FB-412D-A2F8-D0090C074C4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4E60943-073F-416A-BB47-9BBFFB0A7FF1}"/>
              </a:ext>
            </a:extLst>
          </p:cNvPr>
          <p:cNvSpPr txBox="1"/>
          <p:nvPr/>
        </p:nvSpPr>
        <p:spPr>
          <a:xfrm>
            <a:off x="0" y="6400414"/>
            <a:ext cx="48497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19D19"/>
                </a:solidFill>
                <a:effectLst/>
                <a:uLnTx/>
                <a:uFillTx/>
                <a:latin typeface="Arial"/>
                <a:ea typeface="+mn-ea"/>
                <a:cs typeface="+mn-cs"/>
              </a:rPr>
              <a:t>DRAFT DISCUSSION ONLY</a:t>
            </a:r>
          </a:p>
        </p:txBody>
      </p:sp>
      <p:sp>
        <p:nvSpPr>
          <p:cNvPr id="9" name="Footer Placeholder 3">
            <a:extLst>
              <a:ext uri="{FF2B5EF4-FFF2-40B4-BE49-F238E27FC236}">
                <a16:creationId xmlns:a16="http://schemas.microsoft.com/office/drawing/2014/main" id="{42C1665F-4E3D-4B45-AA0D-3CAF3EE0C848}"/>
              </a:ext>
            </a:extLst>
          </p:cNvPr>
          <p:cNvSpPr>
            <a:spLocks noGrp="1"/>
          </p:cNvSpPr>
          <p:nvPr>
            <p:ph type="ftr" sz="quarter" idx="11"/>
          </p:nvPr>
        </p:nvSpPr>
        <p:spPr>
          <a:xfrm>
            <a:off x="3028950" y="6364673"/>
            <a:ext cx="308610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 </a:t>
            </a:r>
            <a:r>
              <a:rPr lang="en-US" sz="1200" dirty="0">
                <a:latin typeface="Calibri" panose="020F0502020204030204"/>
              </a:rPr>
              <a:t>2022</a:t>
            </a:r>
            <a:r>
              <a:rPr kumimoji="0" lang="en-US" sz="1200" b="0" i="0" u="none" strike="noStrike" kern="1200" cap="none" spc="0" normalizeH="0" baseline="0" noProof="0" dirty="0">
                <a:ln>
                  <a:noFill/>
                </a:ln>
                <a:effectLst/>
                <a:uLnTx/>
                <a:uFillTx/>
                <a:latin typeface="Calibri" panose="020F0502020204030204"/>
                <a:ea typeface="+mn-ea"/>
                <a:cs typeface="+mn-cs"/>
              </a:rPr>
              <a:t> Freedman HealthCare, LLC</a:t>
            </a:r>
          </a:p>
        </p:txBody>
      </p:sp>
      <p:graphicFrame>
        <p:nvGraphicFramePr>
          <p:cNvPr id="4" name="Table 3">
            <a:extLst>
              <a:ext uri="{FF2B5EF4-FFF2-40B4-BE49-F238E27FC236}">
                <a16:creationId xmlns:a16="http://schemas.microsoft.com/office/drawing/2014/main" id="{742A67C3-0EE0-4F83-9E7E-BF4E20B5F429}"/>
              </a:ext>
            </a:extLst>
          </p:cNvPr>
          <p:cNvGraphicFramePr>
            <a:graphicFrameLocks noGrp="1"/>
          </p:cNvGraphicFramePr>
          <p:nvPr>
            <p:extLst>
              <p:ext uri="{D42A27DB-BD31-4B8C-83A1-F6EECF244321}">
                <p14:modId xmlns:p14="http://schemas.microsoft.com/office/powerpoint/2010/main" val="1624002411"/>
              </p:ext>
            </p:extLst>
          </p:nvPr>
        </p:nvGraphicFramePr>
        <p:xfrm>
          <a:off x="487755" y="2205186"/>
          <a:ext cx="8168489" cy="3947691"/>
        </p:xfrm>
        <a:graphic>
          <a:graphicData uri="http://schemas.openxmlformats.org/drawingml/2006/table">
            <a:tbl>
              <a:tblPr>
                <a:tableStyleId>{E8B1032C-EA38-4F05-BA0D-38AFFFC7BED3}</a:tableStyleId>
              </a:tblPr>
              <a:tblGrid>
                <a:gridCol w="3076506">
                  <a:extLst>
                    <a:ext uri="{9D8B030D-6E8A-4147-A177-3AD203B41FA5}">
                      <a16:colId xmlns:a16="http://schemas.microsoft.com/office/drawing/2014/main" val="3428920019"/>
                    </a:ext>
                  </a:extLst>
                </a:gridCol>
                <a:gridCol w="3103377">
                  <a:extLst>
                    <a:ext uri="{9D8B030D-6E8A-4147-A177-3AD203B41FA5}">
                      <a16:colId xmlns:a16="http://schemas.microsoft.com/office/drawing/2014/main" val="2789370340"/>
                    </a:ext>
                  </a:extLst>
                </a:gridCol>
                <a:gridCol w="1988606">
                  <a:extLst>
                    <a:ext uri="{9D8B030D-6E8A-4147-A177-3AD203B41FA5}">
                      <a16:colId xmlns:a16="http://schemas.microsoft.com/office/drawing/2014/main" val="87219024"/>
                    </a:ext>
                  </a:extLst>
                </a:gridCol>
              </a:tblGrid>
              <a:tr h="504966">
                <a:tc>
                  <a:txBody>
                    <a:body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Savings Category</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A69A2"/>
                    </a:solidFill>
                  </a:tcPr>
                </a:tc>
                <a:tc>
                  <a:txBody>
                    <a:body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Percent Savings Applied</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A69A2"/>
                    </a:solidFill>
                  </a:tcPr>
                </a:tc>
                <a:tc>
                  <a:txBody>
                    <a:body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Savings</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A69A2"/>
                    </a:solidFill>
                  </a:tcPr>
                </a:tc>
                <a:extLst>
                  <a:ext uri="{0D108BD9-81ED-4DB2-BD59-A6C34878D82A}">
                    <a16:rowId xmlns:a16="http://schemas.microsoft.com/office/drawing/2014/main" val="189004069"/>
                  </a:ext>
                </a:extLst>
              </a:tr>
              <a:tr h="4778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Reduced Use of ED and Urgent Care for Minor, Acute Needs</a:t>
                      </a: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B2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15% of potentially avoidable costs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$743,643</a:t>
                      </a:r>
                    </a:p>
                  </a:txBody>
                  <a:tcPr marL="6350" marR="6350" marT="6350" marB="0" anchor="b">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522679"/>
                  </a:ext>
                </a:extLst>
              </a:tr>
              <a:tr h="96018">
                <a:tc>
                  <a:txBody>
                    <a:bodyPr/>
                    <a:lstStyle/>
                    <a:p>
                      <a:pPr algn="l" fontAlgn="b"/>
                      <a:r>
                        <a:rPr lang="en-US" sz="1400" b="1" u="none" strike="noStrike" dirty="0">
                          <a:solidFill>
                            <a:srgbClr val="000000"/>
                          </a:solidFill>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B2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9105610"/>
                  </a:ext>
                </a:extLst>
              </a:tr>
              <a:tr h="476778">
                <a:tc>
                  <a:txBody>
                    <a:bodyPr/>
                    <a:lstStyle/>
                    <a:p>
                      <a:pPr lvl="0" algn="l" fontAlgn="b"/>
                      <a:r>
                        <a:rPr lang="en-US" sz="1400" b="1" u="none" strike="noStrike" dirty="0">
                          <a:solidFill>
                            <a:srgbClr val="000000"/>
                          </a:solidFill>
                          <a:effectLst/>
                          <a:latin typeface="Arial" panose="020B0604020202020204" pitchFamily="34" charset="0"/>
                          <a:cs typeface="Arial" panose="020B0604020202020204" pitchFamily="34" charset="0"/>
                        </a:rPr>
                        <a:t> Reductions in Ambulatory Care </a:t>
                      </a:r>
                    </a:p>
                    <a:p>
                      <a:pPr lvl="0" algn="l" fontAlgn="b"/>
                      <a:r>
                        <a:rPr lang="en-US" sz="1400" b="1" u="none" strike="noStrike" dirty="0">
                          <a:solidFill>
                            <a:srgbClr val="000000"/>
                          </a:solidFill>
                          <a:effectLst/>
                          <a:latin typeface="Arial" panose="020B0604020202020204" pitchFamily="34" charset="0"/>
                          <a:cs typeface="Arial" panose="020B0604020202020204" pitchFamily="34" charset="0"/>
                        </a:rPr>
                        <a:t> Sensitive Admissions and ED Visits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10% reduction in costs for ASC admissions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$1,407,092</a:t>
                      </a:r>
                    </a:p>
                  </a:txBody>
                  <a:tcPr marL="6350" marR="6350" marT="6350"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2071816"/>
                  </a:ext>
                </a:extLst>
              </a:tr>
              <a:tr h="160537">
                <a:tc>
                  <a:txBody>
                    <a:bodyPr/>
                    <a:lstStyle/>
                    <a:p>
                      <a:pPr algn="l" fontAlgn="b"/>
                      <a:r>
                        <a:rPr lang="en-US" sz="1400" b="1" u="none" strike="noStrike" dirty="0">
                          <a:solidFill>
                            <a:srgbClr val="000000"/>
                          </a:solidFill>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8853277"/>
                  </a:ext>
                </a:extLst>
              </a:tr>
              <a:tr h="288053">
                <a:tc>
                  <a:txBody>
                    <a:bodyPr/>
                    <a:lstStyle/>
                    <a:p>
                      <a:pPr lvl="0" algn="l" fontAlgn="b"/>
                      <a:r>
                        <a:rPr lang="en-US" sz="1400" b="1" u="none" strike="noStrike" dirty="0">
                          <a:solidFill>
                            <a:srgbClr val="000000"/>
                          </a:solidFill>
                          <a:effectLst/>
                          <a:latin typeface="Arial" panose="020B0604020202020204" pitchFamily="34" charset="0"/>
                          <a:cs typeface="Arial" panose="020B0604020202020204" pitchFamily="34" charset="0"/>
                        </a:rPr>
                        <a:t> Integrated Behavioral Health </a:t>
                      </a:r>
                    </a:p>
                    <a:p>
                      <a:pPr lvl="0" algn="l"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5% reduction in all medical costs for individuals with BH diagnosis</a:t>
                      </a:r>
                    </a:p>
                    <a:p>
                      <a:pPr algn="r" fontAlgn="b"/>
                      <a:r>
                        <a:rPr lang="en-US" sz="1400" b="0" u="none" strike="noStrike" dirty="0">
                          <a:solidFill>
                            <a:srgbClr val="000000"/>
                          </a:solidFill>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$14,277,511</a:t>
                      </a: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414191"/>
                  </a:ext>
                </a:extLst>
              </a:tr>
              <a:tr h="146598">
                <a:tc>
                  <a:txBody>
                    <a:bodyPr/>
                    <a:lstStyle/>
                    <a:p>
                      <a:pPr algn="l" fontAlgn="b"/>
                      <a:r>
                        <a:rPr lang="en-US" sz="1400" b="1" u="none" strike="noStrike" dirty="0">
                          <a:solidFill>
                            <a:srgbClr val="000000"/>
                          </a:solidFill>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p>
                      <a:pPr algn="r" fontAlgn="b"/>
                      <a:r>
                        <a:rPr lang="en-US" sz="1400" b="0" u="none" strike="noStrike" dirty="0">
                          <a:solidFill>
                            <a:schemeClr val="tx1"/>
                          </a:solidFill>
                          <a:effectLst/>
                          <a:latin typeface="Arial" panose="020B0604020202020204" pitchFamily="34" charset="0"/>
                          <a:cs typeface="Arial" panose="020B0604020202020204" pitchFamily="34" charset="0"/>
                        </a:rPr>
                        <a:t> 5% of hospital outpatient</a:t>
                      </a:r>
                    </a:p>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7304502"/>
                  </a:ext>
                </a:extLst>
              </a:tr>
              <a:tr h="319206">
                <a:tc>
                  <a:txBody>
                    <a:bodyPr/>
                    <a:lstStyle/>
                    <a:p>
                      <a:pPr lvl="0" algn="l" fontAlgn="b"/>
                      <a:r>
                        <a:rPr lang="en-US" sz="1400" b="1" u="none" strike="noStrike" kern="1200" dirty="0">
                          <a:solidFill>
                            <a:srgbClr val="000000"/>
                          </a:solidFill>
                          <a:effectLst/>
                          <a:latin typeface="Arial" panose="020B0604020202020204" pitchFamily="34" charset="0"/>
                          <a:cs typeface="Arial" panose="020B0604020202020204" pitchFamily="34" charset="0"/>
                        </a:rPr>
                        <a:t> Increased Use of Lower Cost Sites of Service </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r" fontAlgn="b"/>
                      <a:endParaRPr lang="en-US" sz="1100" b="0" i="0" u="none" strike="noStrike" dirty="0">
                        <a:solidFill>
                          <a:schemeClr val="tx1"/>
                        </a:solidFill>
                        <a:effectLst/>
                        <a:latin typeface="+mn-lt"/>
                        <a:cs typeface="Arial" panose="020B0604020202020204" pitchFamily="34" charset="0"/>
                      </a:endParaRPr>
                    </a:p>
                  </a:txBody>
                  <a:tcPr marL="3311" marR="3311" marT="3311" marB="0">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$20,985,593</a:t>
                      </a:r>
                    </a:p>
                  </a:txBody>
                  <a:tcPr marL="6350" marR="6350" marT="6350"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165466"/>
                  </a:ext>
                </a:extLst>
              </a:tr>
              <a:tr h="165499">
                <a:tc rowSpan="2">
                  <a:txBody>
                    <a:bodyPr/>
                    <a:lstStyle/>
                    <a:p>
                      <a:pPr lvl="0" algn="l" fontAlgn="b"/>
                      <a:r>
                        <a:rPr lang="en-US" sz="1400" b="1" u="none" strike="noStrike" kern="1200" dirty="0">
                          <a:solidFill>
                            <a:srgbClr val="000000"/>
                          </a:solidFill>
                          <a:effectLst/>
                          <a:latin typeface="Arial" panose="020B0604020202020204" pitchFamily="34" charset="0"/>
                          <a:cs typeface="Arial" panose="020B0604020202020204" pitchFamily="34" charset="0"/>
                        </a:rPr>
                        <a:t> Total Savings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p>
                      <a:pPr marL="0" algn="r"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$37,413,839 or 3% TME  </a:t>
                      </a:r>
                    </a:p>
                  </a:txBody>
                  <a:tcPr marL="6350" marR="6350" marT="6350"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6865992"/>
                  </a:ext>
                </a:extLst>
              </a:tr>
              <a:tr h="331584">
                <a:tc vMerge="1">
                  <a:txBody>
                    <a:bodyPr/>
                    <a:lstStyle/>
                    <a:p>
                      <a:pPr lvl="0" algn="l" fontAlgn="b"/>
                      <a:r>
                        <a:rPr lang="en-US" sz="1400" b="1" u="none" strike="noStrike" kern="1200" dirty="0">
                          <a:solidFill>
                            <a:srgbClr val="000000"/>
                          </a:solidFill>
                          <a:effectLst/>
                          <a:latin typeface="Arial" panose="020B0604020202020204" pitchFamily="34" charset="0"/>
                          <a:cs typeface="Arial" panose="020B0604020202020204" pitchFamily="34" charset="0"/>
                        </a:rPr>
                        <a:t> Total Savings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311" marR="3311" marT="3311"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r" fontAlgn="b"/>
                      <a:endParaRPr lang="en-US" sz="1100" b="0" i="0" u="none" strike="noStrike" dirty="0">
                        <a:solidFill>
                          <a:schemeClr val="tx1"/>
                        </a:solidFill>
                        <a:effectLst/>
                        <a:latin typeface="+mn-lt"/>
                        <a:cs typeface="Arial" panose="020B0604020202020204" pitchFamily="34" charset="0"/>
                      </a:endParaRPr>
                    </a:p>
                  </a:txBody>
                  <a:tcPr marL="3311" marR="3311" marT="3311" marB="0">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9525" cap="flat" cmpd="sng" algn="ctr">
                      <a:solidFill>
                        <a:srgbClr val="F7AD29"/>
                      </a:solidFill>
                      <a:prstDash val="solid"/>
                      <a:round/>
                      <a:headEnd type="none" w="med" len="med"/>
                      <a:tailEnd type="none" w="med" len="med"/>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nchor="ctr">
                    <a:lnL w="9525" cap="flat" cmpd="sng" algn="ctr">
                      <a:solidFill>
                        <a:srgbClr val="F7AD29"/>
                      </a:solidFill>
                      <a:prstDash val="solid"/>
                      <a:round/>
                      <a:headEnd type="none" w="med" len="med"/>
                      <a:tailEnd type="none" w="med" len="med"/>
                    </a:lnL>
                    <a:lnR w="9525" cap="flat" cmpd="sng" algn="ctr">
                      <a:solidFill>
                        <a:srgbClr val="F7AD29"/>
                      </a:solidFill>
                      <a:prstDash val="solid"/>
                      <a:round/>
                      <a:headEnd type="none" w="med" len="med"/>
                      <a:tailEnd type="none" w="med" len="med"/>
                    </a:lnR>
                    <a:lnT w="12700" cmpd="sng">
                      <a:noFill/>
                    </a:lnT>
                    <a:lnB w="9525" cap="flat" cmpd="sng" algn="ctr">
                      <a:solidFill>
                        <a:srgbClr val="F7AD2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48735"/>
                  </a:ext>
                </a:extLst>
              </a:tr>
            </a:tbl>
          </a:graphicData>
        </a:graphic>
      </p:graphicFrame>
      <p:sp>
        <p:nvSpPr>
          <p:cNvPr id="10" name="TextBox 9">
            <a:extLst>
              <a:ext uri="{FF2B5EF4-FFF2-40B4-BE49-F238E27FC236}">
                <a16:creationId xmlns:a16="http://schemas.microsoft.com/office/drawing/2014/main" id="{88580EB8-6938-4A32-BE41-C22BEA0785F4}"/>
              </a:ext>
            </a:extLst>
          </p:cNvPr>
          <p:cNvSpPr txBox="1"/>
          <p:nvPr/>
        </p:nvSpPr>
        <p:spPr>
          <a:xfrm>
            <a:off x="513624" y="1712086"/>
            <a:ext cx="4712426" cy="369332"/>
          </a:xfrm>
          <a:prstGeom prst="rect">
            <a:avLst/>
          </a:prstGeom>
          <a:solidFill>
            <a:srgbClr val="4BC1D2"/>
          </a:solidFill>
        </p:spPr>
        <p:txBody>
          <a:bodyPr wrap="square" rtlCol="0">
            <a:spAutoFit/>
          </a:bodyPr>
          <a:lstStyle/>
          <a:p>
            <a:r>
              <a:rPr lang="en-US" b="1" dirty="0">
                <a:solidFill>
                  <a:schemeClr val="bg1"/>
                </a:solidFill>
              </a:rPr>
              <a:t>2021 IMPACT MODEL REPORT FINDINGS</a:t>
            </a:r>
          </a:p>
        </p:txBody>
      </p:sp>
    </p:spTree>
    <p:extLst>
      <p:ext uri="{BB962C8B-B14F-4D97-AF65-F5344CB8AC3E}">
        <p14:creationId xmlns:p14="http://schemas.microsoft.com/office/powerpoint/2010/main" val="413563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24</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435497" y="300563"/>
            <a:ext cx="7527471" cy="1006429"/>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Price Growth:</a:t>
            </a:r>
          </a:p>
          <a:p>
            <a:pPr>
              <a:lnSpc>
                <a:spcPct val="90000"/>
              </a:lnSpc>
              <a:spcBef>
                <a:spcPct val="0"/>
              </a:spcBef>
            </a:pPr>
            <a:r>
              <a:rPr lang="en-US" sz="3300" dirty="0">
                <a:latin typeface="Georgia" panose="02040502050405020303" pitchFamily="18" charset="0"/>
                <a:ea typeface="+mj-ea"/>
                <a:cs typeface="+mj-cs"/>
              </a:rPr>
              <a:t>Current State</a:t>
            </a:r>
          </a:p>
        </p:txBody>
      </p:sp>
      <p:pic>
        <p:nvPicPr>
          <p:cNvPr id="3" name="Picture 2">
            <a:extLst>
              <a:ext uri="{FF2B5EF4-FFF2-40B4-BE49-F238E27FC236}">
                <a16:creationId xmlns:a16="http://schemas.microsoft.com/office/drawing/2014/main" id="{940D0F9C-6F46-4C0F-9AA0-6FC0CD483694}"/>
              </a:ext>
            </a:extLst>
          </p:cNvPr>
          <p:cNvPicPr>
            <a:picLocks noChangeAspect="1"/>
          </p:cNvPicPr>
          <p:nvPr/>
        </p:nvPicPr>
        <p:blipFill rotWithShape="1">
          <a:blip r:embed="rId3"/>
          <a:srcRect l="36217" t="56900" r="19042" b="9768"/>
          <a:stretch/>
        </p:blipFill>
        <p:spPr>
          <a:xfrm>
            <a:off x="832905" y="3121994"/>
            <a:ext cx="8311095" cy="3289300"/>
          </a:xfrm>
          <a:prstGeom prst="rect">
            <a:avLst/>
          </a:prstGeom>
        </p:spPr>
      </p:pic>
      <p:pic>
        <p:nvPicPr>
          <p:cNvPr id="6" name="Picture 5">
            <a:extLst>
              <a:ext uri="{FF2B5EF4-FFF2-40B4-BE49-F238E27FC236}">
                <a16:creationId xmlns:a16="http://schemas.microsoft.com/office/drawing/2014/main" id="{DC525B9B-D8A2-45EC-B087-0BBE22BE2357}"/>
              </a:ext>
            </a:extLst>
          </p:cNvPr>
          <p:cNvPicPr>
            <a:picLocks noChangeAspect="1"/>
          </p:cNvPicPr>
          <p:nvPr/>
        </p:nvPicPr>
        <p:blipFill rotWithShape="1">
          <a:blip r:embed="rId3"/>
          <a:srcRect l="21284" t="58564" r="65816" b="29036"/>
          <a:stretch/>
        </p:blipFill>
        <p:spPr>
          <a:xfrm>
            <a:off x="197353" y="2247469"/>
            <a:ext cx="1865168" cy="952500"/>
          </a:xfrm>
          <a:prstGeom prst="rect">
            <a:avLst/>
          </a:prstGeom>
        </p:spPr>
      </p:pic>
      <p:sp>
        <p:nvSpPr>
          <p:cNvPr id="8" name="TextBox 7">
            <a:extLst>
              <a:ext uri="{FF2B5EF4-FFF2-40B4-BE49-F238E27FC236}">
                <a16:creationId xmlns:a16="http://schemas.microsoft.com/office/drawing/2014/main" id="{5DDADB9A-5879-42C4-9453-A135E8F4E028}"/>
              </a:ext>
            </a:extLst>
          </p:cNvPr>
          <p:cNvSpPr txBox="1"/>
          <p:nvPr/>
        </p:nvSpPr>
        <p:spPr>
          <a:xfrm>
            <a:off x="342900" y="1685946"/>
            <a:ext cx="5600700" cy="369332"/>
          </a:xfrm>
          <a:prstGeom prst="rect">
            <a:avLst/>
          </a:prstGeom>
          <a:solidFill>
            <a:srgbClr val="4BC1D2"/>
          </a:solidFill>
        </p:spPr>
        <p:txBody>
          <a:bodyPr wrap="square" rtlCol="0">
            <a:spAutoFit/>
          </a:bodyPr>
          <a:lstStyle/>
          <a:p>
            <a:r>
              <a:rPr lang="en-US" b="1" dirty="0">
                <a:solidFill>
                  <a:schemeClr val="bg1"/>
                </a:solidFill>
              </a:rPr>
              <a:t>2021 AFFORDABILITY STANDARDS REPORT FINDINGS</a:t>
            </a:r>
          </a:p>
        </p:txBody>
      </p:sp>
    </p:spTree>
    <p:extLst>
      <p:ext uri="{BB962C8B-B14F-4D97-AF65-F5344CB8AC3E}">
        <p14:creationId xmlns:p14="http://schemas.microsoft.com/office/powerpoint/2010/main" val="2008268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20A1-7305-407E-99C4-A04C91B04916}"/>
              </a:ext>
            </a:extLst>
          </p:cNvPr>
          <p:cNvSpPr>
            <a:spLocks noGrp="1"/>
          </p:cNvSpPr>
          <p:nvPr>
            <p:ph type="title"/>
          </p:nvPr>
        </p:nvSpPr>
        <p:spPr>
          <a:xfrm>
            <a:off x="342900" y="299137"/>
            <a:ext cx="7029450" cy="854162"/>
          </a:xfrm>
        </p:spPr>
        <p:txBody>
          <a:bodyPr>
            <a:normAutofit fontScale="90000"/>
          </a:bodyPr>
          <a:lstStyle/>
          <a:p>
            <a:r>
              <a:rPr lang="en-US" dirty="0"/>
              <a:t>Price Growth:</a:t>
            </a:r>
            <a:br>
              <a:rPr lang="en-US" dirty="0"/>
            </a:br>
            <a:r>
              <a:rPr lang="en-US" dirty="0"/>
              <a:t>Requirements for 2022 and Beyond </a:t>
            </a:r>
          </a:p>
        </p:txBody>
      </p:sp>
      <p:sp>
        <p:nvSpPr>
          <p:cNvPr id="3" name="Content Placeholder 2">
            <a:extLst>
              <a:ext uri="{FF2B5EF4-FFF2-40B4-BE49-F238E27FC236}">
                <a16:creationId xmlns:a16="http://schemas.microsoft.com/office/drawing/2014/main" id="{79D5BE5D-30A0-4E22-959A-15762E2243C9}"/>
              </a:ext>
            </a:extLst>
          </p:cNvPr>
          <p:cNvSpPr>
            <a:spLocks noGrp="1"/>
          </p:cNvSpPr>
          <p:nvPr>
            <p:ph idx="1"/>
          </p:nvPr>
        </p:nvSpPr>
        <p:spPr>
          <a:xfrm>
            <a:off x="628650" y="2158666"/>
            <a:ext cx="8384721" cy="438024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lang="en-US" sz="2000" b="1" dirty="0">
                <a:latin typeface="Arial" panose="020B0604020202020204" pitchFamily="34" charset="0"/>
                <a:cs typeface="Arial" panose="020B0604020202020204" pitchFamily="34" charset="0"/>
              </a:rPr>
              <a:t>Limits</a:t>
            </a:r>
            <a:r>
              <a:rPr lang="en-US" sz="2000" dirty="0">
                <a:latin typeface="Arial" panose="020B0604020202020204" pitchFamily="34" charset="0"/>
                <a:cs typeface="Arial" panose="020B0604020202020204" pitchFamily="34" charset="0"/>
              </a:rPr>
              <a:t>: Carrier rate filings must not include aggregate unit price growth for nonprofessional services that exceeds the greater of:</a:t>
            </a:r>
          </a:p>
          <a:p>
            <a:pPr lvl="1"/>
            <a:r>
              <a:rPr lang="en-US" sz="2000" dirty="0">
                <a:latin typeface="Arial" panose="020B0604020202020204" pitchFamily="34" charset="0"/>
                <a:cs typeface="Arial" panose="020B0604020202020204" pitchFamily="34" charset="0"/>
              </a:rPr>
              <a:t>3% or Core CPI plus 1% for rates filed in 2022 for 2023 plan year</a:t>
            </a:r>
          </a:p>
          <a:p>
            <a:pPr lvl="1"/>
            <a:r>
              <a:rPr lang="en-US" sz="2000" dirty="0">
                <a:latin typeface="Arial" panose="020B0604020202020204" pitchFamily="34" charset="0"/>
                <a:cs typeface="Arial" panose="020B0604020202020204" pitchFamily="34" charset="0"/>
              </a:rPr>
              <a:t>2.5% or Core CPI plus 1% for rates filed in 2023 for 2024 plan year</a:t>
            </a:r>
          </a:p>
          <a:p>
            <a:pPr lvl="1"/>
            <a:r>
              <a:rPr lang="en-US" sz="2000" dirty="0">
                <a:latin typeface="Arial" panose="020B0604020202020204" pitchFamily="34" charset="0"/>
                <a:cs typeface="Arial" panose="020B0604020202020204" pitchFamily="34" charset="0"/>
              </a:rPr>
              <a:t>2% or Core CPI plus 1% for rates filed in 2024, 2025, and 2026</a:t>
            </a:r>
          </a:p>
          <a:p>
            <a:pPr lvl="1"/>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Lookback period: </a:t>
            </a:r>
            <a:r>
              <a:rPr lang="en-US" sz="2000" dirty="0">
                <a:latin typeface="Arial" panose="020B0604020202020204" pitchFamily="34" charset="0"/>
                <a:cs typeface="Arial" panose="020B0604020202020204" pitchFamily="34" charset="0"/>
              </a:rPr>
              <a:t>Core CPI = average of previous three years</a:t>
            </a:r>
          </a:p>
          <a:p>
            <a:endParaRPr lang="en-US" sz="2000" dirty="0"/>
          </a:p>
          <a:p>
            <a:endParaRPr lang="en-US" sz="2000" dirty="0">
              <a:latin typeface="Arial" panose="020B0604020202020204" pitchFamily="34" charset="0"/>
              <a:cs typeface="Arial" panose="020B0604020202020204" pitchFamily="34" charset="0"/>
            </a:endParaRPr>
          </a:p>
          <a:p>
            <a:pPr marL="0" indent="0">
              <a:buNone/>
            </a:pPr>
            <a:r>
              <a:rPr lang="en-US" sz="2000" b="1" dirty="0"/>
              <a:t>Services included: </a:t>
            </a:r>
            <a:r>
              <a:rPr lang="en-US" sz="2000" dirty="0"/>
              <a:t>Non-professional services include inpatient, outpatient and other medical services as defined by the Unified Rate Review Template (URRT)</a:t>
            </a:r>
            <a:endParaRPr lang="en-US" sz="20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0ACA444-1844-41FE-BB60-A641B4EAA4AC}"/>
              </a:ext>
            </a:extLst>
          </p:cNvPr>
          <p:cNvSpPr>
            <a:spLocks noGrp="1"/>
          </p:cNvSpPr>
          <p:nvPr>
            <p:ph type="ftr" sz="quarter" idx="11"/>
          </p:nvPr>
        </p:nvSpPr>
        <p:spPr>
          <a:xfrm>
            <a:off x="342900" y="6356350"/>
            <a:ext cx="2122714" cy="365125"/>
          </a:xfrm>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3110C5B9-B41F-4E4F-AE6B-14D3BDCDA59E}"/>
              </a:ext>
            </a:extLst>
          </p:cNvPr>
          <p:cNvSpPr>
            <a:spLocks noGrp="1"/>
          </p:cNvSpPr>
          <p:nvPr>
            <p:ph type="sldNum" sz="quarter" idx="12"/>
          </p:nvPr>
        </p:nvSpPr>
        <p:spPr/>
        <p:txBody>
          <a:bodyPr/>
          <a:lstStyle/>
          <a:p>
            <a:fld id="{89EC1B6A-93FB-412D-A2F8-D0090C074C45}" type="slidenum">
              <a:rPr lang="en-US" smtClean="0"/>
              <a:pPr/>
              <a:t>25</a:t>
            </a:fld>
            <a:endParaRPr lang="en-US" dirty="0"/>
          </a:p>
        </p:txBody>
      </p:sp>
      <p:sp>
        <p:nvSpPr>
          <p:cNvPr id="7" name="TextBox 6">
            <a:extLst>
              <a:ext uri="{FF2B5EF4-FFF2-40B4-BE49-F238E27FC236}">
                <a16:creationId xmlns:a16="http://schemas.microsoft.com/office/drawing/2014/main" id="{334C337D-7817-46D4-81D9-9EBBE6E63D42}"/>
              </a:ext>
            </a:extLst>
          </p:cNvPr>
          <p:cNvSpPr txBox="1"/>
          <p:nvPr/>
        </p:nvSpPr>
        <p:spPr>
          <a:xfrm>
            <a:off x="1154430" y="4706528"/>
            <a:ext cx="6835140" cy="40011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Tahoma" panose="020B0604030504040204" pitchFamily="34" charset="0"/>
                <a:cs typeface="Arial" panose="020B0604020202020204" pitchFamily="34" charset="0"/>
              </a:rPr>
              <a:t>2.4% (through November 2021) + 1% = 3.4%</a:t>
            </a:r>
          </a:p>
        </p:txBody>
      </p:sp>
      <p:sp>
        <p:nvSpPr>
          <p:cNvPr id="9" name="TextBox 8">
            <a:extLst>
              <a:ext uri="{FF2B5EF4-FFF2-40B4-BE49-F238E27FC236}">
                <a16:creationId xmlns:a16="http://schemas.microsoft.com/office/drawing/2014/main" id="{AF7840F2-7A55-4B0A-879A-F72CD3FB3ED2}"/>
              </a:ext>
            </a:extLst>
          </p:cNvPr>
          <p:cNvSpPr txBox="1"/>
          <p:nvPr/>
        </p:nvSpPr>
        <p:spPr>
          <a:xfrm>
            <a:off x="383720" y="1742117"/>
            <a:ext cx="3602083" cy="369332"/>
          </a:xfrm>
          <a:prstGeom prst="rect">
            <a:avLst/>
          </a:prstGeom>
          <a:solidFill>
            <a:srgbClr val="F7AB21"/>
          </a:solidFill>
        </p:spPr>
        <p:txBody>
          <a:bodyPr wrap="square" rtlCol="0">
            <a:spAutoFit/>
          </a:bodyPr>
          <a:lstStyle/>
          <a:p>
            <a:r>
              <a:rPr lang="en-US" b="1" dirty="0">
                <a:solidFill>
                  <a:schemeClr val="bg1"/>
                </a:solidFill>
              </a:rPr>
              <a:t>HIGHLIGHTS OF REGULATIONS</a:t>
            </a:r>
          </a:p>
        </p:txBody>
      </p:sp>
      <p:sp>
        <p:nvSpPr>
          <p:cNvPr id="10" name="TextBox 9">
            <a:extLst>
              <a:ext uri="{FF2B5EF4-FFF2-40B4-BE49-F238E27FC236}">
                <a16:creationId xmlns:a16="http://schemas.microsoft.com/office/drawing/2014/main" id="{FB387DC2-2D27-4972-A0D4-A93313E33CBF}"/>
              </a:ext>
            </a:extLst>
          </p:cNvPr>
          <p:cNvSpPr txBox="1"/>
          <p:nvPr/>
        </p:nvSpPr>
        <p:spPr>
          <a:xfrm>
            <a:off x="383720" y="1742117"/>
            <a:ext cx="6735537" cy="369332"/>
          </a:xfrm>
          <a:prstGeom prst="rect">
            <a:avLst/>
          </a:prstGeom>
          <a:solidFill>
            <a:srgbClr val="F7AB21"/>
          </a:solidFill>
        </p:spPr>
        <p:txBody>
          <a:bodyPr wrap="square" rtlCol="0">
            <a:spAutoFit/>
          </a:bodyPr>
          <a:lstStyle/>
          <a:p>
            <a:r>
              <a:rPr lang="en-US" b="1" dirty="0">
                <a:solidFill>
                  <a:schemeClr val="bg1"/>
                </a:solidFill>
              </a:rPr>
              <a:t>HIGHLIGHTS OF SS 1 FOR SB 120 AND RELATED REGULATIONS</a:t>
            </a:r>
          </a:p>
        </p:txBody>
      </p:sp>
    </p:spTree>
    <p:extLst>
      <p:ext uri="{BB962C8B-B14F-4D97-AF65-F5344CB8AC3E}">
        <p14:creationId xmlns:p14="http://schemas.microsoft.com/office/powerpoint/2010/main" val="190566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26</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342900" y="172015"/>
            <a:ext cx="7527471" cy="1006429"/>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Price Growth:</a:t>
            </a:r>
          </a:p>
          <a:p>
            <a:pPr>
              <a:lnSpc>
                <a:spcPct val="90000"/>
              </a:lnSpc>
              <a:spcBef>
                <a:spcPct val="0"/>
              </a:spcBef>
            </a:pPr>
            <a:r>
              <a:rPr lang="en-US" sz="3300" dirty="0">
                <a:latin typeface="Georgia" panose="02040502050405020303" pitchFamily="18" charset="0"/>
                <a:ea typeface="+mj-ea"/>
                <a:cs typeface="+mj-cs"/>
              </a:rPr>
              <a:t>Limits in Context of Previous Growth</a:t>
            </a:r>
          </a:p>
        </p:txBody>
      </p:sp>
      <p:pic>
        <p:nvPicPr>
          <p:cNvPr id="3" name="Picture 2">
            <a:extLst>
              <a:ext uri="{FF2B5EF4-FFF2-40B4-BE49-F238E27FC236}">
                <a16:creationId xmlns:a16="http://schemas.microsoft.com/office/drawing/2014/main" id="{940D0F9C-6F46-4C0F-9AA0-6FC0CD483694}"/>
              </a:ext>
            </a:extLst>
          </p:cNvPr>
          <p:cNvPicPr>
            <a:picLocks noChangeAspect="1"/>
          </p:cNvPicPr>
          <p:nvPr/>
        </p:nvPicPr>
        <p:blipFill rotWithShape="1">
          <a:blip r:embed="rId3"/>
          <a:srcRect l="36217" t="56900" r="19042" b="9768"/>
          <a:stretch/>
        </p:blipFill>
        <p:spPr>
          <a:xfrm>
            <a:off x="832905" y="3121994"/>
            <a:ext cx="8311095" cy="3289300"/>
          </a:xfrm>
          <a:prstGeom prst="rect">
            <a:avLst/>
          </a:prstGeom>
        </p:spPr>
      </p:pic>
      <p:pic>
        <p:nvPicPr>
          <p:cNvPr id="6" name="Picture 5">
            <a:extLst>
              <a:ext uri="{FF2B5EF4-FFF2-40B4-BE49-F238E27FC236}">
                <a16:creationId xmlns:a16="http://schemas.microsoft.com/office/drawing/2014/main" id="{DC525B9B-D8A2-45EC-B087-0BBE22BE2357}"/>
              </a:ext>
            </a:extLst>
          </p:cNvPr>
          <p:cNvPicPr>
            <a:picLocks noChangeAspect="1"/>
          </p:cNvPicPr>
          <p:nvPr/>
        </p:nvPicPr>
        <p:blipFill rotWithShape="1">
          <a:blip r:embed="rId3"/>
          <a:srcRect l="21284" t="58564" r="65816" b="29036"/>
          <a:stretch/>
        </p:blipFill>
        <p:spPr>
          <a:xfrm>
            <a:off x="197353" y="2247469"/>
            <a:ext cx="1865168" cy="952500"/>
          </a:xfrm>
          <a:prstGeom prst="rect">
            <a:avLst/>
          </a:prstGeom>
        </p:spPr>
      </p:pic>
      <p:sp>
        <p:nvSpPr>
          <p:cNvPr id="8" name="TextBox 7">
            <a:extLst>
              <a:ext uri="{FF2B5EF4-FFF2-40B4-BE49-F238E27FC236}">
                <a16:creationId xmlns:a16="http://schemas.microsoft.com/office/drawing/2014/main" id="{5DDADB9A-5879-42C4-9453-A135E8F4E028}"/>
              </a:ext>
            </a:extLst>
          </p:cNvPr>
          <p:cNvSpPr txBox="1"/>
          <p:nvPr/>
        </p:nvSpPr>
        <p:spPr>
          <a:xfrm>
            <a:off x="342900" y="1685946"/>
            <a:ext cx="5600700" cy="369332"/>
          </a:xfrm>
          <a:prstGeom prst="rect">
            <a:avLst/>
          </a:prstGeom>
          <a:solidFill>
            <a:srgbClr val="4BC1D2"/>
          </a:solidFill>
        </p:spPr>
        <p:txBody>
          <a:bodyPr wrap="square" rtlCol="0">
            <a:spAutoFit/>
          </a:bodyPr>
          <a:lstStyle/>
          <a:p>
            <a:r>
              <a:rPr lang="en-US" b="1" dirty="0">
                <a:solidFill>
                  <a:schemeClr val="bg1"/>
                </a:solidFill>
              </a:rPr>
              <a:t>2021 AFFORDABILITY STANDARDS REPORT FINDINGS</a:t>
            </a:r>
          </a:p>
        </p:txBody>
      </p:sp>
      <p:cxnSp>
        <p:nvCxnSpPr>
          <p:cNvPr id="9" name="Straight Connector 8">
            <a:extLst>
              <a:ext uri="{FF2B5EF4-FFF2-40B4-BE49-F238E27FC236}">
                <a16:creationId xmlns:a16="http://schemas.microsoft.com/office/drawing/2014/main" id="{9F4F01B5-07CD-4FE1-832F-3F8F9321A4A1}"/>
              </a:ext>
            </a:extLst>
          </p:cNvPr>
          <p:cNvCxnSpPr>
            <a:cxnSpLocks/>
          </p:cNvCxnSpPr>
          <p:nvPr/>
        </p:nvCxnSpPr>
        <p:spPr>
          <a:xfrm>
            <a:off x="1515291" y="4223491"/>
            <a:ext cx="7285809"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1" name="Callout: Down Arrow 10">
            <a:extLst>
              <a:ext uri="{FF2B5EF4-FFF2-40B4-BE49-F238E27FC236}">
                <a16:creationId xmlns:a16="http://schemas.microsoft.com/office/drawing/2014/main" id="{1CF45FD7-4FE9-46CC-AFA4-D14710F9DEAF}"/>
              </a:ext>
            </a:extLst>
          </p:cNvPr>
          <p:cNvSpPr/>
          <p:nvPr/>
        </p:nvSpPr>
        <p:spPr>
          <a:xfrm>
            <a:off x="7486650" y="3220751"/>
            <a:ext cx="1067889" cy="952500"/>
          </a:xfrm>
          <a:prstGeom prst="downArrow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TextBox 11">
            <a:extLst>
              <a:ext uri="{FF2B5EF4-FFF2-40B4-BE49-F238E27FC236}">
                <a16:creationId xmlns:a16="http://schemas.microsoft.com/office/drawing/2014/main" id="{FA625145-4A2F-4671-8F60-79AF84A5330F}"/>
              </a:ext>
            </a:extLst>
          </p:cNvPr>
          <p:cNvSpPr txBox="1"/>
          <p:nvPr/>
        </p:nvSpPr>
        <p:spPr>
          <a:xfrm>
            <a:off x="7733211" y="3357813"/>
            <a:ext cx="106788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114269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B3EB-625C-4712-A424-7C25CD739B92}"/>
              </a:ext>
            </a:extLst>
          </p:cNvPr>
          <p:cNvSpPr>
            <a:spLocks noGrp="1"/>
          </p:cNvSpPr>
          <p:nvPr>
            <p:ph type="title"/>
          </p:nvPr>
        </p:nvSpPr>
        <p:spPr>
          <a:xfrm>
            <a:off x="342900" y="365126"/>
            <a:ext cx="7029450" cy="854162"/>
          </a:xfrm>
        </p:spPr>
        <p:txBody>
          <a:bodyPr>
            <a:normAutofit fontScale="90000"/>
          </a:bodyPr>
          <a:lstStyle/>
          <a:p>
            <a:r>
              <a:rPr lang="en-US" dirty="0"/>
              <a:t>Alternative Payment Model Adoption: Reimbursement Framework </a:t>
            </a:r>
          </a:p>
        </p:txBody>
      </p:sp>
      <p:sp>
        <p:nvSpPr>
          <p:cNvPr id="3" name="Content Placeholder 2">
            <a:extLst>
              <a:ext uri="{FF2B5EF4-FFF2-40B4-BE49-F238E27FC236}">
                <a16:creationId xmlns:a16="http://schemas.microsoft.com/office/drawing/2014/main" id="{964A2788-CB1A-4EBF-A822-922C84BC2807}"/>
              </a:ext>
            </a:extLst>
          </p:cNvPr>
          <p:cNvSpPr>
            <a:spLocks noGrp="1"/>
          </p:cNvSpPr>
          <p:nvPr>
            <p:ph idx="1"/>
          </p:nvPr>
        </p:nvSpPr>
        <p:spPr>
          <a:xfrm>
            <a:off x="628650" y="2477754"/>
            <a:ext cx="7886700" cy="4380246"/>
          </a:xfrm>
        </p:spPr>
        <p:txBody>
          <a:bodyPr/>
          <a:lstStyle/>
          <a:p>
            <a:r>
              <a:rPr lang="en-US" dirty="0"/>
              <a:t>By 2023, carrier rate filings will reflect fee schedules and reimbursement structures for inpatient and outpatient hospital facility services delivered in Delaware based on a fixed payment, episode-based or population-based payment methodology (e.g., not a percent of charges), including but not limited to:</a:t>
            </a:r>
          </a:p>
          <a:p>
            <a:pPr lvl="1"/>
            <a:r>
              <a:rPr lang="en-US" dirty="0"/>
              <a:t>Diagnosis Related Groups (DRGs) for inpatient facility care, and</a:t>
            </a:r>
          </a:p>
          <a:p>
            <a:pPr lvl="1"/>
            <a:r>
              <a:rPr lang="en-US" dirty="0"/>
              <a:t>Ambulatory Payment Classifications (APCs) for outpatient facility care</a:t>
            </a:r>
          </a:p>
        </p:txBody>
      </p:sp>
      <p:sp>
        <p:nvSpPr>
          <p:cNvPr id="4" name="Footer Placeholder 3">
            <a:extLst>
              <a:ext uri="{FF2B5EF4-FFF2-40B4-BE49-F238E27FC236}">
                <a16:creationId xmlns:a16="http://schemas.microsoft.com/office/drawing/2014/main" id="{D2A21CBF-76E4-4302-84D7-448751DFC7F9}"/>
              </a:ext>
            </a:extLst>
          </p:cNvPr>
          <p:cNvSpPr>
            <a:spLocks noGrp="1"/>
          </p:cNvSpPr>
          <p:nvPr>
            <p:ph type="ftr" sz="quarter" idx="11"/>
          </p:nvPr>
        </p:nvSpPr>
        <p:spPr>
          <a:xfrm>
            <a:off x="342900" y="6356351"/>
            <a:ext cx="2122714" cy="365125"/>
          </a:xfrm>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DD9114E7-5E5B-45CB-BF08-AF0B946FB57E}"/>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27</a:t>
            </a:fld>
            <a:endParaRPr lang="en-US" dirty="0"/>
          </a:p>
        </p:txBody>
      </p:sp>
      <p:sp>
        <p:nvSpPr>
          <p:cNvPr id="7" name="TextBox 6">
            <a:extLst>
              <a:ext uri="{FF2B5EF4-FFF2-40B4-BE49-F238E27FC236}">
                <a16:creationId xmlns:a16="http://schemas.microsoft.com/office/drawing/2014/main" id="{D1490780-F891-4381-83FB-F10F02C1C779}"/>
              </a:ext>
            </a:extLst>
          </p:cNvPr>
          <p:cNvSpPr txBox="1"/>
          <p:nvPr/>
        </p:nvSpPr>
        <p:spPr>
          <a:xfrm>
            <a:off x="383720" y="1742117"/>
            <a:ext cx="6735537" cy="369332"/>
          </a:xfrm>
          <a:prstGeom prst="rect">
            <a:avLst/>
          </a:prstGeom>
          <a:solidFill>
            <a:srgbClr val="F7AB21"/>
          </a:solidFill>
        </p:spPr>
        <p:txBody>
          <a:bodyPr wrap="square" rtlCol="0">
            <a:spAutoFit/>
          </a:bodyPr>
          <a:lstStyle/>
          <a:p>
            <a:r>
              <a:rPr lang="en-US" b="1" dirty="0">
                <a:solidFill>
                  <a:schemeClr val="bg1"/>
                </a:solidFill>
              </a:rPr>
              <a:t>HIGHLIGHTS OF SS 1 FOR SB 120 AND RELATED REGULATIONS</a:t>
            </a:r>
          </a:p>
        </p:txBody>
      </p:sp>
    </p:spTree>
    <p:extLst>
      <p:ext uri="{BB962C8B-B14F-4D97-AF65-F5344CB8AC3E}">
        <p14:creationId xmlns:p14="http://schemas.microsoft.com/office/powerpoint/2010/main" val="3271471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B3EB-625C-4712-A424-7C25CD739B92}"/>
              </a:ext>
            </a:extLst>
          </p:cNvPr>
          <p:cNvSpPr>
            <a:spLocks noGrp="1"/>
          </p:cNvSpPr>
          <p:nvPr>
            <p:ph type="title"/>
          </p:nvPr>
        </p:nvSpPr>
        <p:spPr>
          <a:xfrm>
            <a:off x="342900" y="365126"/>
            <a:ext cx="7029450" cy="854162"/>
          </a:xfrm>
        </p:spPr>
        <p:txBody>
          <a:bodyPr>
            <a:normAutofit fontScale="90000"/>
          </a:bodyPr>
          <a:lstStyle/>
          <a:p>
            <a:r>
              <a:rPr lang="en-US" dirty="0"/>
              <a:t>Alternative Payment Model:</a:t>
            </a:r>
            <a:br>
              <a:rPr lang="en-US" dirty="0"/>
            </a:br>
            <a:r>
              <a:rPr lang="en-US" dirty="0"/>
              <a:t>Reimbursement Framework</a:t>
            </a:r>
          </a:p>
        </p:txBody>
      </p:sp>
      <p:sp>
        <p:nvSpPr>
          <p:cNvPr id="4" name="Footer Placeholder 3">
            <a:extLst>
              <a:ext uri="{FF2B5EF4-FFF2-40B4-BE49-F238E27FC236}">
                <a16:creationId xmlns:a16="http://schemas.microsoft.com/office/drawing/2014/main" id="{D2A21CBF-76E4-4302-84D7-448751DFC7F9}"/>
              </a:ext>
            </a:extLst>
          </p:cNvPr>
          <p:cNvSpPr>
            <a:spLocks noGrp="1"/>
          </p:cNvSpPr>
          <p:nvPr>
            <p:ph type="ftr" sz="quarter" idx="11"/>
          </p:nvPr>
        </p:nvSpPr>
        <p:spPr>
          <a:xfrm>
            <a:off x="342900" y="6356351"/>
            <a:ext cx="2122714" cy="365125"/>
          </a:xfrm>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DD9114E7-5E5B-45CB-BF08-AF0B946FB57E}"/>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28</a:t>
            </a:fld>
            <a:endParaRPr lang="en-US" dirty="0"/>
          </a:p>
        </p:txBody>
      </p:sp>
      <p:sp>
        <p:nvSpPr>
          <p:cNvPr id="8" name="Content Placeholder 2">
            <a:extLst>
              <a:ext uri="{FF2B5EF4-FFF2-40B4-BE49-F238E27FC236}">
                <a16:creationId xmlns:a16="http://schemas.microsoft.com/office/drawing/2014/main" id="{77A10585-395C-4268-BCE7-45985F00996D}"/>
              </a:ext>
            </a:extLst>
          </p:cNvPr>
          <p:cNvSpPr txBox="1">
            <a:spLocks/>
          </p:cNvSpPr>
          <p:nvPr/>
        </p:nvSpPr>
        <p:spPr>
          <a:xfrm>
            <a:off x="628650" y="1597696"/>
            <a:ext cx="7886700" cy="438024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685800" indent="-342900" algn="l" defTabSz="914400" rtl="0" eaLnBrk="1" latinLnBrk="0" hangingPunct="1">
              <a:lnSpc>
                <a:spcPct val="100000"/>
              </a:lnSpc>
              <a:spcBef>
                <a:spcPts val="500"/>
              </a:spcBef>
              <a:buFont typeface="Arial" panose="020B0604020202020204" pitchFamily="34" charset="0"/>
              <a:buChar char="•"/>
              <a:defRPr sz="21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t>Why include this movement to a new reimbursement framework?</a:t>
            </a:r>
          </a:p>
          <a:p>
            <a:pPr marL="0" indent="0">
              <a:buNone/>
            </a:pPr>
            <a:endParaRPr lang="en-US" sz="1200" dirty="0"/>
          </a:p>
          <a:p>
            <a:r>
              <a:rPr lang="en-US" dirty="0"/>
              <a:t>Movement to these types of payments for inpatient and outpatient care is associated with increased efficiency and transparency</a:t>
            </a:r>
          </a:p>
          <a:p>
            <a:endParaRPr lang="en-US" dirty="0"/>
          </a:p>
          <a:p>
            <a:r>
              <a:rPr lang="en-US" dirty="0"/>
              <a:t>Addresses the complexity and inflationary nature of percent of charges reimbursement </a:t>
            </a:r>
          </a:p>
          <a:p>
            <a:pPr marL="342900" lvl="1" indent="0">
              <a:buNone/>
            </a:pPr>
            <a:endParaRPr lang="en-US" dirty="0"/>
          </a:p>
          <a:p>
            <a:r>
              <a:rPr lang="en-US" dirty="0"/>
              <a:t>Payment based on these methodologies has become commonplace in other states with good results </a:t>
            </a:r>
          </a:p>
          <a:p>
            <a:endParaRPr lang="en-US" dirty="0"/>
          </a:p>
          <a:p>
            <a:endParaRPr lang="en-US" dirty="0"/>
          </a:p>
        </p:txBody>
      </p:sp>
    </p:spTree>
    <p:extLst>
      <p:ext uri="{BB962C8B-B14F-4D97-AF65-F5344CB8AC3E}">
        <p14:creationId xmlns:p14="http://schemas.microsoft.com/office/powerpoint/2010/main" val="3631022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29</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76201" y="374159"/>
            <a:ext cx="7527471" cy="1006429"/>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Alternative Payment Model Adoption:</a:t>
            </a:r>
          </a:p>
          <a:p>
            <a:pPr>
              <a:lnSpc>
                <a:spcPct val="90000"/>
              </a:lnSpc>
              <a:spcBef>
                <a:spcPct val="0"/>
              </a:spcBef>
            </a:pPr>
            <a:r>
              <a:rPr lang="en-US" sz="3300" dirty="0">
                <a:latin typeface="Georgia" panose="02040502050405020303" pitchFamily="18" charset="0"/>
                <a:ea typeface="+mj-ea"/>
                <a:cs typeface="+mj-cs"/>
              </a:rPr>
              <a:t>Current State </a:t>
            </a:r>
          </a:p>
        </p:txBody>
      </p:sp>
      <p:pic>
        <p:nvPicPr>
          <p:cNvPr id="6" name="Picture 5">
            <a:extLst>
              <a:ext uri="{FF2B5EF4-FFF2-40B4-BE49-F238E27FC236}">
                <a16:creationId xmlns:a16="http://schemas.microsoft.com/office/drawing/2014/main" id="{F3C0BADE-EF36-482F-A9F8-73353E8984BF}"/>
              </a:ext>
            </a:extLst>
          </p:cNvPr>
          <p:cNvPicPr>
            <a:picLocks noChangeAspect="1"/>
          </p:cNvPicPr>
          <p:nvPr/>
        </p:nvPicPr>
        <p:blipFill rotWithShape="1">
          <a:blip r:embed="rId3"/>
          <a:srcRect l="19524" t="29608" r="17679" b="28263"/>
          <a:stretch/>
        </p:blipFill>
        <p:spPr>
          <a:xfrm>
            <a:off x="77822" y="3058514"/>
            <a:ext cx="8723278" cy="3108960"/>
          </a:xfrm>
          <a:prstGeom prst="rect">
            <a:avLst/>
          </a:prstGeom>
        </p:spPr>
      </p:pic>
      <p:sp>
        <p:nvSpPr>
          <p:cNvPr id="8" name="TextBox 7">
            <a:extLst>
              <a:ext uri="{FF2B5EF4-FFF2-40B4-BE49-F238E27FC236}">
                <a16:creationId xmlns:a16="http://schemas.microsoft.com/office/drawing/2014/main" id="{996CF180-51BB-4F7E-B3C9-1FD8EF5C897B}"/>
              </a:ext>
            </a:extLst>
          </p:cNvPr>
          <p:cNvSpPr txBox="1"/>
          <p:nvPr/>
        </p:nvSpPr>
        <p:spPr>
          <a:xfrm>
            <a:off x="342900" y="2634010"/>
            <a:ext cx="310896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METHOD 1:</a:t>
            </a:r>
          </a:p>
        </p:txBody>
      </p:sp>
      <p:sp>
        <p:nvSpPr>
          <p:cNvPr id="9" name="TextBox 8">
            <a:extLst>
              <a:ext uri="{FF2B5EF4-FFF2-40B4-BE49-F238E27FC236}">
                <a16:creationId xmlns:a16="http://schemas.microsoft.com/office/drawing/2014/main" id="{5F0ACB0A-C557-4902-8FD5-B1377BDF4D13}"/>
              </a:ext>
            </a:extLst>
          </p:cNvPr>
          <p:cNvSpPr txBox="1"/>
          <p:nvPr/>
        </p:nvSpPr>
        <p:spPr>
          <a:xfrm>
            <a:off x="342900" y="2023744"/>
            <a:ext cx="5600700" cy="369332"/>
          </a:xfrm>
          <a:prstGeom prst="rect">
            <a:avLst/>
          </a:prstGeom>
          <a:solidFill>
            <a:srgbClr val="4BC1D2"/>
          </a:solidFill>
        </p:spPr>
        <p:txBody>
          <a:bodyPr wrap="square" rtlCol="0">
            <a:spAutoFit/>
          </a:bodyPr>
          <a:lstStyle/>
          <a:p>
            <a:r>
              <a:rPr lang="en-US" b="1" dirty="0">
                <a:solidFill>
                  <a:schemeClr val="bg1"/>
                </a:solidFill>
              </a:rPr>
              <a:t>2021 AFFORDABILITY STANDARDS REPORT FINDINGS</a:t>
            </a:r>
          </a:p>
        </p:txBody>
      </p:sp>
    </p:spTree>
    <p:extLst>
      <p:ext uri="{BB962C8B-B14F-4D97-AF65-F5344CB8AC3E}">
        <p14:creationId xmlns:p14="http://schemas.microsoft.com/office/powerpoint/2010/main" val="165915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261F-B794-4DF5-B72D-6734E2AB03EA}"/>
              </a:ext>
            </a:extLst>
          </p:cNvPr>
          <p:cNvSpPr>
            <a:spLocks noGrp="1"/>
          </p:cNvSpPr>
          <p:nvPr>
            <p:ph type="title"/>
          </p:nvPr>
        </p:nvSpPr>
        <p:spPr/>
        <p:txBody>
          <a:bodyPr/>
          <a:lstStyle/>
          <a:p>
            <a:r>
              <a:rPr lang="en-US" dirty="0"/>
              <a:t>Virtual meeting- housekeeping</a:t>
            </a:r>
          </a:p>
        </p:txBody>
      </p:sp>
      <p:sp>
        <p:nvSpPr>
          <p:cNvPr id="3" name="Content Placeholder 2">
            <a:extLst>
              <a:ext uri="{FF2B5EF4-FFF2-40B4-BE49-F238E27FC236}">
                <a16:creationId xmlns:a16="http://schemas.microsoft.com/office/drawing/2014/main" id="{4B171605-D5C3-4F28-8C1B-C4A8FD5B14B6}"/>
              </a:ext>
            </a:extLst>
          </p:cNvPr>
          <p:cNvSpPr>
            <a:spLocks noGrp="1"/>
          </p:cNvSpPr>
          <p:nvPr>
            <p:ph idx="1"/>
          </p:nvPr>
        </p:nvSpPr>
        <p:spPr>
          <a:xfrm>
            <a:off x="581192" y="2228003"/>
            <a:ext cx="7989752" cy="2859195"/>
          </a:xfrm>
        </p:spPr>
        <p:txBody>
          <a:bodyPr>
            <a:norm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Member attendance</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Public- please send your name, email contact, and organization affiliation (if applicable) to </a:t>
            </a:r>
            <a:r>
              <a:rPr lang="en-US" sz="2000" dirty="0">
                <a:effectLst/>
                <a:latin typeface="Calibri" panose="020F0502020204030204" pitchFamily="34" charset="0"/>
                <a:ea typeface="Calibri" panose="020F0502020204030204" pitchFamily="34" charset="0"/>
                <a:hlinkClick r:id="rId2"/>
              </a:rPr>
              <a:t>stephanie.hartos@delaware</a:t>
            </a:r>
            <a:r>
              <a:rPr lang="en-US" sz="2000" dirty="0">
                <a:latin typeface="Calibri" panose="020F0502020204030204" pitchFamily="34" charset="0"/>
                <a:ea typeface="Calibri" panose="020F0502020204030204" pitchFamily="34" charset="0"/>
                <a:hlinkClick r:id="rId2"/>
              </a:rPr>
              <a:t>.gov</a:t>
            </a:r>
            <a:r>
              <a:rPr lang="en-US" sz="2000" dirty="0">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Please keep your computer/phone on mute unless you are making a comment, and if you are not on visual, please identify yourself as well.</a:t>
            </a:r>
          </a:p>
          <a:p>
            <a:pPr marL="0" marR="0">
              <a:spcBef>
                <a:spcPts val="0"/>
              </a:spcBef>
              <a:spcAft>
                <a:spcPts val="0"/>
              </a:spcAft>
            </a:pPr>
            <a:r>
              <a:rPr lang="en-US" sz="2000" dirty="0">
                <a:latin typeface="Calibri" panose="020F0502020204030204" pitchFamily="34" charset="0"/>
              </a:rPr>
              <a:t>This meeting will be recorded for minutes</a:t>
            </a:r>
            <a:endParaRPr lang="en-US" sz="2000" dirty="0"/>
          </a:p>
        </p:txBody>
      </p:sp>
    </p:spTree>
    <p:extLst>
      <p:ext uri="{BB962C8B-B14F-4D97-AF65-F5344CB8AC3E}">
        <p14:creationId xmlns:p14="http://schemas.microsoft.com/office/powerpoint/2010/main" val="3111593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30</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76201" y="374159"/>
            <a:ext cx="7527471" cy="1006429"/>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Alternative Payment Model Adoption:</a:t>
            </a:r>
          </a:p>
          <a:p>
            <a:pPr>
              <a:lnSpc>
                <a:spcPct val="90000"/>
              </a:lnSpc>
              <a:spcBef>
                <a:spcPct val="0"/>
              </a:spcBef>
            </a:pPr>
            <a:r>
              <a:rPr lang="en-US" sz="3300" dirty="0">
                <a:latin typeface="Georgia" panose="02040502050405020303" pitchFamily="18" charset="0"/>
                <a:ea typeface="+mj-ea"/>
                <a:cs typeface="+mj-cs"/>
              </a:rPr>
              <a:t>Current State </a:t>
            </a:r>
          </a:p>
        </p:txBody>
      </p:sp>
      <p:sp>
        <p:nvSpPr>
          <p:cNvPr id="10" name="TextBox 9">
            <a:extLst>
              <a:ext uri="{FF2B5EF4-FFF2-40B4-BE49-F238E27FC236}">
                <a16:creationId xmlns:a16="http://schemas.microsoft.com/office/drawing/2014/main" id="{4A64ADDE-F5A0-4B11-98AA-092E964FD41C}"/>
              </a:ext>
            </a:extLst>
          </p:cNvPr>
          <p:cNvSpPr txBox="1"/>
          <p:nvPr/>
        </p:nvSpPr>
        <p:spPr>
          <a:xfrm>
            <a:off x="730976" y="2500049"/>
            <a:ext cx="310896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METHOD 2:</a:t>
            </a:r>
          </a:p>
        </p:txBody>
      </p:sp>
      <p:sp>
        <p:nvSpPr>
          <p:cNvPr id="12" name="TextBox 11">
            <a:extLst>
              <a:ext uri="{FF2B5EF4-FFF2-40B4-BE49-F238E27FC236}">
                <a16:creationId xmlns:a16="http://schemas.microsoft.com/office/drawing/2014/main" id="{A730E25A-982E-41E2-BFCE-1B40D73E06F1}"/>
              </a:ext>
            </a:extLst>
          </p:cNvPr>
          <p:cNvSpPr txBox="1"/>
          <p:nvPr/>
        </p:nvSpPr>
        <p:spPr>
          <a:xfrm>
            <a:off x="730976" y="3037783"/>
            <a:ext cx="7498080" cy="156966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second method measures non-fee-for-service payments to providers. Data indicate that these payments have hovered around 1% of total cost of care, excluding pharmacy. </a:t>
            </a:r>
          </a:p>
        </p:txBody>
      </p:sp>
      <p:sp>
        <p:nvSpPr>
          <p:cNvPr id="9" name="TextBox 8">
            <a:extLst>
              <a:ext uri="{FF2B5EF4-FFF2-40B4-BE49-F238E27FC236}">
                <a16:creationId xmlns:a16="http://schemas.microsoft.com/office/drawing/2014/main" id="{5F0ACB0A-C557-4902-8FD5-B1377BDF4D13}"/>
              </a:ext>
            </a:extLst>
          </p:cNvPr>
          <p:cNvSpPr txBox="1"/>
          <p:nvPr/>
        </p:nvSpPr>
        <p:spPr>
          <a:xfrm>
            <a:off x="342900" y="1819820"/>
            <a:ext cx="5600700" cy="369332"/>
          </a:xfrm>
          <a:prstGeom prst="rect">
            <a:avLst/>
          </a:prstGeom>
          <a:solidFill>
            <a:srgbClr val="4BC1D2"/>
          </a:solidFill>
        </p:spPr>
        <p:txBody>
          <a:bodyPr wrap="square" rtlCol="0">
            <a:spAutoFit/>
          </a:bodyPr>
          <a:lstStyle/>
          <a:p>
            <a:r>
              <a:rPr lang="en-US" b="1" dirty="0">
                <a:solidFill>
                  <a:schemeClr val="bg1"/>
                </a:solidFill>
              </a:rPr>
              <a:t>2021 AFFORDABILITY STANDARDS REPORT FINDINGS</a:t>
            </a:r>
          </a:p>
        </p:txBody>
      </p:sp>
    </p:spTree>
    <p:extLst>
      <p:ext uri="{BB962C8B-B14F-4D97-AF65-F5344CB8AC3E}">
        <p14:creationId xmlns:p14="http://schemas.microsoft.com/office/powerpoint/2010/main" val="1293421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5D7827-0753-4CC0-8FD9-12F93A6E4554}"/>
              </a:ext>
            </a:extLst>
          </p:cNvPr>
          <p:cNvSpPr>
            <a:spLocks noGrp="1"/>
          </p:cNvSpPr>
          <p:nvPr>
            <p:ph type="title"/>
          </p:nvPr>
        </p:nvSpPr>
        <p:spPr>
          <a:xfrm>
            <a:off x="342900" y="365126"/>
            <a:ext cx="7029450" cy="854162"/>
          </a:xfrm>
        </p:spPr>
        <p:txBody>
          <a:bodyPr>
            <a:normAutofit fontScale="90000"/>
          </a:bodyPr>
          <a:lstStyle/>
          <a:p>
            <a:r>
              <a:rPr lang="en-US" dirty="0"/>
              <a:t>Alternative Payment Model Adoption: Total Cost of Care Accountability</a:t>
            </a:r>
          </a:p>
        </p:txBody>
      </p:sp>
      <p:sp>
        <p:nvSpPr>
          <p:cNvPr id="3" name="Content Placeholder 2">
            <a:extLst>
              <a:ext uri="{FF2B5EF4-FFF2-40B4-BE49-F238E27FC236}">
                <a16:creationId xmlns:a16="http://schemas.microsoft.com/office/drawing/2014/main" id="{106E29F3-CC75-46D4-A984-39A40D03236A}"/>
              </a:ext>
            </a:extLst>
          </p:cNvPr>
          <p:cNvSpPr>
            <a:spLocks noGrp="1"/>
          </p:cNvSpPr>
          <p:nvPr>
            <p:ph idx="1"/>
          </p:nvPr>
        </p:nvSpPr>
        <p:spPr>
          <a:xfrm>
            <a:off x="628650" y="2341230"/>
            <a:ext cx="7886700" cy="4380246"/>
          </a:xfrm>
        </p:spPr>
        <p:txBody>
          <a:bodyPr lIns="91440" tIns="45720" rIns="91440" bIns="45720" anchor="t">
            <a:normAutofit lnSpcReduction="10000"/>
          </a:bodyPr>
          <a:lstStyle/>
          <a:p>
            <a:r>
              <a:rPr lang="en-US" sz="2000" dirty="0">
                <a:latin typeface="Arial"/>
                <a:ea typeface="Tahoma"/>
                <a:cs typeface="Arial"/>
              </a:rPr>
              <a:t>For large carriers (more than 10,000 Delaware residents across all fully-insured products)</a:t>
            </a:r>
          </a:p>
          <a:p>
            <a:endParaRPr lang="en-US" sz="2000" dirty="0">
              <a:latin typeface="Arial"/>
              <a:ea typeface="Tahoma"/>
              <a:cs typeface="Arial"/>
            </a:endParaRPr>
          </a:p>
          <a:p>
            <a:r>
              <a:rPr lang="en-US" sz="2000" dirty="0">
                <a:latin typeface="Arial"/>
                <a:ea typeface="Tahoma"/>
                <a:cs typeface="Arial"/>
              </a:rPr>
              <a:t>Regulation provides details on minimum shared savings and downside risk requirements </a:t>
            </a:r>
          </a:p>
          <a:p>
            <a:endParaRPr lang="en-US" sz="2000" dirty="0">
              <a:latin typeface="Arial"/>
              <a:ea typeface="Tahoma"/>
              <a:cs typeface="Arial"/>
            </a:endParaRPr>
          </a:p>
          <a:p>
            <a:r>
              <a:rPr lang="en-US" sz="2000" dirty="0">
                <a:latin typeface="Arial"/>
                <a:ea typeface="Tahoma"/>
                <a:cs typeface="Arial"/>
              </a:rPr>
              <a:t>Completely separate from and accountability is not required to receive increased primary care investment </a:t>
            </a:r>
          </a:p>
          <a:p>
            <a:endParaRPr lang="en-US" sz="2000" dirty="0"/>
          </a:p>
          <a:p>
            <a:r>
              <a:rPr lang="en-US" sz="2000" dirty="0">
                <a:latin typeface="Arial"/>
                <a:ea typeface="Tahoma"/>
                <a:cs typeface="Arial"/>
              </a:rPr>
              <a:t>Program design elements regarding risk corridors (i.e., minimum shared savings rate and minimum loss rate) and loss sharing limits should be consistent with the Medicare Shared Savings Program (MSSP) Pathways model. </a:t>
            </a:r>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Arial" panose="020B0604020202020204" pitchFamily="34" charset="0"/>
              <a:cs typeface="Arial" panose="020B0604020202020204" pitchFamily="34" charset="0"/>
            </a:endParaRPr>
          </a:p>
          <a:p>
            <a:pPr lvl="1">
              <a:lnSpc>
                <a:spcPct val="120000"/>
              </a:lnSpc>
            </a:pPr>
            <a:endParaRPr lang="en-US" b="1" dirty="0">
              <a:latin typeface="Arial" panose="020B06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DC0D3104-3549-4C51-BAF4-58D4E4A0924E}"/>
              </a:ext>
            </a:extLst>
          </p:cNvPr>
          <p:cNvSpPr>
            <a:spLocks noGrp="1"/>
          </p:cNvSpPr>
          <p:nvPr>
            <p:ph type="ftr" sz="quarter" idx="11"/>
          </p:nvPr>
        </p:nvSpPr>
        <p:spPr>
          <a:xfrm>
            <a:off x="342900" y="6356351"/>
            <a:ext cx="2122714" cy="365125"/>
          </a:xfrm>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9D9D9E83-4488-4AAF-8A69-0D96B721D797}"/>
              </a:ext>
            </a:extLst>
          </p:cNvPr>
          <p:cNvSpPr>
            <a:spLocks noGrp="1"/>
          </p:cNvSpPr>
          <p:nvPr>
            <p:ph type="sldNum" sz="quarter" idx="12"/>
          </p:nvPr>
        </p:nvSpPr>
        <p:spPr>
          <a:xfrm>
            <a:off x="6457950" y="6356351"/>
            <a:ext cx="2057400" cy="365125"/>
          </a:xfrm>
        </p:spPr>
        <p:txBody>
          <a:bodyPr/>
          <a:lstStyle/>
          <a:p>
            <a:fld id="{89EC1B6A-93FB-412D-A2F8-D0090C074C45}" type="slidenum">
              <a:rPr lang="en-US" smtClean="0"/>
              <a:pPr/>
              <a:t>31</a:t>
            </a:fld>
            <a:endParaRPr lang="en-US" dirty="0"/>
          </a:p>
        </p:txBody>
      </p:sp>
      <p:sp>
        <p:nvSpPr>
          <p:cNvPr id="9" name="TextBox 8">
            <a:extLst>
              <a:ext uri="{FF2B5EF4-FFF2-40B4-BE49-F238E27FC236}">
                <a16:creationId xmlns:a16="http://schemas.microsoft.com/office/drawing/2014/main" id="{CF279CF4-6190-4DF2-ABCD-09650D1AEED9}"/>
              </a:ext>
            </a:extLst>
          </p:cNvPr>
          <p:cNvSpPr txBox="1"/>
          <p:nvPr/>
        </p:nvSpPr>
        <p:spPr>
          <a:xfrm>
            <a:off x="383720" y="1742117"/>
            <a:ext cx="6735537" cy="369332"/>
          </a:xfrm>
          <a:prstGeom prst="rect">
            <a:avLst/>
          </a:prstGeom>
          <a:solidFill>
            <a:srgbClr val="F7AB21"/>
          </a:solidFill>
        </p:spPr>
        <p:txBody>
          <a:bodyPr wrap="square" rtlCol="0">
            <a:spAutoFit/>
          </a:bodyPr>
          <a:lstStyle/>
          <a:p>
            <a:r>
              <a:rPr lang="en-US" b="1" dirty="0">
                <a:solidFill>
                  <a:schemeClr val="bg1"/>
                </a:solidFill>
              </a:rPr>
              <a:t>HIGHLIGHTS OF SS 1 FOR SB 120 AND RELATED REGULATIONS</a:t>
            </a:r>
          </a:p>
        </p:txBody>
      </p:sp>
    </p:spTree>
    <p:extLst>
      <p:ext uri="{BB962C8B-B14F-4D97-AF65-F5344CB8AC3E}">
        <p14:creationId xmlns:p14="http://schemas.microsoft.com/office/powerpoint/2010/main" val="256793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8FC6-00A8-4484-8406-E4C02215B27F}"/>
              </a:ext>
            </a:extLst>
          </p:cNvPr>
          <p:cNvSpPr>
            <a:spLocks noGrp="1"/>
          </p:cNvSpPr>
          <p:nvPr>
            <p:ph type="title"/>
          </p:nvPr>
        </p:nvSpPr>
        <p:spPr/>
        <p:txBody>
          <a:bodyPr/>
          <a:lstStyle/>
          <a:p>
            <a:r>
              <a:rPr lang="en-US" dirty="0"/>
              <a:t>Sunset Provisions</a:t>
            </a:r>
          </a:p>
        </p:txBody>
      </p:sp>
      <p:sp>
        <p:nvSpPr>
          <p:cNvPr id="3" name="Content Placeholder 2">
            <a:extLst>
              <a:ext uri="{FF2B5EF4-FFF2-40B4-BE49-F238E27FC236}">
                <a16:creationId xmlns:a16="http://schemas.microsoft.com/office/drawing/2014/main" id="{8D472959-5B96-4B51-8558-80C5C845B061}"/>
              </a:ext>
            </a:extLst>
          </p:cNvPr>
          <p:cNvSpPr>
            <a:spLocks noGrp="1"/>
          </p:cNvSpPr>
          <p:nvPr>
            <p:ph idx="1"/>
          </p:nvPr>
        </p:nvSpPr>
        <p:spPr>
          <a:xfrm>
            <a:off x="511084" y="1755672"/>
            <a:ext cx="7886700" cy="4380246"/>
          </a:xfrm>
        </p:spPr>
        <p:txBody>
          <a:bodyPr/>
          <a:lstStyle/>
          <a:p>
            <a:r>
              <a:rPr lang="en-US" sz="2000" dirty="0"/>
              <a:t>SS 1 for SB 120 calls for rate filing provisions to sunset January 1, 2027 </a:t>
            </a:r>
          </a:p>
          <a:p>
            <a:pPr marL="342900" lvl="1" indent="0">
              <a:buNone/>
            </a:pPr>
            <a:endParaRPr lang="en-US" sz="2000" dirty="0"/>
          </a:p>
          <a:p>
            <a:r>
              <a:rPr lang="en-US" sz="2000" b="1" dirty="0"/>
              <a:t>However</a:t>
            </a:r>
            <a:r>
              <a:rPr lang="en-US" sz="2000" dirty="0"/>
              <a:t>, OVBHCD is given explicit authority to implement Affordability Standards, which include cost growth limits and Alternative Payment Models (APMs). This authority does not sunset. Therefore, provisions in this regulation will stand beyond the sunset date of the Department’s rate making statute. </a:t>
            </a:r>
          </a:p>
          <a:p>
            <a:endParaRPr lang="en-US" dirty="0"/>
          </a:p>
          <a:p>
            <a:endParaRPr lang="en-US" dirty="0"/>
          </a:p>
        </p:txBody>
      </p:sp>
      <p:sp>
        <p:nvSpPr>
          <p:cNvPr id="4" name="Footer Placeholder 3">
            <a:extLst>
              <a:ext uri="{FF2B5EF4-FFF2-40B4-BE49-F238E27FC236}">
                <a16:creationId xmlns:a16="http://schemas.microsoft.com/office/drawing/2014/main" id="{31BB34F5-DEC7-44B6-AB1E-72C77B558900}"/>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2C097050-61B6-4B82-A672-D365FA16B8FF}"/>
              </a:ext>
            </a:extLst>
          </p:cNvPr>
          <p:cNvSpPr>
            <a:spLocks noGrp="1"/>
          </p:cNvSpPr>
          <p:nvPr>
            <p:ph type="sldNum" sz="quarter" idx="12"/>
          </p:nvPr>
        </p:nvSpPr>
        <p:spPr/>
        <p:txBody>
          <a:bodyPr/>
          <a:lstStyle/>
          <a:p>
            <a:fld id="{89EC1B6A-93FB-412D-A2F8-D0090C074C45}" type="slidenum">
              <a:rPr lang="en-US" smtClean="0"/>
              <a:t>32</a:t>
            </a:fld>
            <a:endParaRPr lang="en-US" dirty="0"/>
          </a:p>
        </p:txBody>
      </p:sp>
    </p:spTree>
    <p:extLst>
      <p:ext uri="{BB962C8B-B14F-4D97-AF65-F5344CB8AC3E}">
        <p14:creationId xmlns:p14="http://schemas.microsoft.com/office/powerpoint/2010/main" val="2363285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46B5-F70A-4D07-8A7E-238BAED5779C}"/>
              </a:ext>
            </a:extLst>
          </p:cNvPr>
          <p:cNvSpPr>
            <a:spLocks noGrp="1"/>
          </p:cNvSpPr>
          <p:nvPr>
            <p:ph type="title"/>
          </p:nvPr>
        </p:nvSpPr>
        <p:spPr/>
        <p:txBody>
          <a:bodyPr/>
          <a:lstStyle/>
          <a:p>
            <a:r>
              <a:rPr lang="en-US" dirty="0"/>
              <a:t>Enforcement</a:t>
            </a:r>
          </a:p>
        </p:txBody>
      </p:sp>
      <p:sp>
        <p:nvSpPr>
          <p:cNvPr id="3" name="Content Placeholder 2">
            <a:extLst>
              <a:ext uri="{FF2B5EF4-FFF2-40B4-BE49-F238E27FC236}">
                <a16:creationId xmlns:a16="http://schemas.microsoft.com/office/drawing/2014/main" id="{D35A084A-E2CB-4A44-8E8B-BBBA00BA2035}"/>
              </a:ext>
            </a:extLst>
          </p:cNvPr>
          <p:cNvSpPr>
            <a:spLocks noGrp="1"/>
          </p:cNvSpPr>
          <p:nvPr>
            <p:ph idx="1"/>
          </p:nvPr>
        </p:nvSpPr>
        <p:spPr/>
        <p:txBody>
          <a:bodyPr/>
          <a:lstStyle/>
          <a:p>
            <a:r>
              <a:rPr lang="en-US" sz="2000" dirty="0"/>
              <a:t>Monitor compliance through data provided by carriers (similar to current template and submitted with rate filing) and from the Delaware Health Care Claims Database (DHIN HCCD);</a:t>
            </a:r>
          </a:p>
          <a:p>
            <a:endParaRPr lang="en-US" sz="1000" dirty="0"/>
          </a:p>
          <a:p>
            <a:r>
              <a:rPr lang="en-US" sz="2000" dirty="0"/>
              <a:t>Allows public reporting on compliance by carrier</a:t>
            </a:r>
          </a:p>
          <a:p>
            <a:endParaRPr lang="en-US" sz="1000" dirty="0"/>
          </a:p>
          <a:p>
            <a:r>
              <a:rPr lang="en-US" sz="2000" dirty="0"/>
              <a:t>Enforcement may include market conduct exam to review carrier contracts with health care providers</a:t>
            </a:r>
          </a:p>
          <a:p>
            <a:endParaRPr lang="en-US" sz="1000" dirty="0"/>
          </a:p>
          <a:p>
            <a:r>
              <a:rPr lang="en-US" sz="2000" dirty="0"/>
              <a:t>Noncompliance – rate filing failure to reflect requirements, lack of response, failure to achieve minimums in this regulation</a:t>
            </a:r>
          </a:p>
          <a:p>
            <a:endParaRPr lang="en-US" sz="1000" dirty="0"/>
          </a:p>
          <a:p>
            <a:r>
              <a:rPr lang="en-US" sz="2000" dirty="0"/>
              <a:t>Actions include requiring refiling, corrective action plan, carrier-specific monitoring requirements, fines via standard administrative procedure</a:t>
            </a:r>
          </a:p>
        </p:txBody>
      </p:sp>
      <p:sp>
        <p:nvSpPr>
          <p:cNvPr id="4" name="Footer Placeholder 3">
            <a:extLst>
              <a:ext uri="{FF2B5EF4-FFF2-40B4-BE49-F238E27FC236}">
                <a16:creationId xmlns:a16="http://schemas.microsoft.com/office/drawing/2014/main" id="{5D0523BF-5EE6-412A-A99A-86EC5EA1C5F3}"/>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2BDB8712-56E6-478A-8539-C51836DBFA97}"/>
              </a:ext>
            </a:extLst>
          </p:cNvPr>
          <p:cNvSpPr>
            <a:spLocks noGrp="1"/>
          </p:cNvSpPr>
          <p:nvPr>
            <p:ph type="sldNum" sz="quarter" idx="12"/>
          </p:nvPr>
        </p:nvSpPr>
        <p:spPr/>
        <p:txBody>
          <a:bodyPr/>
          <a:lstStyle/>
          <a:p>
            <a:fld id="{89EC1B6A-93FB-412D-A2F8-D0090C074C45}" type="slidenum">
              <a:rPr lang="en-US" smtClean="0"/>
              <a:t>33</a:t>
            </a:fld>
            <a:endParaRPr lang="en-US" dirty="0"/>
          </a:p>
        </p:txBody>
      </p:sp>
    </p:spTree>
    <p:extLst>
      <p:ext uri="{BB962C8B-B14F-4D97-AF65-F5344CB8AC3E}">
        <p14:creationId xmlns:p14="http://schemas.microsoft.com/office/powerpoint/2010/main" val="2674874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23C9-9AB4-47EC-84C7-12EE54A58416}"/>
              </a:ext>
            </a:extLst>
          </p:cNvPr>
          <p:cNvSpPr>
            <a:spLocks noGrp="1"/>
          </p:cNvSpPr>
          <p:nvPr>
            <p:ph type="title"/>
          </p:nvPr>
        </p:nvSpPr>
        <p:spPr/>
        <p:txBody>
          <a:bodyPr>
            <a:normAutofit fontScale="90000"/>
          </a:bodyPr>
          <a:lstStyle/>
          <a:p>
            <a:r>
              <a:rPr lang="en-US" dirty="0"/>
              <a:t>Target Effective Date: March 11, 2022</a:t>
            </a:r>
          </a:p>
        </p:txBody>
      </p:sp>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34</a:t>
            </a:fld>
            <a:endParaRPr lang="en-US" dirty="0"/>
          </a:p>
        </p:txBody>
      </p:sp>
      <p:graphicFrame>
        <p:nvGraphicFramePr>
          <p:cNvPr id="6" name="Table 6">
            <a:extLst>
              <a:ext uri="{FF2B5EF4-FFF2-40B4-BE49-F238E27FC236}">
                <a16:creationId xmlns:a16="http://schemas.microsoft.com/office/drawing/2014/main" id="{9C887321-F79C-4862-95B8-0294B294D929}"/>
              </a:ext>
            </a:extLst>
          </p:cNvPr>
          <p:cNvGraphicFramePr>
            <a:graphicFrameLocks noGrp="1"/>
          </p:cNvGraphicFramePr>
          <p:nvPr>
            <p:extLst>
              <p:ext uri="{D42A27DB-BD31-4B8C-83A1-F6EECF244321}">
                <p14:modId xmlns:p14="http://schemas.microsoft.com/office/powerpoint/2010/main" val="2885785159"/>
              </p:ext>
            </p:extLst>
          </p:nvPr>
        </p:nvGraphicFramePr>
        <p:xfrm>
          <a:off x="837173" y="2324779"/>
          <a:ext cx="7678177" cy="2926080"/>
        </p:xfrm>
        <a:graphic>
          <a:graphicData uri="http://schemas.openxmlformats.org/drawingml/2006/table">
            <a:tbl>
              <a:tblPr firstRow="1" bandRow="1">
                <a:tableStyleId>{5C22544A-7EE6-4342-B048-85BDC9FD1C3A}</a:tableStyleId>
              </a:tblPr>
              <a:tblGrid>
                <a:gridCol w="5359993">
                  <a:extLst>
                    <a:ext uri="{9D8B030D-6E8A-4147-A177-3AD203B41FA5}">
                      <a16:colId xmlns:a16="http://schemas.microsoft.com/office/drawing/2014/main" val="3397290044"/>
                    </a:ext>
                  </a:extLst>
                </a:gridCol>
                <a:gridCol w="2318184">
                  <a:extLst>
                    <a:ext uri="{9D8B030D-6E8A-4147-A177-3AD203B41FA5}">
                      <a16:colId xmlns:a16="http://schemas.microsoft.com/office/drawing/2014/main" val="1268090793"/>
                    </a:ext>
                  </a:extLst>
                </a:gridCol>
              </a:tblGrid>
              <a:tr h="0">
                <a:tc>
                  <a:txBody>
                    <a:bodyPr/>
                    <a:lstStyle/>
                    <a:p>
                      <a:r>
                        <a:rPr lang="en-US" dirty="0"/>
                        <a:t>Activity</a:t>
                      </a:r>
                    </a:p>
                  </a:txBody>
                  <a:tcPr/>
                </a:tc>
                <a:tc>
                  <a:txBody>
                    <a:bodyPr/>
                    <a:lstStyle/>
                    <a:p>
                      <a:r>
                        <a:rPr lang="en-US" dirty="0"/>
                        <a:t>Deadline</a:t>
                      </a:r>
                    </a:p>
                  </a:txBody>
                  <a:tcPr/>
                </a:tc>
                <a:extLst>
                  <a:ext uri="{0D108BD9-81ED-4DB2-BD59-A6C34878D82A}">
                    <a16:rowId xmlns:a16="http://schemas.microsoft.com/office/drawing/2014/main" val="1688329885"/>
                  </a:ext>
                </a:extLst>
              </a:tr>
              <a:tr h="0">
                <a:tc>
                  <a:txBody>
                    <a:bodyPr/>
                    <a:lstStyle/>
                    <a:p>
                      <a:r>
                        <a:rPr lang="en-US" dirty="0"/>
                        <a:t>Publication in Register</a:t>
                      </a:r>
                    </a:p>
                  </a:txBody>
                  <a:tcPr/>
                </a:tc>
                <a:tc>
                  <a:txBody>
                    <a:bodyPr/>
                    <a:lstStyle/>
                    <a:p>
                      <a:r>
                        <a:rPr lang="en-US" dirty="0"/>
                        <a:t>January 1, 2022</a:t>
                      </a:r>
                    </a:p>
                  </a:txBody>
                  <a:tcPr/>
                </a:tc>
                <a:extLst>
                  <a:ext uri="{0D108BD9-81ED-4DB2-BD59-A6C34878D82A}">
                    <a16:rowId xmlns:a16="http://schemas.microsoft.com/office/drawing/2014/main" val="18728874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Comments Due</a:t>
                      </a:r>
                    </a:p>
                  </a:txBody>
                  <a:tcPr/>
                </a:tc>
                <a:tc>
                  <a:txBody>
                    <a:bodyPr/>
                    <a:lstStyle/>
                    <a:p>
                      <a:r>
                        <a:rPr lang="en-US" dirty="0"/>
                        <a:t>January 31, 2022</a:t>
                      </a:r>
                    </a:p>
                  </a:txBody>
                  <a:tcPr/>
                </a:tc>
                <a:extLst>
                  <a:ext uri="{0D108BD9-81ED-4DB2-BD59-A6C34878D82A}">
                    <a16:rowId xmlns:a16="http://schemas.microsoft.com/office/drawing/2014/main" val="3991732375"/>
                  </a:ext>
                </a:extLst>
              </a:tr>
              <a:tr h="0">
                <a:tc>
                  <a:txBody>
                    <a:bodyPr/>
                    <a:lstStyle/>
                    <a:p>
                      <a:r>
                        <a:rPr lang="en-US" dirty="0"/>
                        <a:t>Adoption Order Filed with Registrar</a:t>
                      </a:r>
                    </a:p>
                  </a:txBody>
                  <a:tcPr/>
                </a:tc>
                <a:tc>
                  <a:txBody>
                    <a:bodyPr/>
                    <a:lstStyle/>
                    <a:p>
                      <a:r>
                        <a:rPr lang="en-US" dirty="0"/>
                        <a:t>February 15, 2022</a:t>
                      </a:r>
                    </a:p>
                  </a:txBody>
                  <a:tcPr/>
                </a:tc>
                <a:extLst>
                  <a:ext uri="{0D108BD9-81ED-4DB2-BD59-A6C34878D82A}">
                    <a16:rowId xmlns:a16="http://schemas.microsoft.com/office/drawing/2014/main" val="2455605501"/>
                  </a:ext>
                </a:extLst>
              </a:tr>
              <a:tr h="0">
                <a:tc>
                  <a:txBody>
                    <a:bodyPr/>
                    <a:lstStyle/>
                    <a:p>
                      <a:r>
                        <a:rPr lang="en-US" dirty="0"/>
                        <a:t>Registrar Publishes Regulation in Register</a:t>
                      </a:r>
                    </a:p>
                  </a:txBody>
                  <a:tcPr/>
                </a:tc>
                <a:tc>
                  <a:txBody>
                    <a:bodyPr/>
                    <a:lstStyle/>
                    <a:p>
                      <a:r>
                        <a:rPr lang="en-US" dirty="0"/>
                        <a:t>March 1, 2022</a:t>
                      </a:r>
                    </a:p>
                  </a:txBody>
                  <a:tcPr/>
                </a:tc>
                <a:extLst>
                  <a:ext uri="{0D108BD9-81ED-4DB2-BD59-A6C34878D82A}">
                    <a16:rowId xmlns:a16="http://schemas.microsoft.com/office/drawing/2014/main" val="1293025740"/>
                  </a:ext>
                </a:extLst>
              </a:tr>
              <a:tr h="0">
                <a:tc>
                  <a:txBody>
                    <a:bodyPr/>
                    <a:lstStyle/>
                    <a:p>
                      <a:r>
                        <a:rPr lang="en-US" dirty="0"/>
                        <a:t>Regulation Effective Date</a:t>
                      </a:r>
                    </a:p>
                  </a:txBody>
                  <a:tcPr/>
                </a:tc>
                <a:tc>
                  <a:txBody>
                    <a:bodyPr/>
                    <a:lstStyle/>
                    <a:p>
                      <a:r>
                        <a:rPr lang="en-US" dirty="0"/>
                        <a:t>March 11, 2022</a:t>
                      </a:r>
                    </a:p>
                  </a:txBody>
                  <a:tcPr/>
                </a:tc>
                <a:extLst>
                  <a:ext uri="{0D108BD9-81ED-4DB2-BD59-A6C34878D82A}">
                    <a16:rowId xmlns:a16="http://schemas.microsoft.com/office/drawing/2014/main" val="195559025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Issue Bulletin with instructions and templates</a:t>
                      </a:r>
                    </a:p>
                  </a:txBody>
                  <a:tcPr/>
                </a:tc>
                <a:tc>
                  <a:txBody>
                    <a:bodyPr/>
                    <a:lstStyle/>
                    <a:p>
                      <a:r>
                        <a:rPr lang="en-US" dirty="0"/>
                        <a:t>March 15, 2022</a:t>
                      </a:r>
                    </a:p>
                  </a:txBody>
                  <a:tcPr/>
                </a:tc>
                <a:extLst>
                  <a:ext uri="{0D108BD9-81ED-4DB2-BD59-A6C34878D82A}">
                    <a16:rowId xmlns:a16="http://schemas.microsoft.com/office/drawing/2014/main" val="16823912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Carrier submissions due with Rate Filings </a:t>
                      </a:r>
                    </a:p>
                  </a:txBody>
                  <a:tcPr/>
                </a:tc>
                <a:tc>
                  <a:txBody>
                    <a:bodyPr/>
                    <a:lstStyle/>
                    <a:p>
                      <a:r>
                        <a:rPr lang="en-US" dirty="0"/>
                        <a:t>July 23, 2022*</a:t>
                      </a:r>
                    </a:p>
                  </a:txBody>
                  <a:tcPr/>
                </a:tc>
                <a:extLst>
                  <a:ext uri="{0D108BD9-81ED-4DB2-BD59-A6C34878D82A}">
                    <a16:rowId xmlns:a16="http://schemas.microsoft.com/office/drawing/2014/main" val="2815157486"/>
                  </a:ext>
                </a:extLst>
              </a:tr>
            </a:tbl>
          </a:graphicData>
        </a:graphic>
      </p:graphicFrame>
      <p:sp>
        <p:nvSpPr>
          <p:cNvPr id="3" name="TextBox 2">
            <a:extLst>
              <a:ext uri="{FF2B5EF4-FFF2-40B4-BE49-F238E27FC236}">
                <a16:creationId xmlns:a16="http://schemas.microsoft.com/office/drawing/2014/main" id="{ADC8C1DF-5BD8-4769-88A8-1C065E01ADCB}"/>
              </a:ext>
            </a:extLst>
          </p:cNvPr>
          <p:cNvSpPr txBox="1"/>
          <p:nvPr/>
        </p:nvSpPr>
        <p:spPr>
          <a:xfrm>
            <a:off x="944611" y="5618939"/>
            <a:ext cx="7029450" cy="369332"/>
          </a:xfrm>
          <a:prstGeom prst="rect">
            <a:avLst/>
          </a:prstGeom>
          <a:noFill/>
        </p:spPr>
        <p:txBody>
          <a:bodyPr wrap="square" rtlCol="0">
            <a:spAutoFit/>
          </a:bodyPr>
          <a:lstStyle/>
          <a:p>
            <a:r>
              <a:rPr lang="en-US" dirty="0"/>
              <a:t>*7/23 was 2021 rate filing date; may be different for 2022 rate filings</a:t>
            </a:r>
          </a:p>
        </p:txBody>
      </p:sp>
      <p:sp>
        <p:nvSpPr>
          <p:cNvPr id="7" name="Oval 6">
            <a:extLst>
              <a:ext uri="{FF2B5EF4-FFF2-40B4-BE49-F238E27FC236}">
                <a16:creationId xmlns:a16="http://schemas.microsoft.com/office/drawing/2014/main" id="{2F3C9FD6-3BA4-4A14-A890-5317E372691F}"/>
              </a:ext>
            </a:extLst>
          </p:cNvPr>
          <p:cNvSpPr/>
          <p:nvPr/>
        </p:nvSpPr>
        <p:spPr>
          <a:xfrm>
            <a:off x="5877618" y="2886891"/>
            <a:ext cx="2467247" cy="731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173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23C9-9AB4-47EC-84C7-12EE54A58416}"/>
              </a:ext>
            </a:extLst>
          </p:cNvPr>
          <p:cNvSpPr>
            <a:spLocks noGrp="1"/>
          </p:cNvSpPr>
          <p:nvPr>
            <p:ph type="title"/>
          </p:nvPr>
        </p:nvSpPr>
        <p:spPr/>
        <p:txBody>
          <a:bodyPr>
            <a:normAutofit/>
          </a:bodyPr>
          <a:lstStyle/>
          <a:p>
            <a:r>
              <a:rPr lang="en-US" dirty="0"/>
              <a:t>Recent Reports by OVBHCD</a:t>
            </a:r>
          </a:p>
        </p:txBody>
      </p:sp>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35</a:t>
            </a:fld>
            <a:endParaRPr lang="en-US" dirty="0"/>
          </a:p>
        </p:txBody>
      </p:sp>
      <p:sp>
        <p:nvSpPr>
          <p:cNvPr id="13" name="TextBox 12">
            <a:extLst>
              <a:ext uri="{FF2B5EF4-FFF2-40B4-BE49-F238E27FC236}">
                <a16:creationId xmlns:a16="http://schemas.microsoft.com/office/drawing/2014/main" id="{7F1452C3-7768-46FA-8CF3-022F3466FE20}"/>
              </a:ext>
            </a:extLst>
          </p:cNvPr>
          <p:cNvSpPr txBox="1"/>
          <p:nvPr/>
        </p:nvSpPr>
        <p:spPr>
          <a:xfrm>
            <a:off x="368206" y="1622520"/>
            <a:ext cx="8401050" cy="4678204"/>
          </a:xfrm>
          <a:prstGeom prst="rect">
            <a:avLst/>
          </a:prstGeom>
          <a:noFill/>
        </p:spPr>
        <p:txBody>
          <a:bodyPr wrap="square" lIns="91440" tIns="45720" rIns="91440" bIns="45720" anchor="t">
            <a:spAutoFit/>
          </a:bodyPr>
          <a:lstStyle/>
          <a:p>
            <a:endParaRPr lang="en-US" b="1" dirty="0">
              <a:solidFill>
                <a:srgbClr val="208B58"/>
              </a:solidFill>
              <a:latin typeface="Open Sans" panose="020B0606030504020204" pitchFamily="34" charset="0"/>
            </a:endParaRPr>
          </a:p>
          <a:p>
            <a:pPr>
              <a:spcBef>
                <a:spcPct val="20000"/>
              </a:spcBef>
            </a:pPr>
            <a:r>
              <a:rPr lang="en-US" sz="2000" dirty="0">
                <a:latin typeface="Arial"/>
                <a:ea typeface="Tahoma"/>
                <a:cs typeface="Arial"/>
                <a:hlinkClick r:id="rId3"/>
              </a:rPr>
              <a:t>Office of Value Based Health Care Delivery (OVBHCD) - Delaware Department of Insurance - State of Delaware</a:t>
            </a:r>
            <a:endParaRPr lang="en-US" sz="2000" dirty="0">
              <a:latin typeface="Arial"/>
              <a:ea typeface="Tahoma"/>
              <a:cs typeface="Arial"/>
              <a:hlinkClick r:id="rId4">
                <a:extLst>
                  <a:ext uri="{A12FA001-AC4F-418D-AE19-62706E023703}">
                    <ahyp:hlinkClr xmlns:ahyp="http://schemas.microsoft.com/office/drawing/2018/hyperlinkcolor" val="tx"/>
                  </a:ext>
                </a:extLst>
              </a:hlinkClick>
            </a:endParaRPr>
          </a:p>
          <a:p>
            <a:endParaRPr lang="en-US" b="1" dirty="0">
              <a:solidFill>
                <a:srgbClr val="208B58"/>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endParaRPr>
          </a:p>
          <a:p>
            <a:r>
              <a:rPr lang="en-US" sz="2000" dirty="0">
                <a:latin typeface="Arial"/>
                <a:ea typeface="Tahoma"/>
                <a:cs typeface="Arial"/>
                <a:hlinkClick r:id="rId4">
                  <a:extLst>
                    <a:ext uri="{A12FA001-AC4F-418D-AE19-62706E023703}">
                      <ahyp:hlinkClr xmlns:ahyp="http://schemas.microsoft.com/office/drawing/2018/hyperlinkcolor" val="tx"/>
                    </a:ext>
                  </a:extLst>
                </a:hlinkClick>
              </a:rPr>
              <a:t>Annual Review of Carrier Progress Towards Meeting Affordability Standards</a:t>
            </a:r>
            <a:endParaRPr lang="en-US" sz="2000" dirty="0">
              <a:latin typeface="Arial"/>
              <a:ea typeface="Tahoma"/>
              <a:cs typeface="Arial"/>
            </a:endParaRPr>
          </a:p>
          <a:p>
            <a:endParaRPr lang="en-US" sz="2000" dirty="0">
              <a:latin typeface="Arial"/>
              <a:ea typeface="Tahoma"/>
              <a:cs typeface="Arial"/>
            </a:endParaRPr>
          </a:p>
          <a:p>
            <a:r>
              <a:rPr lang="en-US" sz="2000" dirty="0">
                <a:latin typeface="Arial"/>
                <a:ea typeface="Tahoma"/>
                <a:cs typeface="Arial"/>
                <a:hlinkClick r:id="rId5">
                  <a:extLst>
                    <a:ext uri="{A12FA001-AC4F-418D-AE19-62706E023703}">
                      <ahyp:hlinkClr xmlns:ahyp="http://schemas.microsoft.com/office/drawing/2018/hyperlinkcolor" val="tx"/>
                    </a:ext>
                  </a:extLst>
                </a:hlinkClick>
              </a:rPr>
              <a:t>Investment in Comprehensive Primary Care: Unlocking the Savings in Delaware</a:t>
            </a:r>
            <a:endParaRPr lang="en-US" sz="2000" dirty="0">
              <a:latin typeface="Arial"/>
              <a:ea typeface="Tahoma"/>
              <a:cs typeface="Arial"/>
            </a:endParaRPr>
          </a:p>
          <a:p>
            <a:endParaRPr lang="en-US" sz="2000" dirty="0">
              <a:latin typeface="Arial"/>
              <a:ea typeface="Tahoma"/>
              <a:cs typeface="Arial"/>
            </a:endParaRPr>
          </a:p>
          <a:p>
            <a:r>
              <a:rPr lang="en-US" sz="2000" dirty="0">
                <a:latin typeface="Arial"/>
                <a:ea typeface="Tahoma"/>
                <a:cs typeface="Arial"/>
                <a:hlinkClick r:id="rId6">
                  <a:extLst>
                    <a:ext uri="{A12FA001-AC4F-418D-AE19-62706E023703}">
                      <ahyp:hlinkClr xmlns:ahyp="http://schemas.microsoft.com/office/drawing/2018/hyperlinkcolor" val="tx"/>
                    </a:ext>
                  </a:extLst>
                </a:hlinkClick>
              </a:rPr>
              <a:t>Delaware Primary Care Reimbursement: Evaluating Parity with Medicare Rates</a:t>
            </a:r>
            <a:endParaRPr lang="en-US" sz="2000" dirty="0">
              <a:latin typeface="Arial"/>
              <a:ea typeface="Tahoma"/>
              <a:cs typeface="Arial"/>
            </a:endParaRPr>
          </a:p>
          <a:p>
            <a:endParaRPr lang="en-US" sz="2000" dirty="0">
              <a:solidFill>
                <a:srgbClr val="000000"/>
              </a:solidFill>
              <a:latin typeface="Arial"/>
              <a:ea typeface="Tahoma"/>
              <a:cs typeface="Arial"/>
            </a:endParaRPr>
          </a:p>
          <a:p>
            <a:pPr algn="ctr"/>
            <a:r>
              <a:rPr lang="en-US" sz="2000" b="1" dirty="0">
                <a:solidFill>
                  <a:srgbClr val="000000"/>
                </a:solidFill>
                <a:latin typeface="Arial"/>
                <a:ea typeface="Tahoma"/>
                <a:cs typeface="Arial"/>
              </a:rPr>
              <a:t>All can be found on the Office's web page. </a:t>
            </a:r>
          </a:p>
          <a:p>
            <a:endParaRPr lang="en-US" b="1" dirty="0">
              <a:solidFill>
                <a:srgbClr val="208B5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243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23C9-9AB4-47EC-84C7-12EE54A58416}"/>
              </a:ext>
            </a:extLst>
          </p:cNvPr>
          <p:cNvSpPr>
            <a:spLocks noGrp="1"/>
          </p:cNvSpPr>
          <p:nvPr>
            <p:ph type="title"/>
          </p:nvPr>
        </p:nvSpPr>
        <p:spPr/>
        <p:txBody>
          <a:bodyPr>
            <a:normAutofit/>
          </a:bodyPr>
          <a:lstStyle/>
          <a:p>
            <a:r>
              <a:rPr lang="en-US" dirty="0"/>
              <a:t>Contact Us </a:t>
            </a:r>
          </a:p>
        </p:txBody>
      </p:sp>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36</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214407" y="2263197"/>
            <a:ext cx="9692795" cy="1846659"/>
          </a:xfrm>
          <a:prstGeom prst="rect">
            <a:avLst/>
          </a:prstGeom>
          <a:noFill/>
        </p:spPr>
        <p:txBody>
          <a:bodyPr wrap="square" lIns="91440" tIns="45720" rIns="91440" bIns="45720" anchor="t">
            <a:spAutoFit/>
          </a:bodyPr>
          <a:lstStyle/>
          <a:p>
            <a:r>
              <a:rPr lang="en-US" sz="2400" dirty="0">
                <a:latin typeface="Arial" panose="020B0604020202020204" pitchFamily="34" charset="0"/>
                <a:ea typeface="Tahoma" panose="020B0604030504040204" pitchFamily="34" charset="0"/>
                <a:cs typeface="Arial" panose="020B0604020202020204" pitchFamily="34" charset="0"/>
              </a:rPr>
              <a:t>Mary Jo Condon</a:t>
            </a:r>
          </a:p>
          <a:p>
            <a:r>
              <a:rPr lang="en-US" sz="2400" dirty="0">
                <a:latin typeface="Arial" panose="020B0604020202020204" pitchFamily="34" charset="0"/>
                <a:ea typeface="Tahoma" panose="020B0604030504040204" pitchFamily="34" charset="0"/>
                <a:cs typeface="Arial" panose="020B0604020202020204" pitchFamily="34" charset="0"/>
              </a:rPr>
              <a:t>Director, Office of Value-Based Health Care Delivery</a:t>
            </a:r>
          </a:p>
          <a:p>
            <a:r>
              <a:rPr lang="en-US" sz="2400" dirty="0">
                <a:latin typeface="Arial" panose="020B0604020202020204" pitchFamily="34" charset="0"/>
                <a:ea typeface="Tahoma" panose="020B0604030504040204" pitchFamily="34" charset="0"/>
                <a:cs typeface="Arial" panose="020B0604020202020204" pitchFamily="34" charset="0"/>
              </a:rPr>
              <a:t>Delaware Department of Insurance</a:t>
            </a:r>
          </a:p>
          <a:p>
            <a:r>
              <a:rPr lang="en-US" sz="2400" dirty="0">
                <a:latin typeface="Arial"/>
                <a:ea typeface="Tahoma"/>
                <a:cs typeface="Arial"/>
                <a:hlinkClick r:id="rId2"/>
              </a:rPr>
              <a:t>mcondon@freedmanhealthcare.com</a:t>
            </a:r>
            <a:r>
              <a:rPr lang="en-US" sz="2400" dirty="0">
                <a:latin typeface="Arial"/>
                <a:ea typeface="Tahoma"/>
                <a:cs typeface="Arial"/>
              </a:rPr>
              <a:t>  </a:t>
            </a:r>
            <a:endParaRPr lang="en-US" sz="2400" dirty="0">
              <a:latin typeface="Arial" panose="020B0604020202020204" pitchFamily="34" charset="0"/>
              <a:ea typeface="Tahoma" panose="020B060403050404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28007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23C9-9AB4-47EC-84C7-12EE54A58416}"/>
              </a:ext>
            </a:extLst>
          </p:cNvPr>
          <p:cNvSpPr>
            <a:spLocks noGrp="1"/>
          </p:cNvSpPr>
          <p:nvPr>
            <p:ph type="title"/>
          </p:nvPr>
        </p:nvSpPr>
        <p:spPr>
          <a:xfrm>
            <a:off x="342900" y="3429000"/>
            <a:ext cx="7029450" cy="854162"/>
          </a:xfrm>
        </p:spPr>
        <p:txBody>
          <a:bodyPr>
            <a:normAutofit/>
          </a:bodyPr>
          <a:lstStyle/>
          <a:p>
            <a:r>
              <a:rPr lang="en-US" dirty="0"/>
              <a:t>Appendix </a:t>
            </a:r>
          </a:p>
        </p:txBody>
      </p:sp>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37</a:t>
            </a:fld>
            <a:endParaRPr lang="en-US" dirty="0"/>
          </a:p>
        </p:txBody>
      </p:sp>
    </p:spTree>
    <p:extLst>
      <p:ext uri="{BB962C8B-B14F-4D97-AF65-F5344CB8AC3E}">
        <p14:creationId xmlns:p14="http://schemas.microsoft.com/office/powerpoint/2010/main" val="273617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38</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342900" y="446706"/>
            <a:ext cx="7527471" cy="549381"/>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Delaware Hospitals’ Total Margins</a:t>
            </a:r>
          </a:p>
        </p:txBody>
      </p:sp>
      <p:pic>
        <p:nvPicPr>
          <p:cNvPr id="6" name="Picture 5">
            <a:extLst>
              <a:ext uri="{FF2B5EF4-FFF2-40B4-BE49-F238E27FC236}">
                <a16:creationId xmlns:a16="http://schemas.microsoft.com/office/drawing/2014/main" id="{973BAC84-FA33-454A-83FF-577297F6374E}"/>
              </a:ext>
            </a:extLst>
          </p:cNvPr>
          <p:cNvPicPr>
            <a:picLocks noChangeAspect="1"/>
          </p:cNvPicPr>
          <p:nvPr/>
        </p:nvPicPr>
        <p:blipFill rotWithShape="1">
          <a:blip r:embed="rId3"/>
          <a:srcRect l="20714" t="33787" r="17678" b="12197"/>
          <a:stretch/>
        </p:blipFill>
        <p:spPr>
          <a:xfrm>
            <a:off x="342899" y="1874075"/>
            <a:ext cx="8395515" cy="4023360"/>
          </a:xfrm>
          <a:prstGeom prst="rect">
            <a:avLst/>
          </a:prstGeom>
        </p:spPr>
      </p:pic>
    </p:spTree>
    <p:extLst>
      <p:ext uri="{BB962C8B-B14F-4D97-AF65-F5344CB8AC3E}">
        <p14:creationId xmlns:p14="http://schemas.microsoft.com/office/powerpoint/2010/main" val="2634044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39</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342900" y="446706"/>
            <a:ext cx="7527471" cy="549381"/>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Delaware Hospitals’ Net Assets</a:t>
            </a:r>
          </a:p>
        </p:txBody>
      </p:sp>
      <p:graphicFrame>
        <p:nvGraphicFramePr>
          <p:cNvPr id="8" name="Chart 7">
            <a:extLst>
              <a:ext uri="{FF2B5EF4-FFF2-40B4-BE49-F238E27FC236}">
                <a16:creationId xmlns:a16="http://schemas.microsoft.com/office/drawing/2014/main" id="{4F2F6E6D-C19E-41DD-9763-56EDA61A8A79}"/>
              </a:ext>
            </a:extLst>
          </p:cNvPr>
          <p:cNvGraphicFramePr>
            <a:graphicFrameLocks/>
          </p:cNvGraphicFramePr>
          <p:nvPr>
            <p:extLst>
              <p:ext uri="{D42A27DB-BD31-4B8C-83A1-F6EECF244321}">
                <p14:modId xmlns:p14="http://schemas.microsoft.com/office/powerpoint/2010/main" val="1042958067"/>
              </p:ext>
            </p:extLst>
          </p:nvPr>
        </p:nvGraphicFramePr>
        <p:xfrm>
          <a:off x="2946403" y="1995368"/>
          <a:ext cx="6013385" cy="39690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BBD2DEF-EE1C-4DFC-841D-1A63C27EEA8F}"/>
              </a:ext>
            </a:extLst>
          </p:cNvPr>
          <p:cNvSpPr txBox="1"/>
          <p:nvPr/>
        </p:nvSpPr>
        <p:spPr>
          <a:xfrm>
            <a:off x="100485" y="2399678"/>
            <a:ext cx="2934118" cy="1754326"/>
          </a:xfrm>
          <a:prstGeom prst="rect">
            <a:avLst/>
          </a:prstGeom>
          <a:noFill/>
        </p:spPr>
        <p:txBody>
          <a:bodyPr wrap="square" rtlCol="0">
            <a:spAutoFit/>
          </a:bodyPr>
          <a:lstStyle/>
          <a:p>
            <a:r>
              <a:rPr lang="en-US" dirty="0">
                <a:latin typeface="Arial" panose="020B0604020202020204" pitchFamily="34" charset="0"/>
                <a:ea typeface="Tahoma" panose="020B0604030504040204" pitchFamily="34" charset="0"/>
                <a:cs typeface="Arial" panose="020B0604020202020204" pitchFamily="34" charset="0"/>
              </a:rPr>
              <a:t>Across all Delaware hospitals from 2011-2020: </a:t>
            </a:r>
          </a:p>
          <a:p>
            <a:pPr marL="285750" indent="-28575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Total Discharges </a:t>
            </a:r>
            <a:r>
              <a:rPr lang="en-US" b="1" dirty="0">
                <a:latin typeface="Arial" panose="020B0604020202020204" pitchFamily="34" charset="0"/>
                <a:ea typeface="Tahoma" panose="020B0604030504040204" pitchFamily="34" charset="0"/>
                <a:cs typeface="Arial" panose="020B0604020202020204" pitchFamily="34" charset="0"/>
              </a:rPr>
              <a:t>increased 22%</a:t>
            </a:r>
          </a:p>
          <a:p>
            <a:pPr marL="285750" indent="-28575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Total Net Assets </a:t>
            </a:r>
            <a:r>
              <a:rPr lang="en-US" b="1" dirty="0">
                <a:latin typeface="Arial" panose="020B0604020202020204" pitchFamily="34" charset="0"/>
                <a:ea typeface="Tahoma" panose="020B0604030504040204" pitchFamily="34" charset="0"/>
                <a:cs typeface="Arial" panose="020B0604020202020204" pitchFamily="34" charset="0"/>
              </a:rPr>
              <a:t>increased 176%</a:t>
            </a:r>
          </a:p>
        </p:txBody>
      </p:sp>
      <p:sp>
        <p:nvSpPr>
          <p:cNvPr id="3" name="TextBox 2">
            <a:extLst>
              <a:ext uri="{FF2B5EF4-FFF2-40B4-BE49-F238E27FC236}">
                <a16:creationId xmlns:a16="http://schemas.microsoft.com/office/drawing/2014/main" id="{4FB64F45-185A-4E13-9D06-C6A12DA34E96}"/>
              </a:ext>
            </a:extLst>
          </p:cNvPr>
          <p:cNvSpPr txBox="1"/>
          <p:nvPr/>
        </p:nvSpPr>
        <p:spPr>
          <a:xfrm>
            <a:off x="177593" y="4726598"/>
            <a:ext cx="2691703" cy="830997"/>
          </a:xfrm>
          <a:prstGeom prst="rect">
            <a:avLst/>
          </a:prstGeom>
          <a:noFill/>
        </p:spPr>
        <p:txBody>
          <a:bodyPr wrap="square" rtlCol="0">
            <a:spAutoFit/>
          </a:bodyPr>
          <a:lstStyle/>
          <a:p>
            <a:r>
              <a:rPr lang="en-US" sz="1200" i="1" dirty="0">
                <a:solidFill>
                  <a:schemeClr val="bg1">
                    <a:lumMod val="50000"/>
                  </a:schemeClr>
                </a:solidFill>
                <a:latin typeface="Arial" panose="020B0604020202020204" pitchFamily="34" charset="0"/>
                <a:cs typeface="Arial" panose="020B0604020202020204" pitchFamily="34" charset="0"/>
              </a:rPr>
              <a:t>Source: National Academy for State Health Policy’s Hospital Cost Tool Analysis Summary of Delaware Acute Hospitals 2011-2020</a:t>
            </a:r>
          </a:p>
        </p:txBody>
      </p:sp>
    </p:spTree>
    <p:extLst>
      <p:ext uri="{BB962C8B-B14F-4D97-AF65-F5344CB8AC3E}">
        <p14:creationId xmlns:p14="http://schemas.microsoft.com/office/powerpoint/2010/main" val="181204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D1A-4E9A-48B0-A06E-7F6279C695D1}"/>
              </a:ext>
            </a:extLst>
          </p:cNvPr>
          <p:cNvSpPr>
            <a:spLocks noGrp="1"/>
          </p:cNvSpPr>
          <p:nvPr>
            <p:ph type="title"/>
          </p:nvPr>
        </p:nvSpPr>
        <p:spPr>
          <a:noFill/>
        </p:spPr>
        <p:txBody>
          <a:bodyPr/>
          <a:lstStyle/>
          <a:p>
            <a:r>
              <a:rPr lang="en-US" dirty="0"/>
              <a:t>Welcome and introductions</a:t>
            </a:r>
          </a:p>
        </p:txBody>
      </p:sp>
      <p:graphicFrame>
        <p:nvGraphicFramePr>
          <p:cNvPr id="6" name="Content Placeholder 5">
            <a:extLst>
              <a:ext uri="{FF2B5EF4-FFF2-40B4-BE49-F238E27FC236}">
                <a16:creationId xmlns:a16="http://schemas.microsoft.com/office/drawing/2014/main" id="{E9F3B4E0-4280-494F-88D3-86BA459FA7E2}"/>
              </a:ext>
            </a:extLst>
          </p:cNvPr>
          <p:cNvGraphicFramePr>
            <a:graphicFrameLocks noGrp="1"/>
          </p:cNvGraphicFramePr>
          <p:nvPr>
            <p:ph idx="1"/>
            <p:extLst>
              <p:ext uri="{D42A27DB-BD31-4B8C-83A1-F6EECF244321}">
                <p14:modId xmlns:p14="http://schemas.microsoft.com/office/powerpoint/2010/main" val="2417593822"/>
              </p:ext>
            </p:extLst>
          </p:nvPr>
        </p:nvGraphicFramePr>
        <p:xfrm>
          <a:off x="200025" y="1904190"/>
          <a:ext cx="8743950" cy="4953810"/>
        </p:xfrm>
        <a:graphic>
          <a:graphicData uri="http://schemas.openxmlformats.org/drawingml/2006/table">
            <a:tbl>
              <a:tblPr firstRow="1" firstCol="1" bandRow="1">
                <a:tableStyleId>{5C22544A-7EE6-4342-B048-85BDC9FD1C3A}</a:tableStyleId>
              </a:tblPr>
              <a:tblGrid>
                <a:gridCol w="3698645">
                  <a:extLst>
                    <a:ext uri="{9D8B030D-6E8A-4147-A177-3AD203B41FA5}">
                      <a16:colId xmlns:a16="http://schemas.microsoft.com/office/drawing/2014/main" val="3184523705"/>
                    </a:ext>
                  </a:extLst>
                </a:gridCol>
                <a:gridCol w="5045305">
                  <a:extLst>
                    <a:ext uri="{9D8B030D-6E8A-4147-A177-3AD203B41FA5}">
                      <a16:colId xmlns:a16="http://schemas.microsoft.com/office/drawing/2014/main" val="4034054368"/>
                    </a:ext>
                  </a:extLst>
                </a:gridCol>
              </a:tblGrid>
              <a:tr h="207089">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Member Name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Position</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44183371"/>
                  </a:ext>
                </a:extLst>
              </a:tr>
              <a:tr h="207089">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Nancy Fan, MD</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Chairperson</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57590292"/>
                  </a:ext>
                </a:extLst>
              </a:tr>
              <a:tr h="207089">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Senate Sarah McBride</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Chair, Senate Health &amp; Social Services Committee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oFill/>
                  </a:tcPr>
                </a:tc>
                <a:extLst>
                  <a:ext uri="{0D108BD9-81ED-4DB2-BD59-A6C34878D82A}">
                    <a16:rowId xmlns:a16="http://schemas.microsoft.com/office/drawing/2014/main" val="3985788498"/>
                  </a:ext>
                </a:extLst>
              </a:tr>
              <a:tr h="207089">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Representative David Bentz</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Chair, House Health &amp; Human Development Committee </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06490246"/>
                  </a:ext>
                </a:extLst>
              </a:tr>
              <a:tr h="414179">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James Gill, MD, MPH</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Member appointed by the Governor from a list of names provided by the Medical Society of Delaware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60982073"/>
                  </a:ext>
                </a:extLst>
              </a:tr>
              <a:tr h="414179">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Rita Meadows, Ph.D.</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Member appointed by the Governor from a list of names provided by the Delaware Nurses Association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533262590"/>
                  </a:ext>
                </a:extLst>
              </a:tr>
              <a:tr h="414179">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Rose Kakoza, MD, MPH</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Member appointed by the Governor from a list of names provided by the Delaware Healthcare Association</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38960557"/>
                  </a:ext>
                </a:extLst>
              </a:tr>
              <a:tr h="343305">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Deborah Bednar (Aetna)</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Member representing insurance carrier, appointed by the Governor</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6737725"/>
                  </a:ext>
                </a:extLst>
              </a:tr>
              <a:tr h="343305">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Kevin O’Hara (Highmark)</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Member representing insurance carrier, appointed by the Governor</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69041408"/>
                  </a:ext>
                </a:extLst>
              </a:tr>
              <a:tr h="621268">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Secretary Molly Magarik: Designee Steven Costantino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Secretary, Department of Health and Social Services- designated Steven Constantino, Director of Healthcare Reform, as Representation</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12030627"/>
                  </a:ext>
                </a:extLst>
              </a:tr>
              <a:tr h="207089">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Steve Groff</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Director, Division of Medicaid and Medical Assistance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37956066"/>
                  </a:ext>
                </a:extLst>
              </a:tr>
              <a:tr h="621268">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Commissioner Trinidad Navarro: Designee Mary Jo Condon</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Insurance Commissioner, Insurance Department- designated Mary Jo Condon, Director of Office of Value Based Health Care Delivery, as today’s Representation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7038058"/>
                  </a:ext>
                </a:extLst>
              </a:tr>
              <a:tr h="207089">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Faith Rentz</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Chair, State Employee Benefits Committee</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4746189"/>
                  </a:ext>
                </a:extLst>
              </a:tr>
              <a:tr h="414179">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Maggie Norris-Bent (Westside)</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Member representing a Federally Qualified Health Center, appointed by Governor</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98394092"/>
                  </a:ext>
                </a:extLst>
              </a:tr>
            </a:tbl>
          </a:graphicData>
        </a:graphic>
      </p:graphicFrame>
    </p:spTree>
    <p:extLst>
      <p:ext uri="{BB962C8B-B14F-4D97-AF65-F5344CB8AC3E}">
        <p14:creationId xmlns:p14="http://schemas.microsoft.com/office/powerpoint/2010/main" val="2148925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40</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342900" y="316082"/>
            <a:ext cx="7527471" cy="1006429"/>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Delaware Hospitals’ Payer Mix Adjusted Profit or Loss</a:t>
            </a:r>
          </a:p>
        </p:txBody>
      </p:sp>
      <p:sp>
        <p:nvSpPr>
          <p:cNvPr id="3" name="TextBox 2">
            <a:extLst>
              <a:ext uri="{FF2B5EF4-FFF2-40B4-BE49-F238E27FC236}">
                <a16:creationId xmlns:a16="http://schemas.microsoft.com/office/drawing/2014/main" id="{4FB64F45-185A-4E13-9D06-C6A12DA34E96}"/>
              </a:ext>
            </a:extLst>
          </p:cNvPr>
          <p:cNvSpPr txBox="1"/>
          <p:nvPr/>
        </p:nvSpPr>
        <p:spPr>
          <a:xfrm>
            <a:off x="2622930" y="6075145"/>
            <a:ext cx="3898135" cy="646331"/>
          </a:xfrm>
          <a:prstGeom prst="rect">
            <a:avLst/>
          </a:prstGeom>
          <a:noFill/>
        </p:spPr>
        <p:txBody>
          <a:bodyPr wrap="square" rtlCol="0">
            <a:spAutoFit/>
          </a:bodyPr>
          <a:lstStyle/>
          <a:p>
            <a:r>
              <a:rPr lang="en-US" sz="1200" i="1" dirty="0">
                <a:solidFill>
                  <a:schemeClr val="bg1">
                    <a:lumMod val="50000"/>
                  </a:schemeClr>
                </a:solidFill>
                <a:latin typeface="Arial" panose="020B0604020202020204" pitchFamily="34" charset="0"/>
                <a:cs typeface="Arial" panose="020B0604020202020204" pitchFamily="34" charset="0"/>
              </a:rPr>
              <a:t>Source: National Academy for State Health Policy’s Hospital Cost Tool Analysis Summary of Delaware Acute Hospitals 2011-2020</a:t>
            </a:r>
          </a:p>
        </p:txBody>
      </p:sp>
      <p:graphicFrame>
        <p:nvGraphicFramePr>
          <p:cNvPr id="9" name="Chart 8">
            <a:extLst>
              <a:ext uri="{FF2B5EF4-FFF2-40B4-BE49-F238E27FC236}">
                <a16:creationId xmlns:a16="http://schemas.microsoft.com/office/drawing/2014/main" id="{1D7DC177-8C8E-46E3-A101-08C9D533D522}"/>
              </a:ext>
            </a:extLst>
          </p:cNvPr>
          <p:cNvGraphicFramePr>
            <a:graphicFrameLocks/>
          </p:cNvGraphicFramePr>
          <p:nvPr>
            <p:extLst>
              <p:ext uri="{D42A27DB-BD31-4B8C-83A1-F6EECF244321}">
                <p14:modId xmlns:p14="http://schemas.microsoft.com/office/powerpoint/2010/main" val="3841641794"/>
              </p:ext>
            </p:extLst>
          </p:nvPr>
        </p:nvGraphicFramePr>
        <p:xfrm>
          <a:off x="894316" y="2383427"/>
          <a:ext cx="7355361" cy="383232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90872D79-51CC-47A8-BBE1-386B2C763DEE}"/>
              </a:ext>
            </a:extLst>
          </p:cNvPr>
          <p:cNvSpPr>
            <a:spLocks noGrp="1"/>
          </p:cNvSpPr>
          <p:nvPr>
            <p:ph idx="1"/>
          </p:nvPr>
        </p:nvSpPr>
        <p:spPr>
          <a:xfrm>
            <a:off x="291435" y="1566600"/>
            <a:ext cx="7738736" cy="828933"/>
          </a:xfrm>
        </p:spPr>
        <p:txBody>
          <a:bodyPr/>
          <a:lstStyle/>
          <a:p>
            <a:pPr marL="0" indent="0">
              <a:buNone/>
            </a:pPr>
            <a:r>
              <a:rPr lang="en-US" sz="2000" dirty="0">
                <a:latin typeface="Arial" panose="020B0604020202020204" pitchFamily="34" charset="0"/>
                <a:ea typeface="Tahoma" panose="020B0604030504040204" pitchFamily="34" charset="0"/>
                <a:cs typeface="Arial" panose="020B0604020202020204" pitchFamily="34" charset="0"/>
              </a:rPr>
              <a:t>From 2011 to 2020, commercial hospital profit margins never fell below </a:t>
            </a:r>
            <a:r>
              <a:rPr lang="en-US" sz="2000" b="1" dirty="0">
                <a:latin typeface="Arial" panose="020B0604020202020204" pitchFamily="34" charset="0"/>
                <a:ea typeface="Tahoma" panose="020B0604030504040204" pitchFamily="34" charset="0"/>
                <a:cs typeface="Arial" panose="020B0604020202020204" pitchFamily="34" charset="0"/>
              </a:rPr>
              <a:t>15% profit margins, </a:t>
            </a:r>
            <a:r>
              <a:rPr lang="en-US" sz="2000" dirty="0">
                <a:latin typeface="Arial" panose="020B0604020202020204" pitchFamily="34" charset="0"/>
                <a:ea typeface="Tahoma" panose="020B0604030504040204" pitchFamily="34" charset="0"/>
                <a:cs typeface="Arial" panose="020B0604020202020204" pitchFamily="34" charset="0"/>
              </a:rPr>
              <a:t>according to the NASHP analysis.</a:t>
            </a:r>
          </a:p>
        </p:txBody>
      </p:sp>
    </p:spTree>
    <p:extLst>
      <p:ext uri="{BB962C8B-B14F-4D97-AF65-F5344CB8AC3E}">
        <p14:creationId xmlns:p14="http://schemas.microsoft.com/office/powerpoint/2010/main" val="2368891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43A08-DD94-4E17-8449-01CC28AC25D6}"/>
              </a:ext>
            </a:extLst>
          </p:cNvPr>
          <p:cNvSpPr>
            <a:spLocks noGrp="1"/>
          </p:cNvSpPr>
          <p:nvPr>
            <p:ph type="ftr" sz="quarter" idx="11"/>
          </p:nvPr>
        </p:nvSpPr>
        <p:spPr/>
        <p:txBody>
          <a:bodyPr/>
          <a:lstStyle/>
          <a:p>
            <a:r>
              <a:rPr lang="en-US" dirty="0"/>
              <a:t>© 2022 Freedman HealthCare, LLC</a:t>
            </a:r>
          </a:p>
        </p:txBody>
      </p:sp>
      <p:sp>
        <p:nvSpPr>
          <p:cNvPr id="5" name="Slide Number Placeholder 4">
            <a:extLst>
              <a:ext uri="{FF2B5EF4-FFF2-40B4-BE49-F238E27FC236}">
                <a16:creationId xmlns:a16="http://schemas.microsoft.com/office/drawing/2014/main" id="{15B5C543-88EE-42F6-84BB-8138FF9BF256}"/>
              </a:ext>
            </a:extLst>
          </p:cNvPr>
          <p:cNvSpPr>
            <a:spLocks noGrp="1"/>
          </p:cNvSpPr>
          <p:nvPr>
            <p:ph type="sldNum" sz="quarter" idx="12"/>
          </p:nvPr>
        </p:nvSpPr>
        <p:spPr/>
        <p:txBody>
          <a:bodyPr/>
          <a:lstStyle/>
          <a:p>
            <a:fld id="{89EC1B6A-93FB-412D-A2F8-D0090C074C45}" type="slidenum">
              <a:rPr lang="en-US" smtClean="0"/>
              <a:t>41</a:t>
            </a:fld>
            <a:endParaRPr lang="en-US" dirty="0"/>
          </a:p>
        </p:txBody>
      </p:sp>
      <p:sp>
        <p:nvSpPr>
          <p:cNvPr id="7" name="TextBox 6">
            <a:extLst>
              <a:ext uri="{FF2B5EF4-FFF2-40B4-BE49-F238E27FC236}">
                <a16:creationId xmlns:a16="http://schemas.microsoft.com/office/drawing/2014/main" id="{FED6D470-FCB6-4979-B8C7-898E194FEB97}"/>
              </a:ext>
            </a:extLst>
          </p:cNvPr>
          <p:cNvSpPr txBox="1"/>
          <p:nvPr/>
        </p:nvSpPr>
        <p:spPr>
          <a:xfrm>
            <a:off x="201386" y="151967"/>
            <a:ext cx="7527471" cy="1006429"/>
          </a:xfrm>
          <a:prstGeom prst="rect">
            <a:avLst/>
          </a:prstGeom>
          <a:noFill/>
        </p:spPr>
        <p:txBody>
          <a:bodyPr wrap="square">
            <a:spAutoFit/>
          </a:bodyPr>
          <a:lstStyle/>
          <a:p>
            <a:pPr>
              <a:lnSpc>
                <a:spcPct val="90000"/>
              </a:lnSpc>
              <a:spcBef>
                <a:spcPct val="0"/>
              </a:spcBef>
            </a:pPr>
            <a:r>
              <a:rPr lang="en-US" sz="3300" dirty="0">
                <a:latin typeface="Georgia" panose="02040502050405020303" pitchFamily="18" charset="0"/>
                <a:ea typeface="+mj-ea"/>
                <a:cs typeface="+mj-cs"/>
              </a:rPr>
              <a:t>Federal Financial Support </a:t>
            </a:r>
          </a:p>
          <a:p>
            <a:pPr>
              <a:lnSpc>
                <a:spcPct val="90000"/>
              </a:lnSpc>
              <a:spcBef>
                <a:spcPct val="0"/>
              </a:spcBef>
            </a:pPr>
            <a:r>
              <a:rPr lang="en-US" sz="3300" dirty="0">
                <a:latin typeface="Georgia" panose="02040502050405020303" pitchFamily="18" charset="0"/>
                <a:ea typeface="+mj-ea"/>
                <a:cs typeface="+mj-cs"/>
              </a:rPr>
              <a:t>to Delaware Hospitals</a:t>
            </a:r>
          </a:p>
        </p:txBody>
      </p:sp>
      <p:pic>
        <p:nvPicPr>
          <p:cNvPr id="9" name="Picture 8">
            <a:extLst>
              <a:ext uri="{FF2B5EF4-FFF2-40B4-BE49-F238E27FC236}">
                <a16:creationId xmlns:a16="http://schemas.microsoft.com/office/drawing/2014/main" id="{65744546-E454-4451-A5FF-BE0EFCD90524}"/>
              </a:ext>
            </a:extLst>
          </p:cNvPr>
          <p:cNvPicPr>
            <a:picLocks noChangeAspect="1"/>
          </p:cNvPicPr>
          <p:nvPr/>
        </p:nvPicPr>
        <p:blipFill rotWithShape="1">
          <a:blip r:embed="rId3"/>
          <a:srcRect l="21191" t="19076" r="18810" b="19972"/>
          <a:stretch/>
        </p:blipFill>
        <p:spPr>
          <a:xfrm>
            <a:off x="761994" y="1915884"/>
            <a:ext cx="7285616" cy="3931920"/>
          </a:xfrm>
          <a:prstGeom prst="rect">
            <a:avLst/>
          </a:prstGeom>
        </p:spPr>
      </p:pic>
    </p:spTree>
    <p:extLst>
      <p:ext uri="{BB962C8B-B14F-4D97-AF65-F5344CB8AC3E}">
        <p14:creationId xmlns:p14="http://schemas.microsoft.com/office/powerpoint/2010/main" val="1695553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0BBA-3749-463B-8F50-F82F72A07D75}"/>
              </a:ext>
            </a:extLst>
          </p:cNvPr>
          <p:cNvSpPr>
            <a:spLocks noGrp="1"/>
          </p:cNvSpPr>
          <p:nvPr>
            <p:ph type="title"/>
          </p:nvPr>
        </p:nvSpPr>
        <p:spPr/>
        <p:txBody>
          <a:bodyPr>
            <a:normAutofit fontScale="90000"/>
          </a:bodyPr>
          <a:lstStyle/>
          <a:p>
            <a:r>
              <a:rPr lang="en-US" dirty="0">
                <a:latin typeface="Georgia"/>
              </a:rPr>
              <a:t>Alternative Payment Model Adoption: Total Cost of Care Accountability</a:t>
            </a:r>
            <a:endParaRPr lang="en-US" dirty="0"/>
          </a:p>
        </p:txBody>
      </p:sp>
      <p:sp>
        <p:nvSpPr>
          <p:cNvPr id="3" name="Content Placeholder 2">
            <a:extLst>
              <a:ext uri="{FF2B5EF4-FFF2-40B4-BE49-F238E27FC236}">
                <a16:creationId xmlns:a16="http://schemas.microsoft.com/office/drawing/2014/main" id="{57BAC982-3044-48E1-BB76-BE02F517F50A}"/>
              </a:ext>
            </a:extLst>
          </p:cNvPr>
          <p:cNvSpPr>
            <a:spLocks noGrp="1"/>
          </p:cNvSpPr>
          <p:nvPr>
            <p:ph idx="1"/>
          </p:nvPr>
        </p:nvSpPr>
        <p:spPr>
          <a:xfrm>
            <a:off x="628650" y="1820986"/>
            <a:ext cx="7738736" cy="828933"/>
          </a:xfrm>
        </p:spPr>
        <p:txBody>
          <a:bodyPr/>
          <a:lstStyle/>
          <a:p>
            <a:r>
              <a:rPr lang="en-US" dirty="0"/>
              <a:t>Detail on minimum shared savings arrangements in the regulation</a:t>
            </a:r>
          </a:p>
        </p:txBody>
      </p:sp>
      <p:sp>
        <p:nvSpPr>
          <p:cNvPr id="4" name="Footer Placeholder 3">
            <a:extLst>
              <a:ext uri="{FF2B5EF4-FFF2-40B4-BE49-F238E27FC236}">
                <a16:creationId xmlns:a16="http://schemas.microsoft.com/office/drawing/2014/main" id="{1ECC545B-EDE3-45B9-8102-22B8042E066F}"/>
              </a:ext>
            </a:extLst>
          </p:cNvPr>
          <p:cNvSpPr>
            <a:spLocks noGrp="1"/>
          </p:cNvSpPr>
          <p:nvPr>
            <p:ph type="ftr" sz="quarter" idx="11"/>
          </p:nvPr>
        </p:nvSpPr>
        <p:spPr/>
        <p:txBody>
          <a:bodyPr/>
          <a:lstStyle/>
          <a:p>
            <a:r>
              <a:rPr lang="en-US" dirty="0"/>
              <a:t>© 2021 Freedman HealthCare, LLC</a:t>
            </a:r>
          </a:p>
        </p:txBody>
      </p:sp>
      <p:sp>
        <p:nvSpPr>
          <p:cNvPr id="5" name="Slide Number Placeholder 4">
            <a:extLst>
              <a:ext uri="{FF2B5EF4-FFF2-40B4-BE49-F238E27FC236}">
                <a16:creationId xmlns:a16="http://schemas.microsoft.com/office/drawing/2014/main" id="{C8E13BE0-3BE7-4635-B67F-183F7B19B663}"/>
              </a:ext>
            </a:extLst>
          </p:cNvPr>
          <p:cNvSpPr>
            <a:spLocks noGrp="1"/>
          </p:cNvSpPr>
          <p:nvPr>
            <p:ph type="sldNum" sz="quarter" idx="12"/>
          </p:nvPr>
        </p:nvSpPr>
        <p:spPr/>
        <p:txBody>
          <a:bodyPr/>
          <a:lstStyle/>
          <a:p>
            <a:fld id="{89EC1B6A-93FB-412D-A2F8-D0090C074C45}" type="slidenum">
              <a:rPr lang="en-US" smtClean="0"/>
              <a:t>42</a:t>
            </a:fld>
            <a:endParaRPr lang="en-US" dirty="0"/>
          </a:p>
        </p:txBody>
      </p:sp>
      <p:graphicFrame>
        <p:nvGraphicFramePr>
          <p:cNvPr id="7" name="Table 6">
            <a:extLst>
              <a:ext uri="{FF2B5EF4-FFF2-40B4-BE49-F238E27FC236}">
                <a16:creationId xmlns:a16="http://schemas.microsoft.com/office/drawing/2014/main" id="{E76E23ED-55A9-4B84-BE4A-8365E49A4CD1}"/>
              </a:ext>
            </a:extLst>
          </p:cNvPr>
          <p:cNvGraphicFramePr>
            <a:graphicFrameLocks noGrp="1"/>
          </p:cNvGraphicFramePr>
          <p:nvPr>
            <p:extLst>
              <p:ext uri="{D42A27DB-BD31-4B8C-83A1-F6EECF244321}">
                <p14:modId xmlns:p14="http://schemas.microsoft.com/office/powerpoint/2010/main" val="734638416"/>
              </p:ext>
            </p:extLst>
          </p:nvPr>
        </p:nvGraphicFramePr>
        <p:xfrm>
          <a:off x="426200" y="2838627"/>
          <a:ext cx="8197850" cy="2993135"/>
        </p:xfrm>
        <a:graphic>
          <a:graphicData uri="http://schemas.openxmlformats.org/drawingml/2006/table">
            <a:tbl>
              <a:tblPr>
                <a:tableStyleId>{5C22544A-7EE6-4342-B048-85BDC9FD1C3A}</a:tableStyleId>
              </a:tblPr>
              <a:tblGrid>
                <a:gridCol w="2447891">
                  <a:extLst>
                    <a:ext uri="{9D8B030D-6E8A-4147-A177-3AD203B41FA5}">
                      <a16:colId xmlns:a16="http://schemas.microsoft.com/office/drawing/2014/main" val="554975686"/>
                    </a:ext>
                  </a:extLst>
                </a:gridCol>
                <a:gridCol w="2616688">
                  <a:extLst>
                    <a:ext uri="{9D8B030D-6E8A-4147-A177-3AD203B41FA5}">
                      <a16:colId xmlns:a16="http://schemas.microsoft.com/office/drawing/2014/main" val="2668606171"/>
                    </a:ext>
                  </a:extLst>
                </a:gridCol>
                <a:gridCol w="3133271">
                  <a:extLst>
                    <a:ext uri="{9D8B030D-6E8A-4147-A177-3AD203B41FA5}">
                      <a16:colId xmlns:a16="http://schemas.microsoft.com/office/drawing/2014/main" val="3280766894"/>
                    </a:ext>
                  </a:extLst>
                </a:gridCol>
              </a:tblGrid>
              <a:tr h="728837">
                <a:tc rowSpan="2">
                  <a:txBody>
                    <a:bodyPr/>
                    <a:lstStyle/>
                    <a:p>
                      <a:pPr algn="l" fontAlgn="b"/>
                      <a:r>
                        <a:rPr lang="en-US" sz="1400"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40000"/>
                        <a:lumOff val="60000"/>
                      </a:schemeClr>
                    </a:solidFill>
                  </a:tcPr>
                </a:tc>
                <a:tc>
                  <a:txBody>
                    <a:bodyPr/>
                    <a:lstStyle/>
                    <a:p>
                      <a:pPr algn="ctr" fontAlgn="b"/>
                      <a:r>
                        <a:rPr lang="en-US" sz="1400" b="1" u="none" strike="noStrike" dirty="0">
                          <a:effectLst/>
                          <a:latin typeface="Arial" panose="020B0604020202020204" pitchFamily="34" charset="0"/>
                          <a:cs typeface="Arial" panose="020B0604020202020204" pitchFamily="34" charset="0"/>
                        </a:rPr>
                        <a:t>Category 3A </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Shared Savings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40000"/>
                        <a:lumOff val="60000"/>
                      </a:schemeClr>
                    </a:solidFill>
                  </a:tcPr>
                </a:tc>
                <a:tc>
                  <a:txBody>
                    <a:bodyPr/>
                    <a:lstStyle/>
                    <a:p>
                      <a:pPr algn="ctr" fontAlgn="b"/>
                      <a:r>
                        <a:rPr lang="en-US" sz="1400" b="1" u="none" strike="noStrike" dirty="0">
                          <a:effectLst/>
                          <a:latin typeface="Arial" panose="020B0604020202020204" pitchFamily="34" charset="0"/>
                          <a:cs typeface="Arial" panose="020B0604020202020204" pitchFamily="34" charset="0"/>
                        </a:rPr>
                        <a:t>Category 3B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Shared Savings and </a:t>
                      </a:r>
                    </a:p>
                    <a:p>
                      <a:pPr algn="ctr" fontAlgn="b"/>
                      <a:r>
                        <a:rPr lang="en-US" sz="1400" b="1" u="none" strike="noStrike" dirty="0">
                          <a:effectLst/>
                          <a:latin typeface="Arial" panose="020B0604020202020204" pitchFamily="34" charset="0"/>
                          <a:cs typeface="Arial" panose="020B0604020202020204" pitchFamily="34" charset="0"/>
                        </a:rPr>
                        <a:t>Downside Risk</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4074986851"/>
                  </a:ext>
                </a:extLst>
              </a:tr>
              <a:tr h="357316">
                <a:tc vMerge="1">
                  <a:txBody>
                    <a:bodyPr/>
                    <a:lstStyle/>
                    <a:p>
                      <a:pPr algn="ctr" fontAlgn="ct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fontAlgn="ctr"/>
                      <a:r>
                        <a:rPr lang="en-US" sz="1400" u="none" strike="noStrike" dirty="0">
                          <a:effectLst/>
                          <a:latin typeface="Arial" panose="020B0604020202020204" pitchFamily="34" charset="0"/>
                          <a:cs typeface="Arial" panose="020B0604020202020204" pitchFamily="34" charset="0"/>
                        </a:rPr>
                        <a:t>At least 50% of carrier business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fontAlgn="ctr"/>
                      <a:r>
                        <a:rPr lang="en-US" sz="1400" u="none" strike="noStrike" dirty="0">
                          <a:effectLst/>
                          <a:latin typeface="Arial" panose="020B0604020202020204" pitchFamily="34" charset="0"/>
                          <a:cs typeface="Arial" panose="020B0604020202020204" pitchFamily="34" charset="0"/>
                        </a:rPr>
                        <a:t>25% of carrier business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496138525"/>
                  </a:ext>
                </a:extLst>
              </a:tr>
              <a:tr h="500218">
                <a:tc gridSpan="3">
                  <a:txBody>
                    <a:bodyPr/>
                    <a:lstStyle/>
                    <a:p>
                      <a:pPr algn="l" fontAlgn="ctr"/>
                      <a:r>
                        <a:rPr lang="en-US" sz="1400" b="1" i="0" u="none" strike="noStrike" dirty="0">
                          <a:solidFill>
                            <a:srgbClr val="000000"/>
                          </a:solidFill>
                          <a:effectLst/>
                          <a:latin typeface="Arial" panose="020B0604020202020204" pitchFamily="34" charset="0"/>
                          <a:cs typeface="Arial" panose="020B0604020202020204" pitchFamily="34" charset="0"/>
                        </a:rPr>
                        <a:t>Proposed Regulation defines minimum threshold for total cost of care accountability by 2023</a:t>
                      </a:r>
                    </a:p>
                  </a:txBody>
                  <a:tcPr marL="9525" marR="9525" marT="9525" marB="0" anchor="ctr">
                    <a:solidFill>
                      <a:schemeClr val="accent4">
                        <a:lumMod val="40000"/>
                        <a:lumOff val="60000"/>
                      </a:schemeClr>
                    </a:solidFill>
                  </a:tcPr>
                </a:tc>
                <a:tc hMerge="1">
                  <a:txBody>
                    <a:bodyPr/>
                    <a:lstStyle/>
                    <a:p>
                      <a:pPr algn="ctr" fontAlgn="ctr"/>
                      <a:endParaRPr lang="en-US" sz="1600" b="1" i="1"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hMerge="1">
                  <a:txBody>
                    <a:bodyPr/>
                    <a:lstStyle/>
                    <a:p>
                      <a:pPr algn="l" fontAlgn="ct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974319130"/>
                  </a:ext>
                </a:extLst>
              </a:tr>
              <a:tr h="275243">
                <a:tc>
                  <a:txBody>
                    <a:bodyPr/>
                    <a:lstStyle/>
                    <a:p>
                      <a:pPr algn="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tc gridSpan="2">
                  <a:txBody>
                    <a:bodyPr/>
                    <a:lstStyle/>
                    <a:p>
                      <a:pPr algn="ctr" fontAlgn="b"/>
                      <a:r>
                        <a:rPr lang="en-US" sz="1400" b="1" i="1" u="none" strike="noStrike" dirty="0">
                          <a:solidFill>
                            <a:srgbClr val="000000"/>
                          </a:solidFill>
                          <a:effectLst/>
                          <a:latin typeface="Arial" panose="020B0604020202020204" pitchFamily="34" charset="0"/>
                          <a:cs typeface="Arial" panose="020B0604020202020204" pitchFamily="34" charset="0"/>
                        </a:rPr>
                        <a:t>Accountable Care Organization (ACO) and Carrier Risk Sharing Arrangement</a:t>
                      </a:r>
                    </a:p>
                  </a:txBody>
                  <a:tcPr marL="9525" marR="9525" marT="9525" marB="0" anchor="b">
                    <a:solidFill>
                      <a:schemeClr val="accent4">
                        <a:lumMod val="40000"/>
                        <a:lumOff val="60000"/>
                      </a:schemeClr>
                    </a:solidFill>
                  </a:tcPr>
                </a:tc>
                <a:tc hMerge="1">
                  <a:txBody>
                    <a:bodyPr/>
                    <a:lstStyle/>
                    <a:p>
                      <a:pPr algn="ctr" fontAlgn="b"/>
                      <a:endParaRPr lang="en-US" sz="1600" b="1" i="1"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1829615704"/>
                  </a:ext>
                </a:extLst>
              </a:tr>
              <a:tr h="274565">
                <a:tc>
                  <a:txBody>
                    <a:bodyPr/>
                    <a:lstStyle/>
                    <a:p>
                      <a:pPr algn="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tc>
                  <a:txBody>
                    <a:bodyPr/>
                    <a:lstStyle/>
                    <a:p>
                      <a:pPr algn="ctr" fontAlgn="b"/>
                      <a:r>
                        <a:rPr lang="en-US" sz="1400" b="1" i="1" u="none" strike="noStrike" dirty="0">
                          <a:effectLst/>
                          <a:latin typeface="Arial" panose="020B0604020202020204" pitchFamily="34" charset="0"/>
                          <a:cs typeface="Arial" panose="020B0604020202020204" pitchFamily="34" charset="0"/>
                        </a:rPr>
                        <a:t>High Revenue ACOs </a:t>
                      </a:r>
                    </a:p>
                    <a:p>
                      <a:pPr algn="ctr" fontAlgn="b"/>
                      <a:r>
                        <a:rPr lang="en-US" sz="1400" b="0" i="1" u="none" strike="noStrike" dirty="0">
                          <a:effectLst/>
                          <a:latin typeface="Arial" panose="020B0604020202020204" pitchFamily="34" charset="0"/>
                          <a:cs typeface="Arial" panose="020B0604020202020204" pitchFamily="34" charset="0"/>
                        </a:rPr>
                        <a:t>(health systems)</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tc>
                  <a:txBody>
                    <a:bodyPr/>
                    <a:lstStyle/>
                    <a:p>
                      <a:pPr algn="ctr" fontAlgn="b"/>
                      <a:r>
                        <a:rPr lang="en-US" sz="1400" b="1" i="1" u="none" strike="noStrike" dirty="0">
                          <a:effectLst/>
                          <a:latin typeface="Arial" panose="020B0604020202020204" pitchFamily="34" charset="0"/>
                          <a:cs typeface="Arial" panose="020B0604020202020204" pitchFamily="34" charset="0"/>
                        </a:rPr>
                        <a:t>Low Revenue ACOs</a:t>
                      </a:r>
                    </a:p>
                    <a:p>
                      <a:pPr algn="ctr" fontAlgn="b"/>
                      <a:r>
                        <a:rPr lang="en-US" sz="1400" b="0" i="1" u="none" strike="noStrike" dirty="0">
                          <a:solidFill>
                            <a:srgbClr val="000000"/>
                          </a:solidFill>
                          <a:effectLst/>
                          <a:latin typeface="Arial" panose="020B0604020202020204" pitchFamily="34" charset="0"/>
                          <a:cs typeface="Arial" panose="020B0604020202020204" pitchFamily="34" charset="0"/>
                        </a:rPr>
                        <a:t>(physician groups)</a:t>
                      </a:r>
                    </a:p>
                  </a:txBody>
                  <a:tcPr marL="9525" marR="9525" marT="9525" marB="0" anchor="b">
                    <a:solidFill>
                      <a:schemeClr val="accent4">
                        <a:lumMod val="40000"/>
                        <a:lumOff val="60000"/>
                      </a:schemeClr>
                    </a:solidFill>
                  </a:tcPr>
                </a:tc>
                <a:extLst>
                  <a:ext uri="{0D108BD9-81ED-4DB2-BD59-A6C34878D82A}">
                    <a16:rowId xmlns:a16="http://schemas.microsoft.com/office/drawing/2014/main" val="2711458374"/>
                  </a:ext>
                </a:extLst>
              </a:tr>
              <a:tr h="230088">
                <a:tc>
                  <a:txBody>
                    <a:bodyPr/>
                    <a:lstStyle/>
                    <a:p>
                      <a:pPr algn="r" fontAlgn="b"/>
                      <a:r>
                        <a:rPr lang="en-US" sz="1400" u="none" strike="noStrike" dirty="0">
                          <a:effectLst/>
                          <a:latin typeface="Arial" panose="020B0604020202020204" pitchFamily="34" charset="0"/>
                          <a:cs typeface="Arial" panose="020B0604020202020204" pitchFamily="34" charset="0"/>
                        </a:rPr>
                        <a:t>Plan Years 2023 &amp; 2024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30/70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15/85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1746943741"/>
                  </a:ext>
                </a:extLst>
              </a:tr>
              <a:tr h="304186">
                <a:tc>
                  <a:txBody>
                    <a:bodyPr/>
                    <a:lstStyle/>
                    <a:p>
                      <a:pPr algn="r" fontAlgn="b"/>
                      <a:r>
                        <a:rPr lang="en-US" sz="1400" u="none" strike="noStrike" dirty="0">
                          <a:effectLst/>
                          <a:latin typeface="Arial" panose="020B0604020202020204" pitchFamily="34" charset="0"/>
                          <a:cs typeface="Arial" panose="020B0604020202020204" pitchFamily="34" charset="0"/>
                        </a:rPr>
                        <a:t>Plan Year 2025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40/60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20/80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555538533"/>
                  </a:ext>
                </a:extLst>
              </a:tr>
            </a:tbl>
          </a:graphicData>
        </a:graphic>
      </p:graphicFrame>
    </p:spTree>
    <p:extLst>
      <p:ext uri="{BB962C8B-B14F-4D97-AF65-F5344CB8AC3E}">
        <p14:creationId xmlns:p14="http://schemas.microsoft.com/office/powerpoint/2010/main" val="2053271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en-US" dirty="0"/>
              <a:t>Primary Care Concept Model</a:t>
            </a:r>
          </a:p>
        </p:txBody>
      </p:sp>
      <p:sp>
        <p:nvSpPr>
          <p:cNvPr id="3" name="Subtitle 2"/>
          <p:cNvSpPr>
            <a:spLocks noGrp="1"/>
          </p:cNvSpPr>
          <p:nvPr>
            <p:ph type="subTitle" idx="1"/>
            <p:custDataLst>
              <p:custData r:id="rId2"/>
            </p:custDataLst>
          </p:nvPr>
        </p:nvSpPr>
        <p:spPr/>
        <p:txBody>
          <a:bodyPr/>
          <a:lstStyle/>
          <a:p>
            <a:r>
              <a:rPr lang="en-US" dirty="0"/>
              <a:t>The Plan and Overview</a:t>
            </a:r>
          </a:p>
        </p:txBody>
      </p:sp>
      <p:sp>
        <p:nvSpPr>
          <p:cNvPr id="4" name="PresenterDetails"/>
          <p:cNvSpPr>
            <a:spLocks noGrp="1"/>
          </p:cNvSpPr>
          <p:nvPr>
            <p:ph type="body" sz="half" idx="2"/>
            <p:custDataLst>
              <p:custData r:id="rId3"/>
            </p:custDataLst>
          </p:nvPr>
        </p:nvSpPr>
        <p:spPr>
          <a:xfrm>
            <a:off x="364332" y="4680650"/>
            <a:ext cx="5550694" cy="778894"/>
          </a:xfrm>
        </p:spPr>
        <p:txBody>
          <a:bodyPr/>
          <a:lstStyle/>
          <a:p>
            <a:r>
              <a:rPr lang="en-US" dirty="0"/>
              <a:t>State of Delaware</a:t>
            </a:r>
          </a:p>
          <a:p>
            <a:r>
              <a:rPr lang="en-US" dirty="0"/>
              <a:t>January 10, 2022</a:t>
            </a:r>
          </a:p>
          <a:p>
            <a:endParaRPr lang="en-US" dirty="0"/>
          </a:p>
          <a:p>
            <a:r>
              <a:rPr lang="en-US" dirty="0"/>
              <a:t>Presenters: Liz Collins, Cindy Ward, and Scott Banken</a:t>
            </a:r>
          </a:p>
        </p:txBody>
      </p:sp>
      <p:sp>
        <p:nvSpPr>
          <p:cNvPr id="5" name="ClientLogo" hidden="1"/>
          <p:cNvSpPr/>
          <p:nvPr>
            <p:custDataLst>
              <p:custData r:id="rId4"/>
            </p:custDataLst>
          </p:nvPr>
        </p:nvSpPr>
        <p:spPr>
          <a:xfrm>
            <a:off x="6099300" y="1129950"/>
            <a:ext cx="2681100" cy="3726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750" dirty="0">
                <a:solidFill>
                  <a:srgbClr val="FFFFFF"/>
                </a:solidFill>
                <a:latin typeface="Arial" panose="020B0604020202020204"/>
              </a:rPr>
              <a:t>Placeholder for optional client logo</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471" y="4158649"/>
            <a:ext cx="2215139" cy="459487"/>
          </a:xfrm>
          <a:prstGeom prst="rect">
            <a:avLst/>
          </a:prstGeom>
        </p:spPr>
      </p:pic>
    </p:spTree>
    <p:extLst>
      <p:ext uri="{BB962C8B-B14F-4D97-AF65-F5344CB8AC3E}">
        <p14:creationId xmlns:p14="http://schemas.microsoft.com/office/powerpoint/2010/main" val="1644816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custData r:id="rId1"/>
            </p:custDataLst>
          </p:nvPr>
        </p:nvSpPr>
        <p:spPr/>
        <p:txBody>
          <a:bodyPr/>
          <a:lstStyle/>
          <a:p>
            <a:r>
              <a:rPr lang="en-US" dirty="0"/>
              <a:t>Agenda</a:t>
            </a:r>
          </a:p>
        </p:txBody>
      </p:sp>
      <p:grpSp>
        <p:nvGrpSpPr>
          <p:cNvPr id="4" name="Group 3">
            <a:extLst>
              <a:ext uri="{FF2B5EF4-FFF2-40B4-BE49-F238E27FC236}">
                <a16:creationId xmlns:a16="http://schemas.microsoft.com/office/drawing/2014/main" id="{30E2CD74-A191-5D44-9C05-6DCC02C1A80D}"/>
              </a:ext>
            </a:extLst>
          </p:cNvPr>
          <p:cNvGrpSpPr/>
          <p:nvPr/>
        </p:nvGrpSpPr>
        <p:grpSpPr>
          <a:xfrm>
            <a:off x="786654" y="1847906"/>
            <a:ext cx="4165158" cy="548640"/>
            <a:chOff x="534826" y="1298165"/>
            <a:chExt cx="4875694" cy="798018"/>
          </a:xfrm>
        </p:grpSpPr>
        <p:sp>
          <p:nvSpPr>
            <p:cNvPr id="5" name="Rectangle 4">
              <a:extLst>
                <a:ext uri="{FF2B5EF4-FFF2-40B4-BE49-F238E27FC236}">
                  <a16:creationId xmlns:a16="http://schemas.microsoft.com/office/drawing/2014/main" id="{DB11F86F-4566-C147-9CA1-0510D2286122}"/>
                </a:ext>
              </a:extLst>
            </p:cNvPr>
            <p:cNvSpPr/>
            <p:nvPr/>
          </p:nvSpPr>
          <p:spPr>
            <a:xfrm>
              <a:off x="834611" y="1304814"/>
              <a:ext cx="4575909" cy="61727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342900"/>
              <a:r>
                <a:rPr lang="en-US" sz="1350" dirty="0">
                  <a:solidFill>
                    <a:srgbClr val="002C77"/>
                  </a:solidFill>
                  <a:latin typeface="Arial" panose="020B0604020202020204"/>
                </a:rPr>
                <a:t>PC Concept Model Overview</a:t>
              </a:r>
              <a:endParaRPr lang="pl-PL" sz="1350" dirty="0">
                <a:solidFill>
                  <a:srgbClr val="002C77"/>
                </a:solidFill>
                <a:latin typeface="Arial" panose="020B0604020202020204"/>
              </a:endParaRPr>
            </a:p>
          </p:txBody>
        </p:sp>
        <p:sp>
          <p:nvSpPr>
            <p:cNvPr id="6" name="Rectangle 5">
              <a:extLst>
                <a:ext uri="{FF2B5EF4-FFF2-40B4-BE49-F238E27FC236}">
                  <a16:creationId xmlns:a16="http://schemas.microsoft.com/office/drawing/2014/main" id="{3CC6AE9C-081E-2F45-B1DC-10FE9BE5ACF5}"/>
                </a:ext>
              </a:extLst>
            </p:cNvPr>
            <p:cNvSpPr/>
            <p:nvPr/>
          </p:nvSpPr>
          <p:spPr>
            <a:xfrm>
              <a:off x="534826" y="1298165"/>
              <a:ext cx="485483" cy="61232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0" rIns="54000" bIns="54000" numCol="1" spcCol="0" rtlCol="0" fromWordArt="0" anchor="ctr" anchorCtr="0" forceAA="0" compatLnSpc="1">
              <a:prstTxWarp prst="textNoShape">
                <a:avLst/>
              </a:prstTxWarp>
              <a:noAutofit/>
            </a:bodyPr>
            <a:lstStyle/>
            <a:p>
              <a:pPr algn="ctr" defTabSz="342900"/>
              <a:r>
                <a:rPr lang="pl-PL" dirty="0">
                  <a:solidFill>
                    <a:srgbClr val="FFFFFF"/>
                  </a:solidFill>
                  <a:latin typeface="Georgia" panose="02040502050405020303" pitchFamily="18" charset="0"/>
                </a:rPr>
                <a:t>01</a:t>
              </a:r>
              <a:endParaRPr lang="en-GB" dirty="0">
                <a:solidFill>
                  <a:srgbClr val="FFFFFF"/>
                </a:solidFill>
                <a:latin typeface="Georgia" panose="02040502050405020303" pitchFamily="18" charset="0"/>
              </a:endParaRPr>
            </a:p>
          </p:txBody>
        </p:sp>
        <p:sp>
          <p:nvSpPr>
            <p:cNvPr id="7" name="Right Triangle 6">
              <a:extLst>
                <a:ext uri="{FF2B5EF4-FFF2-40B4-BE49-F238E27FC236}">
                  <a16:creationId xmlns:a16="http://schemas.microsoft.com/office/drawing/2014/main" id="{BD003D2A-E583-6A40-8BF1-F9778EEF4A7B}"/>
                </a:ext>
              </a:extLst>
            </p:cNvPr>
            <p:cNvSpPr/>
            <p:nvPr/>
          </p:nvSpPr>
          <p:spPr>
            <a:xfrm rot="5400000">
              <a:off x="834612" y="1910487"/>
              <a:ext cx="185697" cy="185696"/>
            </a:xfrm>
            <a:prstGeom prst="r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342900"/>
              <a:endParaRPr lang="en-GB" sz="1350" dirty="0">
                <a:solidFill>
                  <a:srgbClr val="000000"/>
                </a:solidFill>
                <a:latin typeface="Arial" panose="020B0604020202020204"/>
              </a:endParaRPr>
            </a:p>
          </p:txBody>
        </p:sp>
      </p:grpSp>
      <p:grpSp>
        <p:nvGrpSpPr>
          <p:cNvPr id="8" name="Group 7"/>
          <p:cNvGrpSpPr/>
          <p:nvPr/>
        </p:nvGrpSpPr>
        <p:grpSpPr>
          <a:xfrm>
            <a:off x="786654" y="2519546"/>
            <a:ext cx="7778345" cy="548640"/>
            <a:chOff x="634640" y="4658531"/>
            <a:chExt cx="8370531" cy="733096"/>
          </a:xfrm>
        </p:grpSpPr>
        <p:grpSp>
          <p:nvGrpSpPr>
            <p:cNvPr id="9" name="Group 8">
              <a:extLst>
                <a:ext uri="{FF2B5EF4-FFF2-40B4-BE49-F238E27FC236}">
                  <a16:creationId xmlns:a16="http://schemas.microsoft.com/office/drawing/2014/main" id="{C9DEC59E-E6C0-6E45-BCD1-5429E294F532}"/>
                </a:ext>
              </a:extLst>
            </p:cNvPr>
            <p:cNvGrpSpPr/>
            <p:nvPr/>
          </p:nvGrpSpPr>
          <p:grpSpPr>
            <a:xfrm>
              <a:off x="634640" y="4658531"/>
              <a:ext cx="4482286" cy="733096"/>
              <a:chOff x="534826" y="1077501"/>
              <a:chExt cx="4875688" cy="797440"/>
            </a:xfrm>
          </p:grpSpPr>
          <p:sp>
            <p:nvSpPr>
              <p:cNvPr id="13" name="Rectangle 12">
                <a:extLst>
                  <a:ext uri="{FF2B5EF4-FFF2-40B4-BE49-F238E27FC236}">
                    <a16:creationId xmlns:a16="http://schemas.microsoft.com/office/drawing/2014/main" id="{26FFE42F-3B64-3940-BE40-4A87FE6B4C50}"/>
                  </a:ext>
                </a:extLst>
              </p:cNvPr>
              <p:cNvSpPr/>
              <p:nvPr/>
            </p:nvSpPr>
            <p:spPr>
              <a:xfrm>
                <a:off x="834610" y="1080463"/>
                <a:ext cx="4575904" cy="61727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342900"/>
                <a:r>
                  <a:rPr lang="en-GB" sz="1350" dirty="0">
                    <a:solidFill>
                      <a:srgbClr val="002C77"/>
                    </a:solidFill>
                    <a:latin typeface="Arial" panose="020B0604020202020204"/>
                  </a:rPr>
                  <a:t>ACO and Health Plan Feedback Themes</a:t>
                </a:r>
              </a:p>
            </p:txBody>
          </p:sp>
          <p:sp>
            <p:nvSpPr>
              <p:cNvPr id="14" name="Rectangle 13">
                <a:extLst>
                  <a:ext uri="{FF2B5EF4-FFF2-40B4-BE49-F238E27FC236}">
                    <a16:creationId xmlns:a16="http://schemas.microsoft.com/office/drawing/2014/main" id="{80A49B26-FA96-794F-807B-18177EF6D8AC}"/>
                  </a:ext>
                </a:extLst>
              </p:cNvPr>
              <p:cNvSpPr/>
              <p:nvPr/>
            </p:nvSpPr>
            <p:spPr>
              <a:xfrm>
                <a:off x="534826" y="1077501"/>
                <a:ext cx="485482" cy="612317"/>
              </a:xfrm>
              <a:prstGeom prst="rect">
                <a:avLst/>
              </a:prstGeom>
              <a:solidFill>
                <a:srgbClr val="002C7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0" rIns="54000" bIns="54000" numCol="1" spcCol="0" rtlCol="0" fromWordArt="0" anchor="ctr" anchorCtr="0" forceAA="0" compatLnSpc="1">
                <a:prstTxWarp prst="textNoShape">
                  <a:avLst/>
                </a:prstTxWarp>
                <a:noAutofit/>
              </a:bodyPr>
              <a:lstStyle/>
              <a:p>
                <a:pPr algn="ctr" defTabSz="342900"/>
                <a:r>
                  <a:rPr lang="pl-PL" dirty="0">
                    <a:solidFill>
                      <a:srgbClr val="FFFFFF"/>
                    </a:solidFill>
                    <a:latin typeface="Georgia" panose="02040502050405020303" pitchFamily="18" charset="0"/>
                  </a:rPr>
                  <a:t>0</a:t>
                </a:r>
                <a:r>
                  <a:rPr lang="en-US" dirty="0">
                    <a:solidFill>
                      <a:srgbClr val="FFFFFF"/>
                    </a:solidFill>
                    <a:latin typeface="Georgia" panose="02040502050405020303" pitchFamily="18" charset="0"/>
                  </a:rPr>
                  <a:t>2</a:t>
                </a:r>
                <a:endParaRPr lang="en-GB" dirty="0">
                  <a:solidFill>
                    <a:srgbClr val="FFFFFF"/>
                  </a:solidFill>
                  <a:latin typeface="Georgia" panose="02040502050405020303" pitchFamily="18" charset="0"/>
                </a:endParaRPr>
              </a:p>
            </p:txBody>
          </p:sp>
          <p:sp>
            <p:nvSpPr>
              <p:cNvPr id="15" name="Right Triangle 14">
                <a:extLst>
                  <a:ext uri="{FF2B5EF4-FFF2-40B4-BE49-F238E27FC236}">
                    <a16:creationId xmlns:a16="http://schemas.microsoft.com/office/drawing/2014/main" id="{68CB0A7E-F41C-5B4C-A051-3C95003BD222}"/>
                  </a:ext>
                </a:extLst>
              </p:cNvPr>
              <p:cNvSpPr/>
              <p:nvPr/>
            </p:nvSpPr>
            <p:spPr>
              <a:xfrm rot="5400000">
                <a:off x="834612" y="1689246"/>
                <a:ext cx="185695" cy="185696"/>
              </a:xfrm>
              <a:prstGeom prst="r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342900"/>
                <a:endParaRPr lang="en-GB" sz="1350" dirty="0">
                  <a:solidFill>
                    <a:srgbClr val="000000"/>
                  </a:solidFill>
                  <a:latin typeface="Arial" panose="020B0604020202020204"/>
                </a:endParaRPr>
              </a:p>
            </p:txBody>
          </p:sp>
        </p:grpSp>
        <p:grpSp>
          <p:nvGrpSpPr>
            <p:cNvPr id="10" name="Group 9">
              <a:extLst>
                <a:ext uri="{FF2B5EF4-FFF2-40B4-BE49-F238E27FC236}">
                  <a16:creationId xmlns:a16="http://schemas.microsoft.com/office/drawing/2014/main" id="{BB6BC91F-44D0-0D4F-866C-F88C05E248B7}"/>
                </a:ext>
              </a:extLst>
            </p:cNvPr>
            <p:cNvGrpSpPr/>
            <p:nvPr/>
          </p:nvGrpSpPr>
          <p:grpSpPr>
            <a:xfrm>
              <a:off x="8637947" y="4704003"/>
              <a:ext cx="367224" cy="441659"/>
              <a:chOff x="6254751" y="3756025"/>
              <a:chExt cx="117475" cy="141287"/>
            </a:xfrm>
          </p:grpSpPr>
          <p:sp>
            <p:nvSpPr>
              <p:cNvPr id="11" name="Rectangle 898">
                <a:extLst>
                  <a:ext uri="{FF2B5EF4-FFF2-40B4-BE49-F238E27FC236}">
                    <a16:creationId xmlns:a16="http://schemas.microsoft.com/office/drawing/2014/main" id="{67ED3970-C921-3540-8978-F526A7CB5D9E}"/>
                  </a:ext>
                </a:extLst>
              </p:cNvPr>
              <p:cNvSpPr>
                <a:spLocks noChangeArrowheads="1"/>
              </p:cNvSpPr>
              <p:nvPr/>
            </p:nvSpPr>
            <p:spPr bwMode="auto">
              <a:xfrm>
                <a:off x="6254751" y="3756025"/>
                <a:ext cx="11747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000000"/>
                  </a:solidFill>
                  <a:latin typeface="Arial" panose="020B0604020202020204"/>
                </a:endParaRPr>
              </a:p>
            </p:txBody>
          </p:sp>
          <p:sp>
            <p:nvSpPr>
              <p:cNvPr id="12" name="Freeform 900">
                <a:extLst>
                  <a:ext uri="{FF2B5EF4-FFF2-40B4-BE49-F238E27FC236}">
                    <a16:creationId xmlns:a16="http://schemas.microsoft.com/office/drawing/2014/main" id="{0B073889-6D9D-B94B-8132-6B710E14D0D9}"/>
                  </a:ext>
                </a:extLst>
              </p:cNvPr>
              <p:cNvSpPr>
                <a:spLocks/>
              </p:cNvSpPr>
              <p:nvPr/>
            </p:nvSpPr>
            <p:spPr bwMode="auto">
              <a:xfrm>
                <a:off x="6313488" y="3756025"/>
                <a:ext cx="58738" cy="141287"/>
              </a:xfrm>
              <a:custGeom>
                <a:avLst/>
                <a:gdLst>
                  <a:gd name="T0" fmla="*/ 37 w 37"/>
                  <a:gd name="T1" fmla="*/ 0 h 89"/>
                  <a:gd name="T2" fmla="*/ 10 w 37"/>
                  <a:gd name="T3" fmla="*/ 0 h 89"/>
                  <a:gd name="T4" fmla="*/ 7 w 37"/>
                  <a:gd name="T5" fmla="*/ 0 h 89"/>
                  <a:gd name="T6" fmla="*/ 0 w 37"/>
                  <a:gd name="T7" fmla="*/ 0 h 89"/>
                  <a:gd name="T8" fmla="*/ 0 w 37"/>
                  <a:gd name="T9" fmla="*/ 89 h 89"/>
                  <a:gd name="T10" fmla="*/ 37 w 37"/>
                  <a:gd name="T11" fmla="*/ 89 h 89"/>
                  <a:gd name="T12" fmla="*/ 37 w 3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37" h="89">
                    <a:moveTo>
                      <a:pt x="37" y="0"/>
                    </a:moveTo>
                    <a:lnTo>
                      <a:pt x="10" y="0"/>
                    </a:lnTo>
                    <a:lnTo>
                      <a:pt x="7" y="0"/>
                    </a:lnTo>
                    <a:lnTo>
                      <a:pt x="0" y="0"/>
                    </a:lnTo>
                    <a:lnTo>
                      <a:pt x="0" y="89"/>
                    </a:lnTo>
                    <a:lnTo>
                      <a:pt x="37" y="8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000000"/>
                  </a:solidFill>
                  <a:latin typeface="Arial" panose="020B0604020202020204"/>
                </a:endParaRPr>
              </a:p>
            </p:txBody>
          </p:sp>
        </p:grpSp>
      </p:grpSp>
      <p:grpSp>
        <p:nvGrpSpPr>
          <p:cNvPr id="22" name="Group 21">
            <a:extLst>
              <a:ext uri="{FF2B5EF4-FFF2-40B4-BE49-F238E27FC236}">
                <a16:creationId xmlns:a16="http://schemas.microsoft.com/office/drawing/2014/main" id="{E467E995-632E-0346-8372-6D3382F71EB7}"/>
              </a:ext>
            </a:extLst>
          </p:cNvPr>
          <p:cNvGrpSpPr/>
          <p:nvPr/>
        </p:nvGrpSpPr>
        <p:grpSpPr>
          <a:xfrm>
            <a:off x="786654" y="3213183"/>
            <a:ext cx="4165157" cy="548640"/>
            <a:chOff x="534827" y="1237513"/>
            <a:chExt cx="4875690" cy="809555"/>
          </a:xfrm>
        </p:grpSpPr>
        <p:sp>
          <p:nvSpPr>
            <p:cNvPr id="23" name="Rectangle 22">
              <a:extLst>
                <a:ext uri="{FF2B5EF4-FFF2-40B4-BE49-F238E27FC236}">
                  <a16:creationId xmlns:a16="http://schemas.microsoft.com/office/drawing/2014/main" id="{095D4957-72F4-BC48-B774-AC097C69444D}"/>
                </a:ext>
              </a:extLst>
            </p:cNvPr>
            <p:cNvSpPr/>
            <p:nvPr/>
          </p:nvSpPr>
          <p:spPr>
            <a:xfrm>
              <a:off x="834611" y="1237513"/>
              <a:ext cx="4575906" cy="61727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342900"/>
              <a:r>
                <a:rPr lang="en-US" sz="1350" dirty="0">
                  <a:solidFill>
                    <a:srgbClr val="002C77"/>
                  </a:solidFill>
                  <a:latin typeface="Arial" panose="020B0604020202020204"/>
                </a:rPr>
                <a:t>Subcommittees</a:t>
              </a:r>
              <a:endParaRPr lang="en-GB" sz="1350" dirty="0">
                <a:solidFill>
                  <a:srgbClr val="002C77"/>
                </a:solidFill>
                <a:latin typeface="Arial" panose="020B0604020202020204"/>
              </a:endParaRPr>
            </a:p>
          </p:txBody>
        </p:sp>
        <p:sp>
          <p:nvSpPr>
            <p:cNvPr id="24" name="Rectangle 23">
              <a:extLst>
                <a:ext uri="{FF2B5EF4-FFF2-40B4-BE49-F238E27FC236}">
                  <a16:creationId xmlns:a16="http://schemas.microsoft.com/office/drawing/2014/main" id="{93482475-39B2-B442-B9B7-7FBB34F02099}"/>
                </a:ext>
              </a:extLst>
            </p:cNvPr>
            <p:cNvSpPr/>
            <p:nvPr/>
          </p:nvSpPr>
          <p:spPr>
            <a:xfrm>
              <a:off x="534827" y="1247341"/>
              <a:ext cx="485481" cy="612320"/>
            </a:xfrm>
            <a:prstGeom prst="rect">
              <a:avLst/>
            </a:prstGeom>
            <a:solidFill>
              <a:srgbClr val="0477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0" rIns="54000" bIns="54000" numCol="1" spcCol="0" rtlCol="0" fromWordArt="0" anchor="ctr" anchorCtr="0" forceAA="0" compatLnSpc="1">
              <a:prstTxWarp prst="textNoShape">
                <a:avLst/>
              </a:prstTxWarp>
              <a:noAutofit/>
            </a:bodyPr>
            <a:lstStyle/>
            <a:p>
              <a:pPr algn="ctr" defTabSz="342900"/>
              <a:r>
                <a:rPr lang="pl-PL" dirty="0">
                  <a:solidFill>
                    <a:srgbClr val="FFFFFF"/>
                  </a:solidFill>
                  <a:latin typeface="Georgia" panose="02040502050405020303" pitchFamily="18" charset="0"/>
                </a:rPr>
                <a:t>0</a:t>
              </a:r>
              <a:r>
                <a:rPr lang="en-US" dirty="0">
                  <a:solidFill>
                    <a:srgbClr val="FFFFFF"/>
                  </a:solidFill>
                  <a:latin typeface="Georgia" panose="02040502050405020303" pitchFamily="18" charset="0"/>
                </a:rPr>
                <a:t>3</a:t>
              </a:r>
              <a:endParaRPr lang="en-GB" dirty="0">
                <a:solidFill>
                  <a:srgbClr val="FFFFFF"/>
                </a:solidFill>
                <a:latin typeface="Georgia" panose="02040502050405020303" pitchFamily="18" charset="0"/>
              </a:endParaRPr>
            </a:p>
          </p:txBody>
        </p:sp>
        <p:sp>
          <p:nvSpPr>
            <p:cNvPr id="25" name="Right Triangle 24">
              <a:extLst>
                <a:ext uri="{FF2B5EF4-FFF2-40B4-BE49-F238E27FC236}">
                  <a16:creationId xmlns:a16="http://schemas.microsoft.com/office/drawing/2014/main" id="{6EF63AE1-985C-D74A-A9D2-6CC87B58E95D}"/>
                </a:ext>
              </a:extLst>
            </p:cNvPr>
            <p:cNvSpPr/>
            <p:nvPr/>
          </p:nvSpPr>
          <p:spPr>
            <a:xfrm rot="5400000">
              <a:off x="834611" y="1861373"/>
              <a:ext cx="185694" cy="185696"/>
            </a:xfrm>
            <a:prstGeom prst="r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342900"/>
              <a:endParaRPr lang="en-GB" sz="1350" dirty="0">
                <a:solidFill>
                  <a:srgbClr val="000000"/>
                </a:solidFill>
                <a:latin typeface="Arial" panose="020B0604020202020204"/>
              </a:endParaRPr>
            </a:p>
          </p:txBody>
        </p:sp>
      </p:grpSp>
      <p:pic>
        <p:nvPicPr>
          <p:cNvPr id="26" name="Pictur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211" y="2138836"/>
            <a:ext cx="3533787" cy="2355634"/>
          </a:xfrm>
          <a:prstGeom prst="rect">
            <a:avLst/>
          </a:prstGeom>
        </p:spPr>
      </p:pic>
    </p:spTree>
    <p:extLst>
      <p:ext uri="{BB962C8B-B14F-4D97-AF65-F5344CB8AC3E}">
        <p14:creationId xmlns:p14="http://schemas.microsoft.com/office/powerpoint/2010/main" val="2498492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365 Days Action Plan</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45</a:t>
            </a:fld>
            <a:endParaRPr lang="en-US" dirty="0">
              <a:solidFill>
                <a:srgbClr val="002C77"/>
              </a:solidFill>
              <a:latin typeface="Arial" panose="020B0604020202020204"/>
            </a:endParaRPr>
          </a:p>
        </p:txBody>
      </p:sp>
      <p:sp>
        <p:nvSpPr>
          <p:cNvPr id="10" name="Text Placeholder 9"/>
          <p:cNvSpPr>
            <a:spLocks noGrp="1"/>
          </p:cNvSpPr>
          <p:nvPr>
            <p:ph type="body" sz="quarter" idx="12"/>
          </p:nvPr>
        </p:nvSpPr>
        <p:spPr/>
        <p:txBody>
          <a:bodyPr/>
          <a:lstStyle/>
          <a:p>
            <a:r>
              <a:rPr lang="en-US" dirty="0"/>
              <a:t>Six Phases to Develop the PC Concept Model into an Operational Model</a:t>
            </a:r>
          </a:p>
        </p:txBody>
      </p:sp>
      <p:sp>
        <p:nvSpPr>
          <p:cNvPr id="12" name="Rectangle 11"/>
          <p:cNvSpPr/>
          <p:nvPr/>
        </p:nvSpPr>
        <p:spPr>
          <a:xfrm>
            <a:off x="477498" y="2396871"/>
            <a:ext cx="1282895" cy="2413361"/>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14313" indent="-214313" defTabSz="342900">
              <a:buFont typeface="Arial" panose="020B0604020202020204" pitchFamily="34" charset="0"/>
              <a:buChar char="•"/>
            </a:pPr>
            <a:endParaRPr lang="en-US" sz="900" dirty="0">
              <a:solidFill>
                <a:srgbClr val="FFFFFF"/>
              </a:solidFill>
              <a:latin typeface="Arial" panose="020B0604020202020204"/>
            </a:endParaRPr>
          </a:p>
          <a:p>
            <a:pPr marL="214313" indent="-214313" defTabSz="342900">
              <a:buFont typeface="Arial" panose="020B0604020202020204" pitchFamily="34" charset="0"/>
              <a:buChar char="•"/>
            </a:pPr>
            <a:endParaRPr lang="en-US" sz="900" dirty="0">
              <a:solidFill>
                <a:srgbClr val="FFFFFF"/>
              </a:solidFill>
              <a:latin typeface="Arial" panose="020B0604020202020204"/>
            </a:endParaRPr>
          </a:p>
          <a:p>
            <a:pPr marL="214313" indent="-214313" defTabSz="342900">
              <a:buFont typeface="Arial" panose="020B0604020202020204" pitchFamily="34" charset="0"/>
              <a:buChar char="•"/>
            </a:pPr>
            <a:endParaRPr lang="en-US" sz="900" dirty="0">
              <a:solidFill>
                <a:srgbClr val="FFFFFF"/>
              </a:solidFill>
              <a:latin typeface="Arial" panose="020B0604020202020204"/>
            </a:endParaRPr>
          </a:p>
          <a:p>
            <a:pPr marL="214313" indent="-214313" defTabSz="342900">
              <a:buFont typeface="Arial" panose="020B0604020202020204" pitchFamily="34" charset="0"/>
              <a:buChar char="•"/>
            </a:pPr>
            <a:endParaRPr lang="en-US" sz="900" dirty="0">
              <a:solidFill>
                <a:srgbClr val="FFFFFF"/>
              </a:solidFill>
              <a:latin typeface="Arial" panose="020B0604020202020204"/>
            </a:endParaRP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Review SS1/SB120 Legislation</a:t>
            </a: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Review mandate and charter objectives of PCRC</a:t>
            </a:r>
          </a:p>
        </p:txBody>
      </p:sp>
      <p:sp>
        <p:nvSpPr>
          <p:cNvPr id="13" name="Rectangle 12"/>
          <p:cNvSpPr/>
          <p:nvPr/>
        </p:nvSpPr>
        <p:spPr>
          <a:xfrm>
            <a:off x="1879088" y="2399770"/>
            <a:ext cx="1260927" cy="2413361"/>
          </a:xfrm>
          <a:prstGeom prst="rect">
            <a:avLst/>
          </a:prstGeom>
          <a:solidFill>
            <a:srgbClr val="004C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14313" indent="-214313" defTabSz="342900">
              <a:buFont typeface="Arial" panose="020B0604020202020204" pitchFamily="34" charset="0"/>
              <a:buChar char="•"/>
            </a:pPr>
            <a:endParaRPr lang="en-US" sz="900" dirty="0">
              <a:solidFill>
                <a:srgbClr val="FFFFFF"/>
              </a:solidFill>
              <a:latin typeface="Arial" panose="020B0604020202020204"/>
            </a:endParaRPr>
          </a:p>
          <a:p>
            <a:pPr marL="214313" indent="-214313" defTabSz="342900">
              <a:buFont typeface="Arial" panose="020B0604020202020204" pitchFamily="34" charset="0"/>
              <a:buChar char="•"/>
            </a:pPr>
            <a:endParaRPr lang="en-US" sz="900" dirty="0">
              <a:solidFill>
                <a:srgbClr val="FFFFFF"/>
              </a:solidFill>
              <a:latin typeface="Arial" panose="020B0604020202020204"/>
            </a:endParaRP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Feedback from ACOs and Payers</a:t>
            </a: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Develop a plan</a:t>
            </a:r>
          </a:p>
        </p:txBody>
      </p:sp>
      <p:sp>
        <p:nvSpPr>
          <p:cNvPr id="14" name="Rectangle 13"/>
          <p:cNvSpPr/>
          <p:nvPr/>
        </p:nvSpPr>
        <p:spPr>
          <a:xfrm>
            <a:off x="7405577" y="2396872"/>
            <a:ext cx="1260927" cy="2424911"/>
          </a:xfrm>
          <a:prstGeom prst="rect">
            <a:avLst/>
          </a:prstGeom>
          <a:solidFill>
            <a:srgbClr val="98D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28588" indent="-128588" defTabSz="342900">
              <a:buFont typeface="Arial" panose="020B0604020202020204" pitchFamily="34" charset="0"/>
              <a:buChar char="•"/>
            </a:pPr>
            <a:endParaRPr lang="en-US" sz="750" dirty="0">
              <a:solidFill>
                <a:srgbClr val="FFFFFF"/>
              </a:solidFill>
              <a:latin typeface="Arial" panose="020B0604020202020204"/>
            </a:endParaRPr>
          </a:p>
          <a:p>
            <a:pPr marL="128588" indent="-128588" defTabSz="342900">
              <a:buFont typeface="Arial" panose="020B0604020202020204" pitchFamily="34" charset="0"/>
              <a:buChar char="•"/>
            </a:pPr>
            <a:endParaRPr lang="en-US" sz="750" dirty="0">
              <a:solidFill>
                <a:srgbClr val="FFFFFF"/>
              </a:solidFill>
              <a:latin typeface="Arial" panose="020B0604020202020204"/>
            </a:endParaRPr>
          </a:p>
          <a:p>
            <a:pPr marL="128588" indent="-128588" defTabSz="342900">
              <a:buFont typeface="Arial" panose="020B0604020202020204" pitchFamily="34" charset="0"/>
              <a:buChar char="•"/>
            </a:pPr>
            <a:endParaRPr lang="en-US" sz="750" dirty="0">
              <a:solidFill>
                <a:srgbClr val="FFFFFF"/>
              </a:solidFill>
              <a:latin typeface="Arial" panose="020B0604020202020204"/>
            </a:endParaRPr>
          </a:p>
          <a:p>
            <a:pPr marL="128588" indent="-128588" defTabSz="342900">
              <a:buFont typeface="Arial" panose="020B0604020202020204" pitchFamily="34" charset="0"/>
              <a:buChar char="•"/>
            </a:pPr>
            <a:endParaRPr lang="en-US" sz="750" dirty="0">
              <a:solidFill>
                <a:srgbClr val="FFFFFF"/>
              </a:solidFill>
              <a:latin typeface="Arial" panose="020B0604020202020204"/>
            </a:endParaRPr>
          </a:p>
          <a:p>
            <a:pPr marL="128588" indent="-128588" defTabSz="342900">
              <a:buFont typeface="Arial" panose="020B0604020202020204" pitchFamily="34" charset="0"/>
              <a:buChar char="•"/>
            </a:pPr>
            <a:endParaRPr lang="en-US" sz="750" dirty="0">
              <a:solidFill>
                <a:srgbClr val="FFFFFF"/>
              </a:solidFill>
              <a:latin typeface="Arial" panose="020B0604020202020204"/>
            </a:endParaRPr>
          </a:p>
          <a:p>
            <a:pPr marL="68580" indent="-68580" defTabSz="342900">
              <a:spcAft>
                <a:spcPts val="450"/>
              </a:spcAft>
              <a:buFont typeface="Arial" panose="020B0604020202020204" pitchFamily="34" charset="0"/>
              <a:buChar char="•"/>
            </a:pPr>
            <a:r>
              <a:rPr lang="en-US" sz="900" dirty="0">
                <a:solidFill>
                  <a:srgbClr val="002C77"/>
                </a:solidFill>
                <a:latin typeface="Arial" panose="020B0604020202020204"/>
              </a:rPr>
              <a:t>Full engagement with payers and teams</a:t>
            </a:r>
          </a:p>
          <a:p>
            <a:pPr marL="68580" indent="-68580" defTabSz="342900">
              <a:spcAft>
                <a:spcPts val="450"/>
              </a:spcAft>
              <a:buFont typeface="Arial" panose="020B0604020202020204" pitchFamily="34" charset="0"/>
              <a:buChar char="•"/>
            </a:pPr>
            <a:r>
              <a:rPr lang="en-US" sz="900" dirty="0">
                <a:solidFill>
                  <a:srgbClr val="002C77"/>
                </a:solidFill>
                <a:latin typeface="Arial" panose="020B0604020202020204"/>
              </a:rPr>
              <a:t>Working towards key milestones</a:t>
            </a:r>
          </a:p>
          <a:p>
            <a:pPr marL="68580" indent="-68580" defTabSz="342900">
              <a:spcAft>
                <a:spcPts val="450"/>
              </a:spcAft>
              <a:buFont typeface="Arial" panose="020B0604020202020204" pitchFamily="34" charset="0"/>
              <a:buChar char="•"/>
            </a:pPr>
            <a:r>
              <a:rPr lang="en-US" sz="900" dirty="0">
                <a:solidFill>
                  <a:srgbClr val="002C77"/>
                </a:solidFill>
                <a:latin typeface="Arial" panose="020B0604020202020204"/>
              </a:rPr>
              <a:t>PCRC approval of the payment model</a:t>
            </a:r>
          </a:p>
        </p:txBody>
      </p:sp>
      <p:sp>
        <p:nvSpPr>
          <p:cNvPr id="15" name="Rectangle 14"/>
          <p:cNvSpPr/>
          <p:nvPr/>
        </p:nvSpPr>
        <p:spPr>
          <a:xfrm>
            <a:off x="6033956" y="2396871"/>
            <a:ext cx="1260927" cy="2429220"/>
          </a:xfrm>
          <a:prstGeom prst="rect">
            <a:avLst/>
          </a:prstGeom>
          <a:solidFill>
            <a:srgbClr val="0077A0"/>
          </a:solidFill>
          <a:ln>
            <a:solidFill>
              <a:srgbClr val="0077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Determine metrics and measures to implement</a:t>
            </a: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Create timeline and identify key milestones</a:t>
            </a:r>
          </a:p>
        </p:txBody>
      </p:sp>
      <p:sp>
        <p:nvSpPr>
          <p:cNvPr id="16" name="Rectangle 15"/>
          <p:cNvSpPr/>
          <p:nvPr/>
        </p:nvSpPr>
        <p:spPr>
          <a:xfrm>
            <a:off x="4646333" y="2396872"/>
            <a:ext cx="1260927" cy="2424911"/>
          </a:xfrm>
          <a:prstGeom prst="rect">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Develop charter for subcommittee members</a:t>
            </a: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Stakeholder development and adoption</a:t>
            </a: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Collaborate on strategy to roll out PC Concept Model</a:t>
            </a:r>
          </a:p>
        </p:txBody>
      </p:sp>
      <p:sp>
        <p:nvSpPr>
          <p:cNvPr id="17" name="Rectangle 16"/>
          <p:cNvSpPr/>
          <p:nvPr/>
        </p:nvSpPr>
        <p:spPr>
          <a:xfrm>
            <a:off x="3274712" y="2280936"/>
            <a:ext cx="1260927" cy="2667998"/>
          </a:xfrm>
          <a:prstGeom prst="rect">
            <a:avLst/>
          </a:prstGeom>
          <a:solidFill>
            <a:srgbClr val="005E5D"/>
          </a:solidFill>
          <a:ln w="76200">
            <a:solidFill>
              <a:schemeClr val="tx1"/>
            </a:solidFill>
          </a:ln>
          <a:effectLst>
            <a:glow rad="635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214313" indent="-214313" defTabSz="342900">
              <a:buFont typeface="Arial" panose="020B0604020202020204" pitchFamily="34" charset="0"/>
              <a:buChar char="•"/>
            </a:pPr>
            <a:endParaRPr lang="en-US" sz="750" dirty="0">
              <a:solidFill>
                <a:srgbClr val="FFFFFF"/>
              </a:solidFill>
              <a:latin typeface="Arial" panose="020B0604020202020204"/>
            </a:endParaRP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PCRC Meeting</a:t>
            </a:r>
          </a:p>
          <a:p>
            <a:pPr marL="68580" indent="-68580" defTabSz="342900">
              <a:spcAft>
                <a:spcPts val="450"/>
              </a:spcAft>
              <a:buFont typeface="Arial" panose="020B0604020202020204" pitchFamily="34" charset="0"/>
              <a:buChar char="•"/>
            </a:pPr>
            <a:r>
              <a:rPr lang="en-US" sz="900" dirty="0">
                <a:solidFill>
                  <a:srgbClr val="FFFFFF"/>
                </a:solidFill>
                <a:latin typeface="Arial" panose="020B0604020202020204"/>
              </a:rPr>
              <a:t>Identify subcommittee members</a:t>
            </a:r>
          </a:p>
        </p:txBody>
      </p:sp>
      <p:sp>
        <p:nvSpPr>
          <p:cNvPr id="18" name="Flowchart: Off-page Connector 17"/>
          <p:cNvSpPr/>
          <p:nvPr/>
        </p:nvSpPr>
        <p:spPr>
          <a:xfrm>
            <a:off x="602995" y="2411560"/>
            <a:ext cx="1014498" cy="844241"/>
          </a:xfrm>
          <a:prstGeom prst="flowChartOffpageConnec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200" dirty="0">
                <a:solidFill>
                  <a:srgbClr val="002C77"/>
                </a:solidFill>
                <a:latin typeface="Arial" panose="020B0604020202020204"/>
              </a:rPr>
              <a:t>First 30</a:t>
            </a:r>
          </a:p>
          <a:p>
            <a:pPr algn="ctr" defTabSz="342900"/>
            <a:r>
              <a:rPr lang="en-US" sz="1200" dirty="0">
                <a:solidFill>
                  <a:srgbClr val="002C77"/>
                </a:solidFill>
                <a:latin typeface="Arial" panose="020B0604020202020204"/>
              </a:rPr>
              <a:t>Days</a:t>
            </a:r>
          </a:p>
        </p:txBody>
      </p:sp>
      <p:sp>
        <p:nvSpPr>
          <p:cNvPr id="19" name="Flowchart: Off-page Connector 18"/>
          <p:cNvSpPr/>
          <p:nvPr/>
        </p:nvSpPr>
        <p:spPr>
          <a:xfrm>
            <a:off x="2006350" y="2414291"/>
            <a:ext cx="998057" cy="844241"/>
          </a:xfrm>
          <a:prstGeom prst="flowChartOffpageConnec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200" dirty="0">
                <a:solidFill>
                  <a:srgbClr val="002C77"/>
                </a:solidFill>
                <a:latin typeface="Arial" panose="020B0604020202020204"/>
              </a:rPr>
              <a:t>30–60</a:t>
            </a:r>
          </a:p>
          <a:p>
            <a:pPr algn="ctr" defTabSz="342900"/>
            <a:r>
              <a:rPr lang="en-US" sz="1200" dirty="0">
                <a:solidFill>
                  <a:srgbClr val="002C77"/>
                </a:solidFill>
                <a:latin typeface="Arial" panose="020B0604020202020204"/>
              </a:rPr>
              <a:t>Days</a:t>
            </a:r>
          </a:p>
        </p:txBody>
      </p:sp>
      <p:sp>
        <p:nvSpPr>
          <p:cNvPr id="20" name="Flowchart: Off-page Connector 19"/>
          <p:cNvSpPr/>
          <p:nvPr/>
        </p:nvSpPr>
        <p:spPr>
          <a:xfrm>
            <a:off x="3410320" y="2342100"/>
            <a:ext cx="973709" cy="847895"/>
          </a:xfrm>
          <a:prstGeom prst="flowChartOffpageConnec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200" dirty="0">
                <a:solidFill>
                  <a:srgbClr val="002C77"/>
                </a:solidFill>
                <a:latin typeface="Arial" panose="020B0604020202020204"/>
              </a:rPr>
              <a:t>60–90</a:t>
            </a:r>
            <a:br>
              <a:rPr lang="en-US" sz="1200" dirty="0">
                <a:solidFill>
                  <a:srgbClr val="002C77"/>
                </a:solidFill>
                <a:latin typeface="Arial" panose="020B0604020202020204"/>
              </a:rPr>
            </a:br>
            <a:r>
              <a:rPr lang="en-US" sz="1200" dirty="0">
                <a:solidFill>
                  <a:srgbClr val="002C77"/>
                </a:solidFill>
                <a:latin typeface="Arial" panose="020B0604020202020204"/>
              </a:rPr>
              <a:t>Days</a:t>
            </a:r>
          </a:p>
        </p:txBody>
      </p:sp>
      <p:sp>
        <p:nvSpPr>
          <p:cNvPr id="21" name="Flowchart: Off-page Connector 20"/>
          <p:cNvSpPr/>
          <p:nvPr/>
        </p:nvSpPr>
        <p:spPr>
          <a:xfrm>
            <a:off x="4785941" y="2411560"/>
            <a:ext cx="973709" cy="844241"/>
          </a:xfrm>
          <a:prstGeom prst="flowChartOffpageConnec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200" dirty="0">
                <a:solidFill>
                  <a:srgbClr val="002C77"/>
                </a:solidFill>
                <a:latin typeface="Arial" panose="020B0604020202020204"/>
              </a:rPr>
              <a:t>90–120 Days</a:t>
            </a:r>
          </a:p>
        </p:txBody>
      </p:sp>
      <p:sp>
        <p:nvSpPr>
          <p:cNvPr id="22" name="Flowchart: Off-page Connector 21"/>
          <p:cNvSpPr/>
          <p:nvPr/>
        </p:nvSpPr>
        <p:spPr>
          <a:xfrm>
            <a:off x="6177565" y="2411560"/>
            <a:ext cx="973708" cy="850757"/>
          </a:xfrm>
          <a:prstGeom prst="flowChartOffpageConnec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200" dirty="0">
                <a:solidFill>
                  <a:srgbClr val="002C77"/>
                </a:solidFill>
                <a:latin typeface="Arial" panose="020B0604020202020204"/>
              </a:rPr>
              <a:t>120–180</a:t>
            </a:r>
          </a:p>
          <a:p>
            <a:pPr algn="ctr" defTabSz="342900"/>
            <a:r>
              <a:rPr lang="en-US" sz="1200" dirty="0">
                <a:solidFill>
                  <a:srgbClr val="002C77"/>
                </a:solidFill>
                <a:latin typeface="Arial" panose="020B0604020202020204"/>
              </a:rPr>
              <a:t>Days</a:t>
            </a:r>
          </a:p>
        </p:txBody>
      </p:sp>
      <p:sp>
        <p:nvSpPr>
          <p:cNvPr id="23" name="Flowchart: Off-page Connector 22"/>
          <p:cNvSpPr/>
          <p:nvPr/>
        </p:nvSpPr>
        <p:spPr>
          <a:xfrm>
            <a:off x="7549186" y="2416729"/>
            <a:ext cx="973708" cy="844241"/>
          </a:xfrm>
          <a:prstGeom prst="flowChartOffpageConnec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200" dirty="0">
                <a:solidFill>
                  <a:srgbClr val="002C77"/>
                </a:solidFill>
                <a:latin typeface="Arial" panose="020B0604020202020204"/>
              </a:rPr>
              <a:t>180–365  Days</a:t>
            </a:r>
          </a:p>
        </p:txBody>
      </p:sp>
    </p:spTree>
    <p:extLst>
      <p:ext uri="{BB962C8B-B14F-4D97-AF65-F5344CB8AC3E}">
        <p14:creationId xmlns:p14="http://schemas.microsoft.com/office/powerpoint/2010/main" val="178525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Objective for PC Concept Model Development</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46</a:t>
            </a:fld>
            <a:endParaRPr lang="en-US" dirty="0">
              <a:solidFill>
                <a:srgbClr val="002C77"/>
              </a:solidFill>
              <a:latin typeface="Arial" panose="020B0604020202020204"/>
            </a:endParaRPr>
          </a:p>
        </p:txBody>
      </p:sp>
      <p:sp>
        <p:nvSpPr>
          <p:cNvPr id="11" name="Block Arc 10">
            <a:extLst>
              <a:ext uri="{FF2B5EF4-FFF2-40B4-BE49-F238E27FC236}">
                <a16:creationId xmlns:a16="http://schemas.microsoft.com/office/drawing/2014/main" id="{54D15756-574D-894C-B941-5088FE0E291D}"/>
              </a:ext>
            </a:extLst>
          </p:cNvPr>
          <p:cNvSpPr/>
          <p:nvPr/>
        </p:nvSpPr>
        <p:spPr>
          <a:xfrm rot="5400000">
            <a:off x="1190641" y="2649790"/>
            <a:ext cx="2773199" cy="1913068"/>
          </a:xfrm>
          <a:prstGeom prst="blockArc">
            <a:avLst>
              <a:gd name="adj1" fmla="val 11319752"/>
              <a:gd name="adj2" fmla="val 21242880"/>
              <a:gd name="adj3" fmla="val 656"/>
            </a:avLst>
          </a:prstGeom>
          <a:solidFill>
            <a:schemeClr val="bg1">
              <a:lumMod val="50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1143" dirty="0">
              <a:solidFill>
                <a:srgbClr val="002C77"/>
              </a:solidFill>
              <a:latin typeface="Arial" panose="020B0604020202020204"/>
            </a:endParaRPr>
          </a:p>
        </p:txBody>
      </p:sp>
      <p:grpSp>
        <p:nvGrpSpPr>
          <p:cNvPr id="12" name="Group 11">
            <a:extLst>
              <a:ext uri="{FF2B5EF4-FFF2-40B4-BE49-F238E27FC236}">
                <a16:creationId xmlns:a16="http://schemas.microsoft.com/office/drawing/2014/main" id="{89CCDC93-B36A-B442-B45D-B2A28D37D58E}"/>
              </a:ext>
            </a:extLst>
          </p:cNvPr>
          <p:cNvGrpSpPr/>
          <p:nvPr/>
        </p:nvGrpSpPr>
        <p:grpSpPr>
          <a:xfrm>
            <a:off x="3489532" y="3398892"/>
            <a:ext cx="4449830" cy="449242"/>
            <a:chOff x="2887534" y="5606789"/>
            <a:chExt cx="9057324" cy="914400"/>
          </a:xfrm>
        </p:grpSpPr>
        <p:sp>
          <p:nvSpPr>
            <p:cNvPr id="13" name="Rectangle 12">
              <a:extLst>
                <a:ext uri="{FF2B5EF4-FFF2-40B4-BE49-F238E27FC236}">
                  <a16:creationId xmlns:a16="http://schemas.microsoft.com/office/drawing/2014/main" id="{AF5127AC-82A4-684C-9302-8E94582495BD}"/>
                </a:ext>
              </a:extLst>
            </p:cNvPr>
            <p:cNvSpPr/>
            <p:nvPr/>
          </p:nvSpPr>
          <p:spPr>
            <a:xfrm>
              <a:off x="4965364" y="5736124"/>
              <a:ext cx="6979494" cy="610795"/>
            </a:xfrm>
            <a:prstGeom prst="rect">
              <a:avLst/>
            </a:prstGeom>
          </p:spPr>
          <p:txBody>
            <a:bodyPr wrap="square" lIns="0" tIns="0" rIns="0" bIns="0">
              <a:spAutoFit/>
            </a:bodyPr>
            <a:lstStyle/>
            <a:p>
              <a:pPr marL="0" lvl="1" defTabSz="380927">
                <a:spcAft>
                  <a:spcPts val="428"/>
                </a:spcAft>
              </a:pPr>
              <a:r>
                <a:rPr lang="en-US" sz="975" dirty="0">
                  <a:solidFill>
                    <a:srgbClr val="002C77"/>
                  </a:solidFill>
                  <a:latin typeface="Arial" panose="020B0604020202020204"/>
                </a:rPr>
                <a:t>Rewards high-quality care and promotes performance accountability</a:t>
              </a:r>
            </a:p>
          </p:txBody>
        </p:sp>
        <p:grpSp>
          <p:nvGrpSpPr>
            <p:cNvPr id="14" name="Group 13">
              <a:extLst>
                <a:ext uri="{FF2B5EF4-FFF2-40B4-BE49-F238E27FC236}">
                  <a16:creationId xmlns:a16="http://schemas.microsoft.com/office/drawing/2014/main" id="{01B1C44C-93AC-5147-BAAB-6D57302B14F0}"/>
                </a:ext>
              </a:extLst>
            </p:cNvPr>
            <p:cNvGrpSpPr/>
            <p:nvPr/>
          </p:nvGrpSpPr>
          <p:grpSpPr>
            <a:xfrm>
              <a:off x="2887534" y="5606789"/>
              <a:ext cx="1957304" cy="914400"/>
              <a:chOff x="420686" y="3576535"/>
              <a:chExt cx="1957304" cy="914400"/>
            </a:xfrm>
          </p:grpSpPr>
          <p:sp>
            <p:nvSpPr>
              <p:cNvPr id="15" name="Oval 14">
                <a:extLst>
                  <a:ext uri="{FF2B5EF4-FFF2-40B4-BE49-F238E27FC236}">
                    <a16:creationId xmlns:a16="http://schemas.microsoft.com/office/drawing/2014/main" id="{4840BE5D-B4A1-A941-A88E-D22864A28132}"/>
                  </a:ext>
                </a:extLst>
              </p:cNvPr>
              <p:cNvSpPr/>
              <p:nvPr/>
            </p:nvSpPr>
            <p:spPr>
              <a:xfrm>
                <a:off x="1463590" y="3576535"/>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nvGrpSpPr>
              <p:cNvPr id="16" name="Group 15">
                <a:extLst>
                  <a:ext uri="{FF2B5EF4-FFF2-40B4-BE49-F238E27FC236}">
                    <a16:creationId xmlns:a16="http://schemas.microsoft.com/office/drawing/2014/main" id="{C0712ED5-15A3-734A-B749-EF00ACC04259}"/>
                  </a:ext>
                </a:extLst>
              </p:cNvPr>
              <p:cNvGrpSpPr/>
              <p:nvPr/>
            </p:nvGrpSpPr>
            <p:grpSpPr>
              <a:xfrm>
                <a:off x="420686" y="3985137"/>
                <a:ext cx="1027644" cy="97197"/>
                <a:chOff x="3375164" y="5103168"/>
                <a:chExt cx="1027644" cy="97197"/>
              </a:xfrm>
            </p:grpSpPr>
            <p:cxnSp>
              <p:nvCxnSpPr>
                <p:cNvPr id="17" name="Straight Connector 16">
                  <a:extLst>
                    <a:ext uri="{FF2B5EF4-FFF2-40B4-BE49-F238E27FC236}">
                      <a16:creationId xmlns:a16="http://schemas.microsoft.com/office/drawing/2014/main" id="{FAFBF52F-FD73-E747-A6BF-3557956F7DDA}"/>
                    </a:ext>
                  </a:extLst>
                </p:cNvPr>
                <p:cNvCxnSpPr/>
                <p:nvPr/>
              </p:nvCxnSpPr>
              <p:spPr>
                <a:xfrm rot="5400000" flipH="1" flipV="1">
                  <a:off x="3932559" y="4681515"/>
                  <a:ext cx="0" cy="940499"/>
                </a:xfrm>
                <a:prstGeom prst="line">
                  <a:avLst/>
                </a:prstGeom>
                <a:ln w="19050" cap="rnd">
                  <a:solidFill>
                    <a:schemeClr val="tx1"/>
                  </a:solidFill>
                  <a:prstDash val="solid"/>
                  <a:headEnd type="none" w="lg" len="lg"/>
                  <a:tailEnd type="diamon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1843C1B-80FD-3943-B77F-E18B18C159F5}"/>
                    </a:ext>
                  </a:extLst>
                </p:cNvPr>
                <p:cNvSpPr/>
                <p:nvPr/>
              </p:nvSpPr>
              <p:spPr>
                <a:xfrm>
                  <a:off x="3375164" y="5103168"/>
                  <a:ext cx="100584" cy="9719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grpSp>
      </p:grpSp>
      <p:grpSp>
        <p:nvGrpSpPr>
          <p:cNvPr id="19" name="Group 18">
            <a:extLst>
              <a:ext uri="{FF2B5EF4-FFF2-40B4-BE49-F238E27FC236}">
                <a16:creationId xmlns:a16="http://schemas.microsoft.com/office/drawing/2014/main" id="{CEE4066E-A448-BA41-BABB-9E19FE2D70C7}"/>
              </a:ext>
            </a:extLst>
          </p:cNvPr>
          <p:cNvGrpSpPr/>
          <p:nvPr/>
        </p:nvGrpSpPr>
        <p:grpSpPr>
          <a:xfrm>
            <a:off x="2986946" y="2146374"/>
            <a:ext cx="4416419" cy="449242"/>
            <a:chOff x="3105578" y="1319012"/>
            <a:chExt cx="8989323" cy="914400"/>
          </a:xfrm>
        </p:grpSpPr>
        <p:grpSp>
          <p:nvGrpSpPr>
            <p:cNvPr id="20" name="Group 19">
              <a:extLst>
                <a:ext uri="{FF2B5EF4-FFF2-40B4-BE49-F238E27FC236}">
                  <a16:creationId xmlns:a16="http://schemas.microsoft.com/office/drawing/2014/main" id="{43535F84-76B2-7C41-A042-F4E4AB53F2F2}"/>
                </a:ext>
              </a:extLst>
            </p:cNvPr>
            <p:cNvGrpSpPr/>
            <p:nvPr/>
          </p:nvGrpSpPr>
          <p:grpSpPr>
            <a:xfrm>
              <a:off x="3105578" y="1319012"/>
              <a:ext cx="1883800" cy="914400"/>
              <a:chOff x="3913571" y="3545238"/>
              <a:chExt cx="1883800" cy="914400"/>
            </a:xfrm>
          </p:grpSpPr>
          <p:sp>
            <p:nvSpPr>
              <p:cNvPr id="22" name="Oval 21">
                <a:extLst>
                  <a:ext uri="{FF2B5EF4-FFF2-40B4-BE49-F238E27FC236}">
                    <a16:creationId xmlns:a16="http://schemas.microsoft.com/office/drawing/2014/main" id="{297A9793-502C-9A47-99CA-7A4CBF019BE3}"/>
                  </a:ext>
                </a:extLst>
              </p:cNvPr>
              <p:cNvSpPr/>
              <p:nvPr/>
            </p:nvSpPr>
            <p:spPr>
              <a:xfrm>
                <a:off x="4882971" y="3545238"/>
                <a:ext cx="914400" cy="9144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nvGrpSpPr>
              <p:cNvPr id="23" name="Group 22">
                <a:extLst>
                  <a:ext uri="{FF2B5EF4-FFF2-40B4-BE49-F238E27FC236}">
                    <a16:creationId xmlns:a16="http://schemas.microsoft.com/office/drawing/2014/main" id="{D17073CD-AD07-7B4F-8238-C698D94C343D}"/>
                  </a:ext>
                </a:extLst>
              </p:cNvPr>
              <p:cNvGrpSpPr/>
              <p:nvPr/>
            </p:nvGrpSpPr>
            <p:grpSpPr>
              <a:xfrm>
                <a:off x="3913571" y="3953840"/>
                <a:ext cx="953041" cy="97197"/>
                <a:chOff x="3899923" y="4008432"/>
                <a:chExt cx="953041" cy="97197"/>
              </a:xfrm>
            </p:grpSpPr>
            <p:cxnSp>
              <p:nvCxnSpPr>
                <p:cNvPr id="24" name="Straight Connector 23">
                  <a:extLst>
                    <a:ext uri="{FF2B5EF4-FFF2-40B4-BE49-F238E27FC236}">
                      <a16:creationId xmlns:a16="http://schemas.microsoft.com/office/drawing/2014/main" id="{A09A5F15-5568-B046-9DEE-516934A3472E}"/>
                    </a:ext>
                  </a:extLst>
                </p:cNvPr>
                <p:cNvCxnSpPr/>
                <p:nvPr/>
              </p:nvCxnSpPr>
              <p:spPr>
                <a:xfrm rot="5400000" flipH="1" flipV="1">
                  <a:off x="4423196" y="3627262"/>
                  <a:ext cx="0" cy="859536"/>
                </a:xfrm>
                <a:prstGeom prst="line">
                  <a:avLst/>
                </a:prstGeom>
                <a:ln w="19050" cap="rnd">
                  <a:solidFill>
                    <a:schemeClr val="accent1"/>
                  </a:solidFill>
                  <a:prstDash val="solid"/>
                  <a:headEnd type="none" w="lg" len="lg"/>
                  <a:tailEnd type="diamon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2839018-8317-2445-8BFE-8AB63C430986}"/>
                    </a:ext>
                  </a:extLst>
                </p:cNvPr>
                <p:cNvSpPr/>
                <p:nvPr/>
              </p:nvSpPr>
              <p:spPr>
                <a:xfrm>
                  <a:off x="3899923" y="4008432"/>
                  <a:ext cx="100584" cy="97197"/>
                </a:xfrm>
                <a:prstGeom prst="ellipse">
                  <a:avLst/>
                </a:prstGeom>
                <a:solidFill>
                  <a:srgbClr val="2DB7D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grpSp>
        <p:sp>
          <p:nvSpPr>
            <p:cNvPr id="21" name="Rectangle 20">
              <a:extLst>
                <a:ext uri="{FF2B5EF4-FFF2-40B4-BE49-F238E27FC236}">
                  <a16:creationId xmlns:a16="http://schemas.microsoft.com/office/drawing/2014/main" id="{4B2DA15A-138E-D44A-94FD-12923FCD0B9E}"/>
                </a:ext>
              </a:extLst>
            </p:cNvPr>
            <p:cNvSpPr/>
            <p:nvPr/>
          </p:nvSpPr>
          <p:spPr>
            <a:xfrm>
              <a:off x="5115403" y="1549738"/>
              <a:ext cx="6979498" cy="610795"/>
            </a:xfrm>
            <a:prstGeom prst="rect">
              <a:avLst/>
            </a:prstGeom>
          </p:spPr>
          <p:txBody>
            <a:bodyPr wrap="square" lIns="0" tIns="0" rIns="0" bIns="0">
              <a:spAutoFit/>
            </a:bodyPr>
            <a:lstStyle/>
            <a:p>
              <a:pPr marL="0" lvl="1" defTabSz="380927">
                <a:spcAft>
                  <a:spcPts val="428"/>
                </a:spcAft>
              </a:pPr>
              <a:r>
                <a:rPr lang="en-US" sz="975" dirty="0">
                  <a:solidFill>
                    <a:srgbClr val="002C77"/>
                  </a:solidFill>
                  <a:latin typeface="Arial" panose="020B0604020202020204"/>
                </a:rPr>
                <a:t>Provide support for all Delaware PCP practices, including small independent practices</a:t>
              </a:r>
            </a:p>
          </p:txBody>
        </p:sp>
      </p:grpSp>
      <p:grpSp>
        <p:nvGrpSpPr>
          <p:cNvPr id="26" name="Group 25">
            <a:extLst>
              <a:ext uri="{FF2B5EF4-FFF2-40B4-BE49-F238E27FC236}">
                <a16:creationId xmlns:a16="http://schemas.microsoft.com/office/drawing/2014/main" id="{73AC0B58-0B1D-5141-90EA-E46D4E856714}"/>
              </a:ext>
            </a:extLst>
          </p:cNvPr>
          <p:cNvGrpSpPr/>
          <p:nvPr/>
        </p:nvGrpSpPr>
        <p:grpSpPr>
          <a:xfrm>
            <a:off x="3393908" y="4025151"/>
            <a:ext cx="4963438" cy="449242"/>
            <a:chOff x="3208743" y="4854823"/>
            <a:chExt cx="10102736" cy="914400"/>
          </a:xfrm>
          <a:noFill/>
        </p:grpSpPr>
        <p:sp>
          <p:nvSpPr>
            <p:cNvPr id="27" name="Oval 26">
              <a:extLst>
                <a:ext uri="{FF2B5EF4-FFF2-40B4-BE49-F238E27FC236}">
                  <a16:creationId xmlns:a16="http://schemas.microsoft.com/office/drawing/2014/main" id="{E7C90E8C-6F34-2647-B2DF-3933F84310DC}"/>
                </a:ext>
              </a:extLst>
            </p:cNvPr>
            <p:cNvSpPr/>
            <p:nvPr/>
          </p:nvSpPr>
          <p:spPr>
            <a:xfrm>
              <a:off x="4251647" y="4854823"/>
              <a:ext cx="914400" cy="914400"/>
            </a:xfrm>
            <a:prstGeom prst="ellipse">
              <a:avLst/>
            </a:prstGeom>
            <a:grp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nvGrpSpPr>
            <p:cNvPr id="28" name="Group 27">
              <a:extLst>
                <a:ext uri="{FF2B5EF4-FFF2-40B4-BE49-F238E27FC236}">
                  <a16:creationId xmlns:a16="http://schemas.microsoft.com/office/drawing/2014/main" id="{0ECD21AF-E97B-9744-82B5-73F2192FFAB4}"/>
                </a:ext>
              </a:extLst>
            </p:cNvPr>
            <p:cNvGrpSpPr/>
            <p:nvPr/>
          </p:nvGrpSpPr>
          <p:grpSpPr>
            <a:xfrm>
              <a:off x="3208743" y="5263425"/>
              <a:ext cx="1027644" cy="97197"/>
              <a:chOff x="3375164" y="5103168"/>
              <a:chExt cx="1027644" cy="97197"/>
            </a:xfrm>
            <a:grpFill/>
          </p:grpSpPr>
          <p:cxnSp>
            <p:nvCxnSpPr>
              <p:cNvPr id="30" name="Straight Connector 29">
                <a:extLst>
                  <a:ext uri="{FF2B5EF4-FFF2-40B4-BE49-F238E27FC236}">
                    <a16:creationId xmlns:a16="http://schemas.microsoft.com/office/drawing/2014/main" id="{D0536DED-DD77-4B47-950A-A58F656CA2AA}"/>
                  </a:ext>
                </a:extLst>
              </p:cNvPr>
              <p:cNvCxnSpPr/>
              <p:nvPr/>
            </p:nvCxnSpPr>
            <p:spPr>
              <a:xfrm rot="5400000" flipH="1" flipV="1">
                <a:off x="3932559" y="4681517"/>
                <a:ext cx="0" cy="940499"/>
              </a:xfrm>
              <a:prstGeom prst="line">
                <a:avLst/>
              </a:prstGeom>
              <a:grpFill/>
              <a:ln w="19050" cap="rnd">
                <a:solidFill>
                  <a:schemeClr val="accent5"/>
                </a:solidFill>
                <a:prstDash val="solid"/>
                <a:headEnd type="none" w="lg" len="lg"/>
                <a:tailEnd type="diamond"/>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4171350-E516-6047-859B-00BB2ACE1513}"/>
                  </a:ext>
                </a:extLst>
              </p:cNvPr>
              <p:cNvSpPr/>
              <p:nvPr/>
            </p:nvSpPr>
            <p:spPr>
              <a:xfrm>
                <a:off x="3375164" y="5103168"/>
                <a:ext cx="100584" cy="97197"/>
              </a:xfrm>
              <a:prstGeom prst="ellipse">
                <a:avLst/>
              </a:prstGeom>
              <a:solidFill>
                <a:schemeClr val="accent2"/>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sp>
          <p:nvSpPr>
            <p:cNvPr id="29" name="Rectangle 28">
              <a:extLst>
                <a:ext uri="{FF2B5EF4-FFF2-40B4-BE49-F238E27FC236}">
                  <a16:creationId xmlns:a16="http://schemas.microsoft.com/office/drawing/2014/main" id="{DDBC2D7D-8EE3-0A47-A804-0A0FB09E23DC}"/>
                </a:ext>
              </a:extLst>
            </p:cNvPr>
            <p:cNvSpPr/>
            <p:nvPr/>
          </p:nvSpPr>
          <p:spPr>
            <a:xfrm>
              <a:off x="5299143" y="5102669"/>
              <a:ext cx="8012336" cy="305398"/>
            </a:xfrm>
            <a:prstGeom prst="rect">
              <a:avLst/>
            </a:prstGeom>
            <a:grpFill/>
          </p:spPr>
          <p:txBody>
            <a:bodyPr wrap="square" lIns="0" tIns="0" rIns="0" bIns="0">
              <a:spAutoFit/>
            </a:bodyPr>
            <a:lstStyle/>
            <a:p>
              <a:pPr marL="0" lvl="1" defTabSz="380927">
                <a:spcAft>
                  <a:spcPts val="428"/>
                </a:spcAft>
              </a:pPr>
              <a:r>
                <a:rPr lang="en-US" sz="975" dirty="0">
                  <a:solidFill>
                    <a:srgbClr val="002C77"/>
                  </a:solidFill>
                  <a:latin typeface="Arial" panose="020B0604020202020204"/>
                </a:rPr>
                <a:t>Bolsters PCPs’ capacity to provide care coordination to patients</a:t>
              </a:r>
            </a:p>
          </p:txBody>
        </p:sp>
      </p:grpSp>
      <p:grpSp>
        <p:nvGrpSpPr>
          <p:cNvPr id="32" name="Group 31">
            <a:extLst>
              <a:ext uri="{FF2B5EF4-FFF2-40B4-BE49-F238E27FC236}">
                <a16:creationId xmlns:a16="http://schemas.microsoft.com/office/drawing/2014/main" id="{BD532B0E-A2A0-0347-9FF1-D75960B68EA4}"/>
              </a:ext>
            </a:extLst>
          </p:cNvPr>
          <p:cNvGrpSpPr/>
          <p:nvPr/>
        </p:nvGrpSpPr>
        <p:grpSpPr>
          <a:xfrm>
            <a:off x="3393909" y="2759186"/>
            <a:ext cx="4963438" cy="500613"/>
            <a:chOff x="3105578" y="1319012"/>
            <a:chExt cx="10102736" cy="1018962"/>
          </a:xfrm>
        </p:grpSpPr>
        <p:grpSp>
          <p:nvGrpSpPr>
            <p:cNvPr id="33" name="Group 32">
              <a:extLst>
                <a:ext uri="{FF2B5EF4-FFF2-40B4-BE49-F238E27FC236}">
                  <a16:creationId xmlns:a16="http://schemas.microsoft.com/office/drawing/2014/main" id="{160FBB64-BB9A-EE42-A52C-6BF2863F0A53}"/>
                </a:ext>
              </a:extLst>
            </p:cNvPr>
            <p:cNvGrpSpPr/>
            <p:nvPr/>
          </p:nvGrpSpPr>
          <p:grpSpPr>
            <a:xfrm>
              <a:off x="3105578" y="1319012"/>
              <a:ext cx="1883800" cy="914400"/>
              <a:chOff x="3913571" y="3545238"/>
              <a:chExt cx="1883800" cy="914400"/>
            </a:xfrm>
          </p:grpSpPr>
          <p:sp>
            <p:nvSpPr>
              <p:cNvPr id="35" name="Oval 34">
                <a:extLst>
                  <a:ext uri="{FF2B5EF4-FFF2-40B4-BE49-F238E27FC236}">
                    <a16:creationId xmlns:a16="http://schemas.microsoft.com/office/drawing/2014/main" id="{F61F7E18-C8D3-0F4D-B83B-1D79583EEEAA}"/>
                  </a:ext>
                </a:extLst>
              </p:cNvPr>
              <p:cNvSpPr/>
              <p:nvPr/>
            </p:nvSpPr>
            <p:spPr>
              <a:xfrm>
                <a:off x="4882971" y="3545238"/>
                <a:ext cx="914400" cy="91440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nvGrpSpPr>
              <p:cNvPr id="36" name="Group 35">
                <a:extLst>
                  <a:ext uri="{FF2B5EF4-FFF2-40B4-BE49-F238E27FC236}">
                    <a16:creationId xmlns:a16="http://schemas.microsoft.com/office/drawing/2014/main" id="{2E20D9C9-889E-3F40-9EDB-B10222F7367E}"/>
                  </a:ext>
                </a:extLst>
              </p:cNvPr>
              <p:cNvGrpSpPr/>
              <p:nvPr/>
            </p:nvGrpSpPr>
            <p:grpSpPr>
              <a:xfrm>
                <a:off x="3913571" y="3953840"/>
                <a:ext cx="953041" cy="97197"/>
                <a:chOff x="3899923" y="4008432"/>
                <a:chExt cx="953041" cy="97197"/>
              </a:xfrm>
            </p:grpSpPr>
            <p:cxnSp>
              <p:nvCxnSpPr>
                <p:cNvPr id="37" name="Straight Connector 36">
                  <a:extLst>
                    <a:ext uri="{FF2B5EF4-FFF2-40B4-BE49-F238E27FC236}">
                      <a16:creationId xmlns:a16="http://schemas.microsoft.com/office/drawing/2014/main" id="{942C229C-AF01-4047-B9D1-F223D495656D}"/>
                    </a:ext>
                  </a:extLst>
                </p:cNvPr>
                <p:cNvCxnSpPr/>
                <p:nvPr/>
              </p:nvCxnSpPr>
              <p:spPr>
                <a:xfrm rot="5400000" flipH="1" flipV="1">
                  <a:off x="4423196" y="3627262"/>
                  <a:ext cx="0" cy="859536"/>
                </a:xfrm>
                <a:prstGeom prst="line">
                  <a:avLst/>
                </a:prstGeom>
                <a:ln w="19050" cap="rnd">
                  <a:solidFill>
                    <a:schemeClr val="accent3"/>
                  </a:solidFill>
                  <a:prstDash val="solid"/>
                  <a:headEnd type="none" w="lg" len="lg"/>
                  <a:tailEnd type="diamon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E660CB21-2B67-BC4D-9BA8-439CCBD9AAB4}"/>
                    </a:ext>
                  </a:extLst>
                </p:cNvPr>
                <p:cNvSpPr/>
                <p:nvPr/>
              </p:nvSpPr>
              <p:spPr>
                <a:xfrm>
                  <a:off x="3899923" y="4008432"/>
                  <a:ext cx="100584" cy="97197"/>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grpSp>
        <p:sp>
          <p:nvSpPr>
            <p:cNvPr id="34" name="Rectangle 33">
              <a:extLst>
                <a:ext uri="{FF2B5EF4-FFF2-40B4-BE49-F238E27FC236}">
                  <a16:creationId xmlns:a16="http://schemas.microsoft.com/office/drawing/2014/main" id="{60D5322C-1E5F-1B4B-81AF-710C8BAA0DCE}"/>
                </a:ext>
              </a:extLst>
            </p:cNvPr>
            <p:cNvSpPr/>
            <p:nvPr/>
          </p:nvSpPr>
          <p:spPr>
            <a:xfrm>
              <a:off x="5115405" y="1421781"/>
              <a:ext cx="8092909" cy="916193"/>
            </a:xfrm>
            <a:prstGeom prst="rect">
              <a:avLst/>
            </a:prstGeom>
          </p:spPr>
          <p:txBody>
            <a:bodyPr wrap="square" lIns="0" tIns="0" rIns="0" bIns="0">
              <a:spAutoFit/>
            </a:bodyPr>
            <a:lstStyle/>
            <a:p>
              <a:pPr marL="0" lvl="1" defTabSz="380927">
                <a:spcAft>
                  <a:spcPts val="428"/>
                </a:spcAft>
              </a:pPr>
              <a:r>
                <a:rPr lang="en-US" sz="975" dirty="0">
                  <a:solidFill>
                    <a:srgbClr val="002C77"/>
                  </a:solidFill>
                  <a:latin typeface="Arial" panose="020B0604020202020204"/>
                </a:rPr>
                <a:t>Adopts a new base payment model that frees clinicians from the financial imperative to generate visit volume, allowing them to deliver services in a flexible way that best addresses patient needs</a:t>
              </a:r>
            </a:p>
          </p:txBody>
        </p:sp>
      </p:grpSp>
      <p:grpSp>
        <p:nvGrpSpPr>
          <p:cNvPr id="39" name="Group 38">
            <a:extLst>
              <a:ext uri="{FF2B5EF4-FFF2-40B4-BE49-F238E27FC236}">
                <a16:creationId xmlns:a16="http://schemas.microsoft.com/office/drawing/2014/main" id="{BF6D90FC-1BBD-FE45-9DD3-F0904B37AD72}"/>
              </a:ext>
            </a:extLst>
          </p:cNvPr>
          <p:cNvGrpSpPr/>
          <p:nvPr/>
        </p:nvGrpSpPr>
        <p:grpSpPr>
          <a:xfrm>
            <a:off x="2996410" y="4597621"/>
            <a:ext cx="4416421" cy="449242"/>
            <a:chOff x="3105578" y="1319012"/>
            <a:chExt cx="8989319" cy="914400"/>
          </a:xfrm>
        </p:grpSpPr>
        <p:grpSp>
          <p:nvGrpSpPr>
            <p:cNvPr id="40" name="Group 39">
              <a:extLst>
                <a:ext uri="{FF2B5EF4-FFF2-40B4-BE49-F238E27FC236}">
                  <a16:creationId xmlns:a16="http://schemas.microsoft.com/office/drawing/2014/main" id="{C2BFF0DD-09BB-0748-BD98-14307097A3AA}"/>
                </a:ext>
              </a:extLst>
            </p:cNvPr>
            <p:cNvGrpSpPr/>
            <p:nvPr/>
          </p:nvGrpSpPr>
          <p:grpSpPr>
            <a:xfrm>
              <a:off x="3105578" y="1319012"/>
              <a:ext cx="1883800" cy="914400"/>
              <a:chOff x="3913571" y="3545238"/>
              <a:chExt cx="1883800" cy="914400"/>
            </a:xfrm>
          </p:grpSpPr>
          <p:sp>
            <p:nvSpPr>
              <p:cNvPr id="42" name="Oval 41">
                <a:extLst>
                  <a:ext uri="{FF2B5EF4-FFF2-40B4-BE49-F238E27FC236}">
                    <a16:creationId xmlns:a16="http://schemas.microsoft.com/office/drawing/2014/main" id="{948086D2-AEE0-A34F-9DEF-53DF77E409A1}"/>
                  </a:ext>
                </a:extLst>
              </p:cNvPr>
              <p:cNvSpPr/>
              <p:nvPr/>
            </p:nvSpPr>
            <p:spPr>
              <a:xfrm>
                <a:off x="4882971" y="3545238"/>
                <a:ext cx="914400" cy="9144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nvGrpSpPr>
              <p:cNvPr id="43" name="Group 42">
                <a:extLst>
                  <a:ext uri="{FF2B5EF4-FFF2-40B4-BE49-F238E27FC236}">
                    <a16:creationId xmlns:a16="http://schemas.microsoft.com/office/drawing/2014/main" id="{3C7C4B4D-B47E-1840-B2A0-E8746CDEF644}"/>
                  </a:ext>
                </a:extLst>
              </p:cNvPr>
              <p:cNvGrpSpPr/>
              <p:nvPr/>
            </p:nvGrpSpPr>
            <p:grpSpPr>
              <a:xfrm>
                <a:off x="3913571" y="3953840"/>
                <a:ext cx="953041" cy="97197"/>
                <a:chOff x="3899923" y="4008432"/>
                <a:chExt cx="953041" cy="97197"/>
              </a:xfrm>
            </p:grpSpPr>
            <p:cxnSp>
              <p:nvCxnSpPr>
                <p:cNvPr id="44" name="Straight Connector 43">
                  <a:extLst>
                    <a:ext uri="{FF2B5EF4-FFF2-40B4-BE49-F238E27FC236}">
                      <a16:creationId xmlns:a16="http://schemas.microsoft.com/office/drawing/2014/main" id="{71FB2130-9C13-C548-A320-3719C803D3AE}"/>
                    </a:ext>
                  </a:extLst>
                </p:cNvPr>
                <p:cNvCxnSpPr/>
                <p:nvPr/>
              </p:nvCxnSpPr>
              <p:spPr>
                <a:xfrm rot="5400000" flipH="1" flipV="1">
                  <a:off x="4423196" y="3627262"/>
                  <a:ext cx="0" cy="859536"/>
                </a:xfrm>
                <a:prstGeom prst="line">
                  <a:avLst/>
                </a:prstGeom>
                <a:ln w="19050" cap="rnd">
                  <a:solidFill>
                    <a:schemeClr val="accent6"/>
                  </a:solidFill>
                  <a:prstDash val="solid"/>
                  <a:headEnd type="none" w="lg" len="lg"/>
                  <a:tailEnd type="diamond"/>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D92D6F00-DB72-2D4E-A055-6ED52C20C02F}"/>
                    </a:ext>
                  </a:extLst>
                </p:cNvPr>
                <p:cNvSpPr/>
                <p:nvPr/>
              </p:nvSpPr>
              <p:spPr>
                <a:xfrm>
                  <a:off x="3899923" y="4008432"/>
                  <a:ext cx="100584" cy="97197"/>
                </a:xfrm>
                <a:prstGeom prst="ellipse">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0" tIns="51420" rIns="51420" bIns="51420" numCol="1" spcCol="0" rtlCol="0" fromWordArt="0" anchor="ctr" anchorCtr="0" forceAA="0" compatLnSpc="1">
                  <a:prstTxWarp prst="textNoShape">
                    <a:avLst/>
                  </a:prstTxWarp>
                  <a:noAutofit/>
                </a:bodyPr>
                <a:lstStyle/>
                <a:p>
                  <a:pPr algn="ctr" defTabSz="342900"/>
                  <a:endParaRPr lang="en-US" sz="975" dirty="0">
                    <a:solidFill>
                      <a:srgbClr val="002C77"/>
                    </a:solidFill>
                    <a:latin typeface="Arial" panose="020B0604020202020204"/>
                  </a:endParaRPr>
                </a:p>
              </p:txBody>
            </p:sp>
          </p:grpSp>
        </p:grpSp>
        <p:sp>
          <p:nvSpPr>
            <p:cNvPr id="41" name="Rectangle 40">
              <a:extLst>
                <a:ext uri="{FF2B5EF4-FFF2-40B4-BE49-F238E27FC236}">
                  <a16:creationId xmlns:a16="http://schemas.microsoft.com/office/drawing/2014/main" id="{60F2CA54-5840-7346-AA98-2FAFF4C66581}"/>
                </a:ext>
              </a:extLst>
            </p:cNvPr>
            <p:cNvSpPr/>
            <p:nvPr/>
          </p:nvSpPr>
          <p:spPr>
            <a:xfrm>
              <a:off x="5115405" y="1481191"/>
              <a:ext cx="6979492" cy="610795"/>
            </a:xfrm>
            <a:prstGeom prst="rect">
              <a:avLst/>
            </a:prstGeom>
          </p:spPr>
          <p:txBody>
            <a:bodyPr wrap="square" lIns="0" tIns="0" rIns="0" bIns="0">
              <a:spAutoFit/>
            </a:bodyPr>
            <a:lstStyle/>
            <a:p>
              <a:pPr marL="0" lvl="1" defTabSz="380927">
                <a:spcAft>
                  <a:spcPts val="428"/>
                </a:spcAft>
              </a:pPr>
              <a:r>
                <a:rPr lang="en-US" sz="975" dirty="0">
                  <a:solidFill>
                    <a:srgbClr val="002C77"/>
                  </a:solidFill>
                  <a:latin typeface="Arial" panose="020B0604020202020204"/>
                </a:rPr>
                <a:t>Supports providers in adopting tools and strategies to become </a:t>
              </a:r>
              <a:br>
                <a:rPr lang="en-US" sz="975" dirty="0">
                  <a:solidFill>
                    <a:srgbClr val="002C77"/>
                  </a:solidFill>
                  <a:latin typeface="Arial" panose="020B0604020202020204"/>
                </a:rPr>
              </a:br>
              <a:r>
                <a:rPr lang="en-US" sz="975" dirty="0">
                  <a:solidFill>
                    <a:srgbClr val="002C77"/>
                  </a:solidFill>
                  <a:latin typeface="Arial" panose="020B0604020202020204"/>
                </a:rPr>
                <a:t>high-performing practices </a:t>
              </a:r>
            </a:p>
          </p:txBody>
        </p:sp>
      </p:grpSp>
      <p:sp>
        <p:nvSpPr>
          <p:cNvPr id="48" name="Oval 47">
            <a:extLst>
              <a:ext uri="{FF2B5EF4-FFF2-40B4-BE49-F238E27FC236}">
                <a16:creationId xmlns:a16="http://schemas.microsoft.com/office/drawing/2014/main" id="{67B65D24-A882-3344-9558-3AD619679A5F}"/>
              </a:ext>
            </a:extLst>
          </p:cNvPr>
          <p:cNvSpPr/>
          <p:nvPr/>
        </p:nvSpPr>
        <p:spPr>
          <a:xfrm>
            <a:off x="886188" y="2636453"/>
            <a:ext cx="1920328" cy="19203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IN" sz="1350" b="1" dirty="0">
                <a:ln w="0"/>
                <a:solidFill>
                  <a:srgbClr val="FFFFFF"/>
                </a:solidFill>
                <a:latin typeface="Arial" pitchFamily="34" charset="0"/>
                <a:cs typeface="Arial" pitchFamily="34" charset="0"/>
              </a:rPr>
              <a:t>Primary Care Concept Model</a:t>
            </a: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453" y="2863088"/>
            <a:ext cx="296538" cy="281648"/>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949" y="2220673"/>
            <a:ext cx="304672" cy="289373"/>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277" y="3500984"/>
            <a:ext cx="286330" cy="271952"/>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962" y="4109931"/>
            <a:ext cx="321986" cy="305818"/>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5857" y="4672391"/>
            <a:ext cx="296278" cy="281401"/>
          </a:xfrm>
          <a:prstGeom prst="rect">
            <a:avLst/>
          </a:prstGeom>
        </p:spPr>
      </p:pic>
    </p:spTree>
    <p:extLst>
      <p:ext uri="{BB962C8B-B14F-4D97-AF65-F5344CB8AC3E}">
        <p14:creationId xmlns:p14="http://schemas.microsoft.com/office/powerpoint/2010/main" val="3137644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 Concept Model Overview</a:t>
            </a:r>
          </a:p>
        </p:txBody>
      </p:sp>
      <p:sp>
        <p:nvSpPr>
          <p:cNvPr id="3" name="Text Placeholder 2"/>
          <p:cNvSpPr>
            <a:spLocks noGrp="1"/>
          </p:cNvSpPr>
          <p:nvPr>
            <p:ph type="body" idx="1"/>
          </p:nvPr>
        </p:nvSpPr>
        <p:spPr/>
        <p:txBody>
          <a:bodyPr/>
          <a:lstStyle/>
          <a:p>
            <a:r>
              <a:rPr lang="en-US"/>
              <a:t>1</a:t>
            </a:r>
            <a:endParaRPr lang="en-US" dirty="0"/>
          </a:p>
        </p:txBody>
      </p:sp>
      <p:pic>
        <p:nvPicPr>
          <p:cNvPr id="1026" name="Picture 2" descr="AdobeStock_2031004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34" y="2003701"/>
            <a:ext cx="6820817" cy="454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51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48</a:t>
            </a:fld>
            <a:endParaRPr lang="en-US" dirty="0">
              <a:solidFill>
                <a:srgbClr val="002C77"/>
              </a:solidFill>
              <a:latin typeface="Arial" panose="020B0604020202020204"/>
            </a:endParaRPr>
          </a:p>
        </p:txBody>
      </p:sp>
      <p:sp>
        <p:nvSpPr>
          <p:cNvPr id="37" name="TextBox 36"/>
          <p:cNvSpPr txBox="1"/>
          <p:nvPr/>
        </p:nvSpPr>
        <p:spPr>
          <a:xfrm>
            <a:off x="5147647" y="5269594"/>
            <a:ext cx="352157" cy="507831"/>
          </a:xfrm>
          <a:prstGeom prst="rect">
            <a:avLst/>
          </a:prstGeom>
          <a:noFill/>
        </p:spPr>
        <p:txBody>
          <a:bodyPr wrap="squar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06</a:t>
            </a:r>
          </a:p>
        </p:txBody>
      </p:sp>
      <p:pic>
        <p:nvPicPr>
          <p:cNvPr id="38" name="Picture 37">
            <a:extLst>
              <a:ext uri="{FF2B5EF4-FFF2-40B4-BE49-F238E27FC236}">
                <a16:creationId xmlns:a16="http://schemas.microsoft.com/office/drawing/2014/main" id="{B63D5FB9-C82F-8F4A-95AE-86F43C5BFEC9}"/>
              </a:ext>
            </a:extLst>
          </p:cNvPr>
          <p:cNvPicPr>
            <a:picLocks noChangeAspect="1"/>
          </p:cNvPicPr>
          <p:nvPr/>
        </p:nvPicPr>
        <p:blipFill rotWithShape="1">
          <a:blip r:embed="rId3">
            <a:extLst>
              <a:ext uri="{28A0092B-C50C-407E-A947-70E740481C1C}">
                <a14:useLocalDpi xmlns:a14="http://schemas.microsoft.com/office/drawing/2010/main"/>
              </a:ext>
            </a:extLst>
          </a:blip>
          <a:srcRect l="4828" r="9858"/>
          <a:stretch/>
        </p:blipFill>
        <p:spPr>
          <a:xfrm>
            <a:off x="5145851" y="860768"/>
            <a:ext cx="4006215" cy="5139962"/>
          </a:xfrm>
          <a:prstGeom prst="rect">
            <a:avLst/>
          </a:prstGeom>
        </p:spPr>
      </p:pic>
      <p:sp>
        <p:nvSpPr>
          <p:cNvPr id="39" name="Rectangle 38"/>
          <p:cNvSpPr/>
          <p:nvPr/>
        </p:nvSpPr>
        <p:spPr>
          <a:xfrm>
            <a:off x="3574589" y="863954"/>
            <a:ext cx="5572125" cy="5143500"/>
          </a:xfrm>
          <a:prstGeom prst="rect">
            <a:avLst/>
          </a:prstGeom>
          <a:gradFill>
            <a:gsLst>
              <a:gs pos="36000">
                <a:schemeClr val="bg1"/>
              </a:gs>
              <a:gs pos="100000">
                <a:schemeClr val="bg1">
                  <a:alpha val="0"/>
                </a:schemeClr>
              </a:gs>
            </a:gsLst>
            <a:lin ang="1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err="1">
              <a:solidFill>
                <a:srgbClr val="FFFFFF"/>
              </a:solidFill>
              <a:latin typeface="Arial" panose="020B0604020202020204"/>
            </a:endParaRPr>
          </a:p>
        </p:txBody>
      </p:sp>
      <p:grpSp>
        <p:nvGrpSpPr>
          <p:cNvPr id="11" name="Group 10"/>
          <p:cNvGrpSpPr/>
          <p:nvPr/>
        </p:nvGrpSpPr>
        <p:grpSpPr>
          <a:xfrm>
            <a:off x="1006352" y="1670886"/>
            <a:ext cx="4173089" cy="3897904"/>
            <a:chOff x="3672681" y="1338263"/>
            <a:chExt cx="4851798" cy="4843462"/>
          </a:xfrm>
        </p:grpSpPr>
        <p:grpSp>
          <p:nvGrpSpPr>
            <p:cNvPr id="12" name="Group 11"/>
            <p:cNvGrpSpPr/>
            <p:nvPr/>
          </p:nvGrpSpPr>
          <p:grpSpPr>
            <a:xfrm>
              <a:off x="3672681" y="1338263"/>
              <a:ext cx="4851798" cy="4843462"/>
              <a:chOff x="3470275" y="1338263"/>
              <a:chExt cx="4851798" cy="4843462"/>
            </a:xfrm>
          </p:grpSpPr>
          <p:sp>
            <p:nvSpPr>
              <p:cNvPr id="28" name="Freeform 26"/>
              <p:cNvSpPr>
                <a:spLocks/>
              </p:cNvSpPr>
              <p:nvPr/>
            </p:nvSpPr>
            <p:spPr bwMode="auto">
              <a:xfrm>
                <a:off x="3470275" y="2085975"/>
                <a:ext cx="1651000" cy="1647825"/>
              </a:xfrm>
              <a:custGeom>
                <a:avLst/>
                <a:gdLst>
                  <a:gd name="T0" fmla="*/ 1309 w 2080"/>
                  <a:gd name="T1" fmla="*/ 461 h 2077"/>
                  <a:gd name="T2" fmla="*/ 1379 w 2080"/>
                  <a:gd name="T3" fmla="*/ 512 h 2077"/>
                  <a:gd name="T4" fmla="*/ 1383 w 2080"/>
                  <a:gd name="T5" fmla="*/ 442 h 2077"/>
                  <a:gd name="T6" fmla="*/ 1422 w 2080"/>
                  <a:gd name="T7" fmla="*/ 363 h 2077"/>
                  <a:gd name="T8" fmla="*/ 1489 w 2080"/>
                  <a:gd name="T9" fmla="*/ 309 h 2077"/>
                  <a:gd name="T10" fmla="*/ 1575 w 2080"/>
                  <a:gd name="T11" fmla="*/ 289 h 2077"/>
                  <a:gd name="T12" fmla="*/ 1664 w 2080"/>
                  <a:gd name="T13" fmla="*/ 309 h 2077"/>
                  <a:gd name="T14" fmla="*/ 1731 w 2080"/>
                  <a:gd name="T15" fmla="*/ 363 h 2077"/>
                  <a:gd name="T16" fmla="*/ 1770 w 2080"/>
                  <a:gd name="T17" fmla="*/ 442 h 2077"/>
                  <a:gd name="T18" fmla="*/ 1770 w 2080"/>
                  <a:gd name="T19" fmla="*/ 533 h 2077"/>
                  <a:gd name="T20" fmla="*/ 1731 w 2080"/>
                  <a:gd name="T21" fmla="*/ 612 h 2077"/>
                  <a:gd name="T22" fmla="*/ 1664 w 2080"/>
                  <a:gd name="T23" fmla="*/ 666 h 2077"/>
                  <a:gd name="T24" fmla="*/ 1575 w 2080"/>
                  <a:gd name="T25" fmla="*/ 686 h 2077"/>
                  <a:gd name="T26" fmla="*/ 1529 w 2080"/>
                  <a:gd name="T27" fmla="*/ 681 h 2077"/>
                  <a:gd name="T28" fmla="*/ 2080 w 2080"/>
                  <a:gd name="T29" fmla="*/ 1234 h 2077"/>
                  <a:gd name="T30" fmla="*/ 1943 w 2080"/>
                  <a:gd name="T31" fmla="*/ 1415 h 2077"/>
                  <a:gd name="T32" fmla="*/ 1840 w 2080"/>
                  <a:gd name="T33" fmla="*/ 1618 h 2077"/>
                  <a:gd name="T34" fmla="*/ 1771 w 2080"/>
                  <a:gd name="T35" fmla="*/ 1840 h 2077"/>
                  <a:gd name="T36" fmla="*/ 1744 w 2080"/>
                  <a:gd name="T37" fmla="*/ 2077 h 2077"/>
                  <a:gd name="T38" fmla="*/ 1132 w 2080"/>
                  <a:gd name="T39" fmla="*/ 2036 h 2077"/>
                  <a:gd name="T40" fmla="*/ 1128 w 2080"/>
                  <a:gd name="T41" fmla="*/ 1940 h 2077"/>
                  <a:gd name="T42" fmla="*/ 1089 w 2080"/>
                  <a:gd name="T43" fmla="*/ 1844 h 2077"/>
                  <a:gd name="T44" fmla="*/ 1015 w 2080"/>
                  <a:gd name="T45" fmla="*/ 1772 h 2077"/>
                  <a:gd name="T46" fmla="*/ 919 w 2080"/>
                  <a:gd name="T47" fmla="*/ 1731 h 2077"/>
                  <a:gd name="T48" fmla="*/ 812 w 2080"/>
                  <a:gd name="T49" fmla="*/ 1731 h 2077"/>
                  <a:gd name="T50" fmla="*/ 716 w 2080"/>
                  <a:gd name="T51" fmla="*/ 1772 h 2077"/>
                  <a:gd name="T52" fmla="*/ 643 w 2080"/>
                  <a:gd name="T53" fmla="*/ 1844 h 2077"/>
                  <a:gd name="T54" fmla="*/ 603 w 2080"/>
                  <a:gd name="T55" fmla="*/ 1940 h 2077"/>
                  <a:gd name="T56" fmla="*/ 601 w 2080"/>
                  <a:gd name="T57" fmla="*/ 2036 h 2077"/>
                  <a:gd name="T58" fmla="*/ 0 w 2080"/>
                  <a:gd name="T59" fmla="*/ 2077 h 2077"/>
                  <a:gd name="T60" fmla="*/ 26 w 2080"/>
                  <a:gd name="T61" fmla="*/ 1711 h 2077"/>
                  <a:gd name="T62" fmla="*/ 92 w 2080"/>
                  <a:gd name="T63" fmla="*/ 1357 h 2077"/>
                  <a:gd name="T64" fmla="*/ 200 w 2080"/>
                  <a:gd name="T65" fmla="*/ 1021 h 2077"/>
                  <a:gd name="T66" fmla="*/ 344 w 2080"/>
                  <a:gd name="T67" fmla="*/ 701 h 2077"/>
                  <a:gd name="T68" fmla="*/ 521 w 2080"/>
                  <a:gd name="T69" fmla="*/ 403 h 2077"/>
                  <a:gd name="T70" fmla="*/ 732 w 2080"/>
                  <a:gd name="T71" fmla="*/ 128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077">
                    <a:moveTo>
                      <a:pt x="847" y="0"/>
                    </a:moveTo>
                    <a:lnTo>
                      <a:pt x="1309" y="461"/>
                    </a:lnTo>
                    <a:lnTo>
                      <a:pt x="1383" y="535"/>
                    </a:lnTo>
                    <a:lnTo>
                      <a:pt x="1379" y="512"/>
                    </a:lnTo>
                    <a:lnTo>
                      <a:pt x="1378" y="488"/>
                    </a:lnTo>
                    <a:lnTo>
                      <a:pt x="1383" y="442"/>
                    </a:lnTo>
                    <a:lnTo>
                      <a:pt x="1398" y="400"/>
                    </a:lnTo>
                    <a:lnTo>
                      <a:pt x="1422" y="363"/>
                    </a:lnTo>
                    <a:lnTo>
                      <a:pt x="1452" y="333"/>
                    </a:lnTo>
                    <a:lnTo>
                      <a:pt x="1489" y="309"/>
                    </a:lnTo>
                    <a:lnTo>
                      <a:pt x="1531" y="294"/>
                    </a:lnTo>
                    <a:lnTo>
                      <a:pt x="1575" y="289"/>
                    </a:lnTo>
                    <a:lnTo>
                      <a:pt x="1622" y="294"/>
                    </a:lnTo>
                    <a:lnTo>
                      <a:pt x="1664" y="309"/>
                    </a:lnTo>
                    <a:lnTo>
                      <a:pt x="1701" y="333"/>
                    </a:lnTo>
                    <a:lnTo>
                      <a:pt x="1731" y="363"/>
                    </a:lnTo>
                    <a:lnTo>
                      <a:pt x="1755" y="400"/>
                    </a:lnTo>
                    <a:lnTo>
                      <a:pt x="1770" y="442"/>
                    </a:lnTo>
                    <a:lnTo>
                      <a:pt x="1775" y="488"/>
                    </a:lnTo>
                    <a:lnTo>
                      <a:pt x="1770" y="533"/>
                    </a:lnTo>
                    <a:lnTo>
                      <a:pt x="1755" y="575"/>
                    </a:lnTo>
                    <a:lnTo>
                      <a:pt x="1731" y="612"/>
                    </a:lnTo>
                    <a:lnTo>
                      <a:pt x="1701" y="644"/>
                    </a:lnTo>
                    <a:lnTo>
                      <a:pt x="1664" y="666"/>
                    </a:lnTo>
                    <a:lnTo>
                      <a:pt x="1622" y="681"/>
                    </a:lnTo>
                    <a:lnTo>
                      <a:pt x="1575" y="686"/>
                    </a:lnTo>
                    <a:lnTo>
                      <a:pt x="1551" y="684"/>
                    </a:lnTo>
                    <a:lnTo>
                      <a:pt x="1529" y="681"/>
                    </a:lnTo>
                    <a:lnTo>
                      <a:pt x="1603" y="756"/>
                    </a:lnTo>
                    <a:lnTo>
                      <a:pt x="2080" y="1234"/>
                    </a:lnTo>
                    <a:lnTo>
                      <a:pt x="2008" y="1320"/>
                    </a:lnTo>
                    <a:lnTo>
                      <a:pt x="1943" y="1415"/>
                    </a:lnTo>
                    <a:lnTo>
                      <a:pt x="1888" y="1513"/>
                    </a:lnTo>
                    <a:lnTo>
                      <a:pt x="1840" y="1618"/>
                    </a:lnTo>
                    <a:lnTo>
                      <a:pt x="1801" y="1727"/>
                    </a:lnTo>
                    <a:lnTo>
                      <a:pt x="1771" y="1840"/>
                    </a:lnTo>
                    <a:lnTo>
                      <a:pt x="1753" y="1957"/>
                    </a:lnTo>
                    <a:lnTo>
                      <a:pt x="1744" y="2077"/>
                    </a:lnTo>
                    <a:lnTo>
                      <a:pt x="1121" y="2077"/>
                    </a:lnTo>
                    <a:lnTo>
                      <a:pt x="1132" y="2036"/>
                    </a:lnTo>
                    <a:lnTo>
                      <a:pt x="1133" y="1994"/>
                    </a:lnTo>
                    <a:lnTo>
                      <a:pt x="1128" y="1940"/>
                    </a:lnTo>
                    <a:lnTo>
                      <a:pt x="1113" y="1890"/>
                    </a:lnTo>
                    <a:lnTo>
                      <a:pt x="1089" y="1844"/>
                    </a:lnTo>
                    <a:lnTo>
                      <a:pt x="1056" y="1803"/>
                    </a:lnTo>
                    <a:lnTo>
                      <a:pt x="1015" y="1772"/>
                    </a:lnTo>
                    <a:lnTo>
                      <a:pt x="971" y="1746"/>
                    </a:lnTo>
                    <a:lnTo>
                      <a:pt x="919" y="1731"/>
                    </a:lnTo>
                    <a:lnTo>
                      <a:pt x="865" y="1725"/>
                    </a:lnTo>
                    <a:lnTo>
                      <a:pt x="812" y="1731"/>
                    </a:lnTo>
                    <a:lnTo>
                      <a:pt x="762" y="1746"/>
                    </a:lnTo>
                    <a:lnTo>
                      <a:pt x="716" y="1772"/>
                    </a:lnTo>
                    <a:lnTo>
                      <a:pt x="675" y="1803"/>
                    </a:lnTo>
                    <a:lnTo>
                      <a:pt x="643" y="1844"/>
                    </a:lnTo>
                    <a:lnTo>
                      <a:pt x="618" y="1890"/>
                    </a:lnTo>
                    <a:lnTo>
                      <a:pt x="603" y="1940"/>
                    </a:lnTo>
                    <a:lnTo>
                      <a:pt x="597" y="1994"/>
                    </a:lnTo>
                    <a:lnTo>
                      <a:pt x="601" y="2036"/>
                    </a:lnTo>
                    <a:lnTo>
                      <a:pt x="610" y="2077"/>
                    </a:lnTo>
                    <a:lnTo>
                      <a:pt x="0" y="2077"/>
                    </a:lnTo>
                    <a:lnTo>
                      <a:pt x="7" y="1894"/>
                    </a:lnTo>
                    <a:lnTo>
                      <a:pt x="26" y="1711"/>
                    </a:lnTo>
                    <a:lnTo>
                      <a:pt x="54" y="1533"/>
                    </a:lnTo>
                    <a:lnTo>
                      <a:pt x="92" y="1357"/>
                    </a:lnTo>
                    <a:lnTo>
                      <a:pt x="142" y="1187"/>
                    </a:lnTo>
                    <a:lnTo>
                      <a:pt x="200" y="1021"/>
                    </a:lnTo>
                    <a:lnTo>
                      <a:pt x="268" y="858"/>
                    </a:lnTo>
                    <a:lnTo>
                      <a:pt x="344" y="701"/>
                    </a:lnTo>
                    <a:lnTo>
                      <a:pt x="429" y="549"/>
                    </a:lnTo>
                    <a:lnTo>
                      <a:pt x="521" y="403"/>
                    </a:lnTo>
                    <a:lnTo>
                      <a:pt x="623" y="263"/>
                    </a:lnTo>
                    <a:lnTo>
                      <a:pt x="732" y="128"/>
                    </a:lnTo>
                    <a:lnTo>
                      <a:pt x="847" y="0"/>
                    </a:lnTo>
                    <a:close/>
                  </a:path>
                </a:pathLst>
              </a:custGeom>
              <a:solidFill>
                <a:schemeClr val="accent5">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29" name="Freeform 27"/>
              <p:cNvSpPr>
                <a:spLocks/>
              </p:cNvSpPr>
              <p:nvPr/>
            </p:nvSpPr>
            <p:spPr bwMode="auto">
              <a:xfrm>
                <a:off x="4192588" y="1338263"/>
                <a:ext cx="1971675" cy="1676400"/>
              </a:xfrm>
              <a:custGeom>
                <a:avLst/>
                <a:gdLst>
                  <a:gd name="T0" fmla="*/ 2121 w 2485"/>
                  <a:gd name="T1" fmla="*/ 814 h 2112"/>
                  <a:gd name="T2" fmla="*/ 2174 w 2485"/>
                  <a:gd name="T3" fmla="*/ 760 h 2112"/>
                  <a:gd name="T4" fmla="*/ 2246 w 2485"/>
                  <a:gd name="T5" fmla="*/ 729 h 2112"/>
                  <a:gd name="T6" fmla="*/ 2333 w 2485"/>
                  <a:gd name="T7" fmla="*/ 730 h 2112"/>
                  <a:gd name="T8" fmla="*/ 2411 w 2485"/>
                  <a:gd name="T9" fmla="*/ 767 h 2112"/>
                  <a:gd name="T10" fmla="*/ 2465 w 2485"/>
                  <a:gd name="T11" fmla="*/ 836 h 2112"/>
                  <a:gd name="T12" fmla="*/ 2485 w 2485"/>
                  <a:gd name="T13" fmla="*/ 923 h 2112"/>
                  <a:gd name="T14" fmla="*/ 2465 w 2485"/>
                  <a:gd name="T15" fmla="*/ 1011 h 2112"/>
                  <a:gd name="T16" fmla="*/ 2411 w 2485"/>
                  <a:gd name="T17" fmla="*/ 1078 h 2112"/>
                  <a:gd name="T18" fmla="*/ 2333 w 2485"/>
                  <a:gd name="T19" fmla="*/ 1117 h 2112"/>
                  <a:gd name="T20" fmla="*/ 2246 w 2485"/>
                  <a:gd name="T21" fmla="*/ 1119 h 2112"/>
                  <a:gd name="T22" fmla="*/ 2174 w 2485"/>
                  <a:gd name="T23" fmla="*/ 1087 h 2112"/>
                  <a:gd name="T24" fmla="*/ 2121 w 2485"/>
                  <a:gd name="T25" fmla="*/ 1032 h 2112"/>
                  <a:gd name="T26" fmla="*/ 2006 w 2485"/>
                  <a:gd name="T27" fmla="*/ 1751 h 2112"/>
                  <a:gd name="T28" fmla="*/ 1788 w 2485"/>
                  <a:gd name="T29" fmla="*/ 1792 h 2112"/>
                  <a:gd name="T30" fmla="*/ 1584 w 2485"/>
                  <a:gd name="T31" fmla="*/ 1868 h 2112"/>
                  <a:gd name="T32" fmla="*/ 1398 w 2485"/>
                  <a:gd name="T33" fmla="*/ 1975 h 2112"/>
                  <a:gd name="T34" fmla="*/ 1231 w 2485"/>
                  <a:gd name="T35" fmla="*/ 2112 h 2112"/>
                  <a:gd name="T36" fmla="*/ 824 w 2485"/>
                  <a:gd name="T37" fmla="*/ 1646 h 2112"/>
                  <a:gd name="T38" fmla="*/ 887 w 2485"/>
                  <a:gd name="T39" fmla="*/ 1581 h 2112"/>
                  <a:gd name="T40" fmla="*/ 926 w 2485"/>
                  <a:gd name="T41" fmla="*/ 1496 h 2112"/>
                  <a:gd name="T42" fmla="*/ 935 w 2485"/>
                  <a:gd name="T43" fmla="*/ 1405 h 2112"/>
                  <a:gd name="T44" fmla="*/ 911 w 2485"/>
                  <a:gd name="T45" fmla="*/ 1317 h 2112"/>
                  <a:gd name="T46" fmla="*/ 858 w 2485"/>
                  <a:gd name="T47" fmla="*/ 1239 h 2112"/>
                  <a:gd name="T48" fmla="*/ 778 w 2485"/>
                  <a:gd name="T49" fmla="*/ 1183 h 2112"/>
                  <a:gd name="T50" fmla="*/ 689 w 2485"/>
                  <a:gd name="T51" fmla="*/ 1161 h 2112"/>
                  <a:gd name="T52" fmla="*/ 599 w 2485"/>
                  <a:gd name="T53" fmla="*/ 1169 h 2112"/>
                  <a:gd name="T54" fmla="*/ 514 w 2485"/>
                  <a:gd name="T55" fmla="*/ 1207 h 2112"/>
                  <a:gd name="T56" fmla="*/ 449 w 2485"/>
                  <a:gd name="T57" fmla="*/ 1270 h 2112"/>
                  <a:gd name="T58" fmla="*/ 0 w 2485"/>
                  <a:gd name="T59" fmla="*/ 878 h 2112"/>
                  <a:gd name="T60" fmla="*/ 264 w 2485"/>
                  <a:gd name="T61" fmla="*/ 645 h 2112"/>
                  <a:gd name="T62" fmla="*/ 556 w 2485"/>
                  <a:gd name="T63" fmla="*/ 444 h 2112"/>
                  <a:gd name="T64" fmla="*/ 873 w 2485"/>
                  <a:gd name="T65" fmla="*/ 276 h 2112"/>
                  <a:gd name="T66" fmla="*/ 1209 w 2485"/>
                  <a:gd name="T67" fmla="*/ 146 h 2112"/>
                  <a:gd name="T68" fmla="*/ 1562 w 2485"/>
                  <a:gd name="T69" fmla="*/ 55 h 2112"/>
                  <a:gd name="T70" fmla="*/ 1932 w 2485"/>
                  <a:gd name="T71" fmla="*/ 7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5" h="2112">
                    <a:moveTo>
                      <a:pt x="2121" y="0"/>
                    </a:moveTo>
                    <a:lnTo>
                      <a:pt x="2121" y="814"/>
                    </a:lnTo>
                    <a:lnTo>
                      <a:pt x="2145" y="784"/>
                    </a:lnTo>
                    <a:lnTo>
                      <a:pt x="2174" y="760"/>
                    </a:lnTo>
                    <a:lnTo>
                      <a:pt x="2209" y="740"/>
                    </a:lnTo>
                    <a:lnTo>
                      <a:pt x="2246" y="729"/>
                    </a:lnTo>
                    <a:lnTo>
                      <a:pt x="2287" y="725"/>
                    </a:lnTo>
                    <a:lnTo>
                      <a:pt x="2333" y="730"/>
                    </a:lnTo>
                    <a:lnTo>
                      <a:pt x="2374" y="745"/>
                    </a:lnTo>
                    <a:lnTo>
                      <a:pt x="2411" y="767"/>
                    </a:lnTo>
                    <a:lnTo>
                      <a:pt x="2442" y="799"/>
                    </a:lnTo>
                    <a:lnTo>
                      <a:pt x="2465" y="836"/>
                    </a:lnTo>
                    <a:lnTo>
                      <a:pt x="2481" y="878"/>
                    </a:lnTo>
                    <a:lnTo>
                      <a:pt x="2485" y="923"/>
                    </a:lnTo>
                    <a:lnTo>
                      <a:pt x="2481" y="969"/>
                    </a:lnTo>
                    <a:lnTo>
                      <a:pt x="2465" y="1011"/>
                    </a:lnTo>
                    <a:lnTo>
                      <a:pt x="2442" y="1048"/>
                    </a:lnTo>
                    <a:lnTo>
                      <a:pt x="2411" y="1078"/>
                    </a:lnTo>
                    <a:lnTo>
                      <a:pt x="2374" y="1102"/>
                    </a:lnTo>
                    <a:lnTo>
                      <a:pt x="2333" y="1117"/>
                    </a:lnTo>
                    <a:lnTo>
                      <a:pt x="2287" y="1122"/>
                    </a:lnTo>
                    <a:lnTo>
                      <a:pt x="2246" y="1119"/>
                    </a:lnTo>
                    <a:lnTo>
                      <a:pt x="2209" y="1106"/>
                    </a:lnTo>
                    <a:lnTo>
                      <a:pt x="2174" y="1087"/>
                    </a:lnTo>
                    <a:lnTo>
                      <a:pt x="2145" y="1063"/>
                    </a:lnTo>
                    <a:lnTo>
                      <a:pt x="2121" y="1032"/>
                    </a:lnTo>
                    <a:lnTo>
                      <a:pt x="2121" y="1744"/>
                    </a:lnTo>
                    <a:lnTo>
                      <a:pt x="2006" y="1751"/>
                    </a:lnTo>
                    <a:lnTo>
                      <a:pt x="1895" y="1766"/>
                    </a:lnTo>
                    <a:lnTo>
                      <a:pt x="1788" y="1792"/>
                    </a:lnTo>
                    <a:lnTo>
                      <a:pt x="1684" y="1825"/>
                    </a:lnTo>
                    <a:lnTo>
                      <a:pt x="1584" y="1868"/>
                    </a:lnTo>
                    <a:lnTo>
                      <a:pt x="1488" y="1918"/>
                    </a:lnTo>
                    <a:lnTo>
                      <a:pt x="1398" y="1975"/>
                    </a:lnTo>
                    <a:lnTo>
                      <a:pt x="1313" y="2040"/>
                    </a:lnTo>
                    <a:lnTo>
                      <a:pt x="1231" y="2112"/>
                    </a:lnTo>
                    <a:lnTo>
                      <a:pt x="787" y="1668"/>
                    </a:lnTo>
                    <a:lnTo>
                      <a:pt x="824" y="1646"/>
                    </a:lnTo>
                    <a:lnTo>
                      <a:pt x="858" y="1618"/>
                    </a:lnTo>
                    <a:lnTo>
                      <a:pt x="887" y="1581"/>
                    </a:lnTo>
                    <a:lnTo>
                      <a:pt x="911" y="1540"/>
                    </a:lnTo>
                    <a:lnTo>
                      <a:pt x="926" y="1496"/>
                    </a:lnTo>
                    <a:lnTo>
                      <a:pt x="935" y="1452"/>
                    </a:lnTo>
                    <a:lnTo>
                      <a:pt x="935" y="1405"/>
                    </a:lnTo>
                    <a:lnTo>
                      <a:pt x="926" y="1359"/>
                    </a:lnTo>
                    <a:lnTo>
                      <a:pt x="911" y="1317"/>
                    </a:lnTo>
                    <a:lnTo>
                      <a:pt x="887" y="1276"/>
                    </a:lnTo>
                    <a:lnTo>
                      <a:pt x="858" y="1239"/>
                    </a:lnTo>
                    <a:lnTo>
                      <a:pt x="821" y="1207"/>
                    </a:lnTo>
                    <a:lnTo>
                      <a:pt x="778" y="1183"/>
                    </a:lnTo>
                    <a:lnTo>
                      <a:pt x="736" y="1169"/>
                    </a:lnTo>
                    <a:lnTo>
                      <a:pt x="689" y="1161"/>
                    </a:lnTo>
                    <a:lnTo>
                      <a:pt x="643" y="1161"/>
                    </a:lnTo>
                    <a:lnTo>
                      <a:pt x="599" y="1169"/>
                    </a:lnTo>
                    <a:lnTo>
                      <a:pt x="554" y="1183"/>
                    </a:lnTo>
                    <a:lnTo>
                      <a:pt x="514" y="1207"/>
                    </a:lnTo>
                    <a:lnTo>
                      <a:pt x="477" y="1239"/>
                    </a:lnTo>
                    <a:lnTo>
                      <a:pt x="449" y="1270"/>
                    </a:lnTo>
                    <a:lnTo>
                      <a:pt x="427" y="1307"/>
                    </a:lnTo>
                    <a:lnTo>
                      <a:pt x="0" y="878"/>
                    </a:lnTo>
                    <a:lnTo>
                      <a:pt x="129" y="758"/>
                    </a:lnTo>
                    <a:lnTo>
                      <a:pt x="264" y="645"/>
                    </a:lnTo>
                    <a:lnTo>
                      <a:pt x="408" y="540"/>
                    </a:lnTo>
                    <a:lnTo>
                      <a:pt x="556" y="444"/>
                    </a:lnTo>
                    <a:lnTo>
                      <a:pt x="712" y="355"/>
                    </a:lnTo>
                    <a:lnTo>
                      <a:pt x="873" y="276"/>
                    </a:lnTo>
                    <a:lnTo>
                      <a:pt x="1039" y="205"/>
                    </a:lnTo>
                    <a:lnTo>
                      <a:pt x="1209" y="146"/>
                    </a:lnTo>
                    <a:lnTo>
                      <a:pt x="1383" y="94"/>
                    </a:lnTo>
                    <a:lnTo>
                      <a:pt x="1562" y="55"/>
                    </a:lnTo>
                    <a:lnTo>
                      <a:pt x="1745" y="26"/>
                    </a:lnTo>
                    <a:lnTo>
                      <a:pt x="1932" y="7"/>
                    </a:lnTo>
                    <a:lnTo>
                      <a:pt x="2121" y="0"/>
                    </a:lnTo>
                    <a:close/>
                  </a:path>
                </a:pathLst>
              </a:custGeom>
              <a:solidFill>
                <a:schemeClr val="tx1"/>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30" name="Freeform 28"/>
              <p:cNvSpPr>
                <a:spLocks/>
              </p:cNvSpPr>
              <p:nvPr/>
            </p:nvSpPr>
            <p:spPr bwMode="auto">
              <a:xfrm>
                <a:off x="3470275" y="3509963"/>
                <a:ext cx="1666875" cy="1943100"/>
              </a:xfrm>
              <a:custGeom>
                <a:avLst/>
                <a:gdLst>
                  <a:gd name="T0" fmla="*/ 912 w 2101"/>
                  <a:gd name="T1" fmla="*/ 5 h 2446"/>
                  <a:gd name="T2" fmla="*/ 989 w 2101"/>
                  <a:gd name="T3" fmla="*/ 44 h 2446"/>
                  <a:gd name="T4" fmla="*/ 1045 w 2101"/>
                  <a:gd name="T5" fmla="*/ 112 h 2446"/>
                  <a:gd name="T6" fmla="*/ 1065 w 2101"/>
                  <a:gd name="T7" fmla="*/ 199 h 2446"/>
                  <a:gd name="T8" fmla="*/ 1047 w 2101"/>
                  <a:gd name="T9" fmla="*/ 281 h 2446"/>
                  <a:gd name="T10" fmla="*/ 1000 w 2101"/>
                  <a:gd name="T11" fmla="*/ 345 h 2446"/>
                  <a:gd name="T12" fmla="*/ 1744 w 2101"/>
                  <a:gd name="T13" fmla="*/ 369 h 2446"/>
                  <a:gd name="T14" fmla="*/ 1777 w 2101"/>
                  <a:gd name="T15" fmla="*/ 606 h 2446"/>
                  <a:gd name="T16" fmla="*/ 1849 w 2101"/>
                  <a:gd name="T17" fmla="*/ 830 h 2446"/>
                  <a:gd name="T18" fmla="*/ 1958 w 2101"/>
                  <a:gd name="T19" fmla="*/ 1033 h 2446"/>
                  <a:gd name="T20" fmla="*/ 2101 w 2101"/>
                  <a:gd name="T21" fmla="*/ 1213 h 2446"/>
                  <a:gd name="T22" fmla="*/ 1646 w 2101"/>
                  <a:gd name="T23" fmla="*/ 1608 h 2446"/>
                  <a:gd name="T24" fmla="*/ 1581 w 2101"/>
                  <a:gd name="T25" fmla="*/ 1545 h 2446"/>
                  <a:gd name="T26" fmla="*/ 1496 w 2101"/>
                  <a:gd name="T27" fmla="*/ 1507 h 2446"/>
                  <a:gd name="T28" fmla="*/ 1405 w 2101"/>
                  <a:gd name="T29" fmla="*/ 1499 h 2446"/>
                  <a:gd name="T30" fmla="*/ 1317 w 2101"/>
                  <a:gd name="T31" fmla="*/ 1521 h 2446"/>
                  <a:gd name="T32" fmla="*/ 1237 w 2101"/>
                  <a:gd name="T33" fmla="*/ 1577 h 2446"/>
                  <a:gd name="T34" fmla="*/ 1183 w 2101"/>
                  <a:gd name="T35" fmla="*/ 1655 h 2446"/>
                  <a:gd name="T36" fmla="*/ 1159 w 2101"/>
                  <a:gd name="T37" fmla="*/ 1743 h 2446"/>
                  <a:gd name="T38" fmla="*/ 1169 w 2101"/>
                  <a:gd name="T39" fmla="*/ 1834 h 2446"/>
                  <a:gd name="T40" fmla="*/ 1207 w 2101"/>
                  <a:gd name="T41" fmla="*/ 1919 h 2446"/>
                  <a:gd name="T42" fmla="*/ 1270 w 2101"/>
                  <a:gd name="T43" fmla="*/ 1984 h 2446"/>
                  <a:gd name="T44" fmla="*/ 867 w 2101"/>
                  <a:gd name="T45" fmla="*/ 2446 h 2446"/>
                  <a:gd name="T46" fmla="*/ 640 w 2101"/>
                  <a:gd name="T47" fmla="*/ 2183 h 2446"/>
                  <a:gd name="T48" fmla="*/ 442 w 2101"/>
                  <a:gd name="T49" fmla="*/ 1897 h 2446"/>
                  <a:gd name="T50" fmla="*/ 277 w 2101"/>
                  <a:gd name="T51" fmla="*/ 1588 h 2446"/>
                  <a:gd name="T52" fmla="*/ 150 w 2101"/>
                  <a:gd name="T53" fmla="*/ 1261 h 2446"/>
                  <a:gd name="T54" fmla="*/ 59 w 2101"/>
                  <a:gd name="T55" fmla="*/ 915 h 2446"/>
                  <a:gd name="T56" fmla="*/ 9 w 2101"/>
                  <a:gd name="T57" fmla="*/ 554 h 2446"/>
                  <a:gd name="T58" fmla="*/ 762 w 2101"/>
                  <a:gd name="T59" fmla="*/ 369 h 2446"/>
                  <a:gd name="T60" fmla="*/ 703 w 2101"/>
                  <a:gd name="T61" fmla="*/ 314 h 2446"/>
                  <a:gd name="T62" fmla="*/ 671 w 2101"/>
                  <a:gd name="T63" fmla="*/ 242 h 2446"/>
                  <a:gd name="T64" fmla="*/ 671 w 2101"/>
                  <a:gd name="T65" fmla="*/ 153 h 2446"/>
                  <a:gd name="T66" fmla="*/ 710 w 2101"/>
                  <a:gd name="T67" fmla="*/ 75 h 2446"/>
                  <a:gd name="T68" fmla="*/ 778 w 2101"/>
                  <a:gd name="T69" fmla="*/ 20 h 2446"/>
                  <a:gd name="T70" fmla="*/ 865 w 2101"/>
                  <a:gd name="T71"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1" h="2446">
                    <a:moveTo>
                      <a:pt x="865" y="0"/>
                    </a:moveTo>
                    <a:lnTo>
                      <a:pt x="912" y="5"/>
                    </a:lnTo>
                    <a:lnTo>
                      <a:pt x="952" y="20"/>
                    </a:lnTo>
                    <a:lnTo>
                      <a:pt x="989" y="44"/>
                    </a:lnTo>
                    <a:lnTo>
                      <a:pt x="1021" y="75"/>
                    </a:lnTo>
                    <a:lnTo>
                      <a:pt x="1045" y="112"/>
                    </a:lnTo>
                    <a:lnTo>
                      <a:pt x="1060" y="153"/>
                    </a:lnTo>
                    <a:lnTo>
                      <a:pt x="1065" y="199"/>
                    </a:lnTo>
                    <a:lnTo>
                      <a:pt x="1060" y="242"/>
                    </a:lnTo>
                    <a:lnTo>
                      <a:pt x="1047" y="281"/>
                    </a:lnTo>
                    <a:lnTo>
                      <a:pt x="1028" y="314"/>
                    </a:lnTo>
                    <a:lnTo>
                      <a:pt x="1000" y="345"/>
                    </a:lnTo>
                    <a:lnTo>
                      <a:pt x="969" y="369"/>
                    </a:lnTo>
                    <a:lnTo>
                      <a:pt x="1744" y="369"/>
                    </a:lnTo>
                    <a:lnTo>
                      <a:pt x="1755" y="490"/>
                    </a:lnTo>
                    <a:lnTo>
                      <a:pt x="1777" y="606"/>
                    </a:lnTo>
                    <a:lnTo>
                      <a:pt x="1808" y="721"/>
                    </a:lnTo>
                    <a:lnTo>
                      <a:pt x="1849" y="830"/>
                    </a:lnTo>
                    <a:lnTo>
                      <a:pt x="1899" y="933"/>
                    </a:lnTo>
                    <a:lnTo>
                      <a:pt x="1958" y="1033"/>
                    </a:lnTo>
                    <a:lnTo>
                      <a:pt x="2025" y="1126"/>
                    </a:lnTo>
                    <a:lnTo>
                      <a:pt x="2101" y="1213"/>
                    </a:lnTo>
                    <a:lnTo>
                      <a:pt x="1668" y="1645"/>
                    </a:lnTo>
                    <a:lnTo>
                      <a:pt x="1646" y="1608"/>
                    </a:lnTo>
                    <a:lnTo>
                      <a:pt x="1618" y="1577"/>
                    </a:lnTo>
                    <a:lnTo>
                      <a:pt x="1581" y="1545"/>
                    </a:lnTo>
                    <a:lnTo>
                      <a:pt x="1540" y="1521"/>
                    </a:lnTo>
                    <a:lnTo>
                      <a:pt x="1496" y="1507"/>
                    </a:lnTo>
                    <a:lnTo>
                      <a:pt x="1450" y="1499"/>
                    </a:lnTo>
                    <a:lnTo>
                      <a:pt x="1405" y="1499"/>
                    </a:lnTo>
                    <a:lnTo>
                      <a:pt x="1359" y="1507"/>
                    </a:lnTo>
                    <a:lnTo>
                      <a:pt x="1317" y="1521"/>
                    </a:lnTo>
                    <a:lnTo>
                      <a:pt x="1274" y="1545"/>
                    </a:lnTo>
                    <a:lnTo>
                      <a:pt x="1237" y="1577"/>
                    </a:lnTo>
                    <a:lnTo>
                      <a:pt x="1207" y="1614"/>
                    </a:lnTo>
                    <a:lnTo>
                      <a:pt x="1183" y="1655"/>
                    </a:lnTo>
                    <a:lnTo>
                      <a:pt x="1169" y="1697"/>
                    </a:lnTo>
                    <a:lnTo>
                      <a:pt x="1159" y="1743"/>
                    </a:lnTo>
                    <a:lnTo>
                      <a:pt x="1159" y="1790"/>
                    </a:lnTo>
                    <a:lnTo>
                      <a:pt x="1169" y="1834"/>
                    </a:lnTo>
                    <a:lnTo>
                      <a:pt x="1183" y="1878"/>
                    </a:lnTo>
                    <a:lnTo>
                      <a:pt x="1207" y="1919"/>
                    </a:lnTo>
                    <a:lnTo>
                      <a:pt x="1237" y="1956"/>
                    </a:lnTo>
                    <a:lnTo>
                      <a:pt x="1270" y="1984"/>
                    </a:lnTo>
                    <a:lnTo>
                      <a:pt x="1307" y="2006"/>
                    </a:lnTo>
                    <a:lnTo>
                      <a:pt x="867" y="2446"/>
                    </a:lnTo>
                    <a:lnTo>
                      <a:pt x="749" y="2318"/>
                    </a:lnTo>
                    <a:lnTo>
                      <a:pt x="640" y="2183"/>
                    </a:lnTo>
                    <a:lnTo>
                      <a:pt x="536" y="2043"/>
                    </a:lnTo>
                    <a:lnTo>
                      <a:pt x="442" y="1897"/>
                    </a:lnTo>
                    <a:lnTo>
                      <a:pt x="355" y="1745"/>
                    </a:lnTo>
                    <a:lnTo>
                      <a:pt x="277" y="1588"/>
                    </a:lnTo>
                    <a:lnTo>
                      <a:pt x="209" y="1427"/>
                    </a:lnTo>
                    <a:lnTo>
                      <a:pt x="150" y="1261"/>
                    </a:lnTo>
                    <a:lnTo>
                      <a:pt x="100" y="1089"/>
                    </a:lnTo>
                    <a:lnTo>
                      <a:pt x="59" y="915"/>
                    </a:lnTo>
                    <a:lnTo>
                      <a:pt x="28" y="736"/>
                    </a:lnTo>
                    <a:lnTo>
                      <a:pt x="9" y="554"/>
                    </a:lnTo>
                    <a:lnTo>
                      <a:pt x="0" y="369"/>
                    </a:lnTo>
                    <a:lnTo>
                      <a:pt x="762" y="369"/>
                    </a:lnTo>
                    <a:lnTo>
                      <a:pt x="730" y="345"/>
                    </a:lnTo>
                    <a:lnTo>
                      <a:pt x="703" y="314"/>
                    </a:lnTo>
                    <a:lnTo>
                      <a:pt x="684" y="281"/>
                    </a:lnTo>
                    <a:lnTo>
                      <a:pt x="671" y="242"/>
                    </a:lnTo>
                    <a:lnTo>
                      <a:pt x="668" y="199"/>
                    </a:lnTo>
                    <a:lnTo>
                      <a:pt x="671" y="153"/>
                    </a:lnTo>
                    <a:lnTo>
                      <a:pt x="686" y="112"/>
                    </a:lnTo>
                    <a:lnTo>
                      <a:pt x="710" y="75"/>
                    </a:lnTo>
                    <a:lnTo>
                      <a:pt x="741" y="44"/>
                    </a:lnTo>
                    <a:lnTo>
                      <a:pt x="778" y="20"/>
                    </a:lnTo>
                    <a:lnTo>
                      <a:pt x="819" y="5"/>
                    </a:lnTo>
                    <a:lnTo>
                      <a:pt x="865"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31" name="Freeform 29"/>
              <p:cNvSpPr>
                <a:spLocks/>
              </p:cNvSpPr>
              <p:nvPr/>
            </p:nvSpPr>
            <p:spPr bwMode="auto">
              <a:xfrm>
                <a:off x="6659563" y="2084388"/>
                <a:ext cx="1654175" cy="1947862"/>
              </a:xfrm>
              <a:custGeom>
                <a:avLst/>
                <a:gdLst>
                  <a:gd name="T0" fmla="*/ 1352 w 2084"/>
                  <a:gd name="T1" fmla="*/ 128 h 2454"/>
                  <a:gd name="T2" fmla="*/ 1563 w 2084"/>
                  <a:gd name="T3" fmla="*/ 405 h 2454"/>
                  <a:gd name="T4" fmla="*/ 1742 w 2084"/>
                  <a:gd name="T5" fmla="*/ 707 h 2454"/>
                  <a:gd name="T6" fmla="*/ 1886 w 2084"/>
                  <a:gd name="T7" fmla="*/ 1028 h 2454"/>
                  <a:gd name="T8" fmla="*/ 1992 w 2084"/>
                  <a:gd name="T9" fmla="*/ 1367 h 2454"/>
                  <a:gd name="T10" fmla="*/ 2060 w 2084"/>
                  <a:gd name="T11" fmla="*/ 1724 h 2454"/>
                  <a:gd name="T12" fmla="*/ 2084 w 2084"/>
                  <a:gd name="T13" fmla="*/ 2092 h 2454"/>
                  <a:gd name="T14" fmla="*/ 1281 w 2084"/>
                  <a:gd name="T15" fmla="*/ 2116 h 2454"/>
                  <a:gd name="T16" fmla="*/ 1322 w 2084"/>
                  <a:gd name="T17" fmla="*/ 2179 h 2454"/>
                  <a:gd name="T18" fmla="*/ 1337 w 2084"/>
                  <a:gd name="T19" fmla="*/ 2254 h 2454"/>
                  <a:gd name="T20" fmla="*/ 1317 w 2084"/>
                  <a:gd name="T21" fmla="*/ 2343 h 2454"/>
                  <a:gd name="T22" fmla="*/ 1263 w 2084"/>
                  <a:gd name="T23" fmla="*/ 2410 h 2454"/>
                  <a:gd name="T24" fmla="*/ 1183 w 2084"/>
                  <a:gd name="T25" fmla="*/ 2449 h 2454"/>
                  <a:gd name="T26" fmla="*/ 1093 w 2084"/>
                  <a:gd name="T27" fmla="*/ 2449 h 2454"/>
                  <a:gd name="T28" fmla="*/ 1013 w 2084"/>
                  <a:gd name="T29" fmla="*/ 2410 h 2454"/>
                  <a:gd name="T30" fmla="*/ 960 w 2084"/>
                  <a:gd name="T31" fmla="*/ 2343 h 2454"/>
                  <a:gd name="T32" fmla="*/ 939 w 2084"/>
                  <a:gd name="T33" fmla="*/ 2254 h 2454"/>
                  <a:gd name="T34" fmla="*/ 954 w 2084"/>
                  <a:gd name="T35" fmla="*/ 2179 h 2454"/>
                  <a:gd name="T36" fmla="*/ 997 w 2084"/>
                  <a:gd name="T37" fmla="*/ 2116 h 2454"/>
                  <a:gd name="T38" fmla="*/ 340 w 2084"/>
                  <a:gd name="T39" fmla="*/ 2092 h 2454"/>
                  <a:gd name="T40" fmla="*/ 314 w 2084"/>
                  <a:gd name="T41" fmla="*/ 1851 h 2454"/>
                  <a:gd name="T42" fmla="*/ 246 w 2084"/>
                  <a:gd name="T43" fmla="*/ 1624 h 2454"/>
                  <a:gd name="T44" fmla="*/ 141 w 2084"/>
                  <a:gd name="T45" fmla="*/ 1417 h 2454"/>
                  <a:gd name="T46" fmla="*/ 0 w 2084"/>
                  <a:gd name="T47" fmla="*/ 1234 h 2454"/>
                  <a:gd name="T48" fmla="*/ 416 w 2084"/>
                  <a:gd name="T49" fmla="*/ 877 h 2454"/>
                  <a:gd name="T50" fmla="*/ 481 w 2084"/>
                  <a:gd name="T51" fmla="*/ 940 h 2454"/>
                  <a:gd name="T52" fmla="*/ 566 w 2084"/>
                  <a:gd name="T53" fmla="*/ 979 h 2454"/>
                  <a:gd name="T54" fmla="*/ 657 w 2084"/>
                  <a:gd name="T55" fmla="*/ 986 h 2454"/>
                  <a:gd name="T56" fmla="*/ 745 w 2084"/>
                  <a:gd name="T57" fmla="*/ 964 h 2454"/>
                  <a:gd name="T58" fmla="*/ 823 w 2084"/>
                  <a:gd name="T59" fmla="*/ 908 h 2454"/>
                  <a:gd name="T60" fmla="*/ 878 w 2084"/>
                  <a:gd name="T61" fmla="*/ 831 h 2454"/>
                  <a:gd name="T62" fmla="*/ 901 w 2084"/>
                  <a:gd name="T63" fmla="*/ 742 h 2454"/>
                  <a:gd name="T64" fmla="*/ 893 w 2084"/>
                  <a:gd name="T65" fmla="*/ 651 h 2454"/>
                  <a:gd name="T66" fmla="*/ 854 w 2084"/>
                  <a:gd name="T67" fmla="*/ 566 h 2454"/>
                  <a:gd name="T68" fmla="*/ 791 w 2084"/>
                  <a:gd name="T69" fmla="*/ 501 h 2454"/>
                  <a:gd name="T70" fmla="*/ 1233 w 2084"/>
                  <a:gd name="T71" fmla="*/ 0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4" h="2454">
                    <a:moveTo>
                      <a:pt x="1233" y="0"/>
                    </a:moveTo>
                    <a:lnTo>
                      <a:pt x="1352" y="128"/>
                    </a:lnTo>
                    <a:lnTo>
                      <a:pt x="1461" y="265"/>
                    </a:lnTo>
                    <a:lnTo>
                      <a:pt x="1563" y="405"/>
                    </a:lnTo>
                    <a:lnTo>
                      <a:pt x="1655" y="553"/>
                    </a:lnTo>
                    <a:lnTo>
                      <a:pt x="1742" y="707"/>
                    </a:lnTo>
                    <a:lnTo>
                      <a:pt x="1818" y="864"/>
                    </a:lnTo>
                    <a:lnTo>
                      <a:pt x="1886" y="1028"/>
                    </a:lnTo>
                    <a:lnTo>
                      <a:pt x="1943" y="1195"/>
                    </a:lnTo>
                    <a:lnTo>
                      <a:pt x="1992" y="1367"/>
                    </a:lnTo>
                    <a:lnTo>
                      <a:pt x="2030" y="1544"/>
                    </a:lnTo>
                    <a:lnTo>
                      <a:pt x="2060" y="1724"/>
                    </a:lnTo>
                    <a:lnTo>
                      <a:pt x="2077" y="1907"/>
                    </a:lnTo>
                    <a:lnTo>
                      <a:pt x="2084" y="2092"/>
                    </a:lnTo>
                    <a:lnTo>
                      <a:pt x="1254" y="2092"/>
                    </a:lnTo>
                    <a:lnTo>
                      <a:pt x="1281" y="2116"/>
                    </a:lnTo>
                    <a:lnTo>
                      <a:pt x="1306" y="2145"/>
                    </a:lnTo>
                    <a:lnTo>
                      <a:pt x="1322" y="2179"/>
                    </a:lnTo>
                    <a:lnTo>
                      <a:pt x="1333" y="2216"/>
                    </a:lnTo>
                    <a:lnTo>
                      <a:pt x="1337" y="2254"/>
                    </a:lnTo>
                    <a:lnTo>
                      <a:pt x="1331" y="2301"/>
                    </a:lnTo>
                    <a:lnTo>
                      <a:pt x="1317" y="2343"/>
                    </a:lnTo>
                    <a:lnTo>
                      <a:pt x="1294" y="2380"/>
                    </a:lnTo>
                    <a:lnTo>
                      <a:pt x="1263" y="2410"/>
                    </a:lnTo>
                    <a:lnTo>
                      <a:pt x="1226" y="2434"/>
                    </a:lnTo>
                    <a:lnTo>
                      <a:pt x="1183" y="2449"/>
                    </a:lnTo>
                    <a:lnTo>
                      <a:pt x="1139" y="2454"/>
                    </a:lnTo>
                    <a:lnTo>
                      <a:pt x="1093" y="2449"/>
                    </a:lnTo>
                    <a:lnTo>
                      <a:pt x="1050" y="2434"/>
                    </a:lnTo>
                    <a:lnTo>
                      <a:pt x="1013" y="2410"/>
                    </a:lnTo>
                    <a:lnTo>
                      <a:pt x="984" y="2380"/>
                    </a:lnTo>
                    <a:lnTo>
                      <a:pt x="960" y="2343"/>
                    </a:lnTo>
                    <a:lnTo>
                      <a:pt x="945" y="2301"/>
                    </a:lnTo>
                    <a:lnTo>
                      <a:pt x="939" y="2254"/>
                    </a:lnTo>
                    <a:lnTo>
                      <a:pt x="943" y="2216"/>
                    </a:lnTo>
                    <a:lnTo>
                      <a:pt x="954" y="2179"/>
                    </a:lnTo>
                    <a:lnTo>
                      <a:pt x="973" y="2145"/>
                    </a:lnTo>
                    <a:lnTo>
                      <a:pt x="997" y="2116"/>
                    </a:lnTo>
                    <a:lnTo>
                      <a:pt x="1024" y="2092"/>
                    </a:lnTo>
                    <a:lnTo>
                      <a:pt x="340" y="2092"/>
                    </a:lnTo>
                    <a:lnTo>
                      <a:pt x="333" y="1970"/>
                    </a:lnTo>
                    <a:lnTo>
                      <a:pt x="314" y="1851"/>
                    </a:lnTo>
                    <a:lnTo>
                      <a:pt x="285" y="1735"/>
                    </a:lnTo>
                    <a:lnTo>
                      <a:pt x="246" y="1624"/>
                    </a:lnTo>
                    <a:lnTo>
                      <a:pt x="198" y="1518"/>
                    </a:lnTo>
                    <a:lnTo>
                      <a:pt x="141" y="1417"/>
                    </a:lnTo>
                    <a:lnTo>
                      <a:pt x="74" y="1322"/>
                    </a:lnTo>
                    <a:lnTo>
                      <a:pt x="0" y="1234"/>
                    </a:lnTo>
                    <a:lnTo>
                      <a:pt x="394" y="840"/>
                    </a:lnTo>
                    <a:lnTo>
                      <a:pt x="416" y="877"/>
                    </a:lnTo>
                    <a:lnTo>
                      <a:pt x="444" y="908"/>
                    </a:lnTo>
                    <a:lnTo>
                      <a:pt x="481" y="940"/>
                    </a:lnTo>
                    <a:lnTo>
                      <a:pt x="522" y="964"/>
                    </a:lnTo>
                    <a:lnTo>
                      <a:pt x="566" y="979"/>
                    </a:lnTo>
                    <a:lnTo>
                      <a:pt x="610" y="986"/>
                    </a:lnTo>
                    <a:lnTo>
                      <a:pt x="657" y="986"/>
                    </a:lnTo>
                    <a:lnTo>
                      <a:pt x="701" y="979"/>
                    </a:lnTo>
                    <a:lnTo>
                      <a:pt x="745" y="964"/>
                    </a:lnTo>
                    <a:lnTo>
                      <a:pt x="786" y="940"/>
                    </a:lnTo>
                    <a:lnTo>
                      <a:pt x="823" y="908"/>
                    </a:lnTo>
                    <a:lnTo>
                      <a:pt x="854" y="871"/>
                    </a:lnTo>
                    <a:lnTo>
                      <a:pt x="878" y="831"/>
                    </a:lnTo>
                    <a:lnTo>
                      <a:pt x="893" y="786"/>
                    </a:lnTo>
                    <a:lnTo>
                      <a:pt x="901" y="742"/>
                    </a:lnTo>
                    <a:lnTo>
                      <a:pt x="901" y="696"/>
                    </a:lnTo>
                    <a:lnTo>
                      <a:pt x="893" y="651"/>
                    </a:lnTo>
                    <a:lnTo>
                      <a:pt x="878" y="607"/>
                    </a:lnTo>
                    <a:lnTo>
                      <a:pt x="854" y="566"/>
                    </a:lnTo>
                    <a:lnTo>
                      <a:pt x="823" y="529"/>
                    </a:lnTo>
                    <a:lnTo>
                      <a:pt x="791" y="501"/>
                    </a:lnTo>
                    <a:lnTo>
                      <a:pt x="755" y="479"/>
                    </a:lnTo>
                    <a:lnTo>
                      <a:pt x="1233"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32" name="Freeform 30"/>
              <p:cNvSpPr>
                <a:spLocks/>
              </p:cNvSpPr>
              <p:nvPr/>
            </p:nvSpPr>
            <p:spPr bwMode="auto">
              <a:xfrm>
                <a:off x="5945188" y="1339850"/>
                <a:ext cx="1644650" cy="1673225"/>
              </a:xfrm>
              <a:custGeom>
                <a:avLst/>
                <a:gdLst>
                  <a:gd name="T0" fmla="*/ 184 w 2072"/>
                  <a:gd name="T1" fmla="*/ 9 h 2108"/>
                  <a:gd name="T2" fmla="*/ 545 w 2072"/>
                  <a:gd name="T3" fmla="*/ 59 h 2108"/>
                  <a:gd name="T4" fmla="*/ 891 w 2072"/>
                  <a:gd name="T5" fmla="*/ 151 h 2108"/>
                  <a:gd name="T6" fmla="*/ 1218 w 2072"/>
                  <a:gd name="T7" fmla="*/ 281 h 2108"/>
                  <a:gd name="T8" fmla="*/ 1527 w 2072"/>
                  <a:gd name="T9" fmla="*/ 447 h 2108"/>
                  <a:gd name="T10" fmla="*/ 1812 w 2072"/>
                  <a:gd name="T11" fmla="*/ 645 h 2108"/>
                  <a:gd name="T12" fmla="*/ 2072 w 2072"/>
                  <a:gd name="T13" fmla="*/ 874 h 2108"/>
                  <a:gd name="T14" fmla="*/ 1486 w 2072"/>
                  <a:gd name="T15" fmla="*/ 1461 h 2108"/>
                  <a:gd name="T16" fmla="*/ 1575 w 2072"/>
                  <a:gd name="T17" fmla="*/ 1461 h 2108"/>
                  <a:gd name="T18" fmla="*/ 1655 w 2072"/>
                  <a:gd name="T19" fmla="*/ 1499 h 2108"/>
                  <a:gd name="T20" fmla="*/ 1708 w 2072"/>
                  <a:gd name="T21" fmla="*/ 1568 h 2108"/>
                  <a:gd name="T22" fmla="*/ 1728 w 2072"/>
                  <a:gd name="T23" fmla="*/ 1655 h 2108"/>
                  <a:gd name="T24" fmla="*/ 1708 w 2072"/>
                  <a:gd name="T25" fmla="*/ 1742 h 2108"/>
                  <a:gd name="T26" fmla="*/ 1655 w 2072"/>
                  <a:gd name="T27" fmla="*/ 1810 h 2108"/>
                  <a:gd name="T28" fmla="*/ 1575 w 2072"/>
                  <a:gd name="T29" fmla="*/ 1849 h 2108"/>
                  <a:gd name="T30" fmla="*/ 1484 w 2072"/>
                  <a:gd name="T31" fmla="*/ 1849 h 2108"/>
                  <a:gd name="T32" fmla="*/ 1405 w 2072"/>
                  <a:gd name="T33" fmla="*/ 1810 h 2108"/>
                  <a:gd name="T34" fmla="*/ 1351 w 2072"/>
                  <a:gd name="T35" fmla="*/ 1742 h 2108"/>
                  <a:gd name="T36" fmla="*/ 1331 w 2072"/>
                  <a:gd name="T37" fmla="*/ 1655 h 2108"/>
                  <a:gd name="T38" fmla="*/ 1264 w 2072"/>
                  <a:gd name="T39" fmla="*/ 1683 h 2108"/>
                  <a:gd name="T40" fmla="*/ 754 w 2072"/>
                  <a:gd name="T41" fmla="*/ 2032 h 2108"/>
                  <a:gd name="T42" fmla="*/ 564 w 2072"/>
                  <a:gd name="T43" fmla="*/ 1903 h 2108"/>
                  <a:gd name="T44" fmla="*/ 351 w 2072"/>
                  <a:gd name="T45" fmla="*/ 1810 h 2108"/>
                  <a:gd name="T46" fmla="*/ 120 w 2072"/>
                  <a:gd name="T47" fmla="*/ 1755 h 2108"/>
                  <a:gd name="T48" fmla="*/ 0 w 2072"/>
                  <a:gd name="T49" fmla="*/ 1176 h 2108"/>
                  <a:gd name="T50" fmla="*/ 85 w 2072"/>
                  <a:gd name="T51" fmla="*/ 1191 h 2108"/>
                  <a:gd name="T52" fmla="*/ 188 w 2072"/>
                  <a:gd name="T53" fmla="*/ 1168 h 2108"/>
                  <a:gd name="T54" fmla="*/ 273 w 2072"/>
                  <a:gd name="T55" fmla="*/ 1111 h 2108"/>
                  <a:gd name="T56" fmla="*/ 331 w 2072"/>
                  <a:gd name="T57" fmla="*/ 1026 h 2108"/>
                  <a:gd name="T58" fmla="*/ 353 w 2072"/>
                  <a:gd name="T59" fmla="*/ 921 h 2108"/>
                  <a:gd name="T60" fmla="*/ 331 w 2072"/>
                  <a:gd name="T61" fmla="*/ 817 h 2108"/>
                  <a:gd name="T62" fmla="*/ 273 w 2072"/>
                  <a:gd name="T63" fmla="*/ 732 h 2108"/>
                  <a:gd name="T64" fmla="*/ 188 w 2072"/>
                  <a:gd name="T65" fmla="*/ 673 h 2108"/>
                  <a:gd name="T66" fmla="*/ 85 w 2072"/>
                  <a:gd name="T67" fmla="*/ 653 h 2108"/>
                  <a:gd name="T68" fmla="*/ 0 w 2072"/>
                  <a:gd name="T69" fmla="*/ 666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2" h="2108">
                    <a:moveTo>
                      <a:pt x="0" y="0"/>
                    </a:moveTo>
                    <a:lnTo>
                      <a:pt x="184" y="9"/>
                    </a:lnTo>
                    <a:lnTo>
                      <a:pt x="366" y="29"/>
                    </a:lnTo>
                    <a:lnTo>
                      <a:pt x="545" y="59"/>
                    </a:lnTo>
                    <a:lnTo>
                      <a:pt x="719" y="102"/>
                    </a:lnTo>
                    <a:lnTo>
                      <a:pt x="891" y="151"/>
                    </a:lnTo>
                    <a:lnTo>
                      <a:pt x="1057" y="212"/>
                    </a:lnTo>
                    <a:lnTo>
                      <a:pt x="1218" y="281"/>
                    </a:lnTo>
                    <a:lnTo>
                      <a:pt x="1375" y="360"/>
                    </a:lnTo>
                    <a:lnTo>
                      <a:pt x="1527" y="447"/>
                    </a:lnTo>
                    <a:lnTo>
                      <a:pt x="1673" y="542"/>
                    </a:lnTo>
                    <a:lnTo>
                      <a:pt x="1812" y="645"/>
                    </a:lnTo>
                    <a:lnTo>
                      <a:pt x="1945" y="756"/>
                    </a:lnTo>
                    <a:lnTo>
                      <a:pt x="2072" y="874"/>
                    </a:lnTo>
                    <a:lnTo>
                      <a:pt x="1560" y="1387"/>
                    </a:lnTo>
                    <a:lnTo>
                      <a:pt x="1486" y="1461"/>
                    </a:lnTo>
                    <a:lnTo>
                      <a:pt x="1531" y="1455"/>
                    </a:lnTo>
                    <a:lnTo>
                      <a:pt x="1575" y="1461"/>
                    </a:lnTo>
                    <a:lnTo>
                      <a:pt x="1618" y="1475"/>
                    </a:lnTo>
                    <a:lnTo>
                      <a:pt x="1655" y="1499"/>
                    </a:lnTo>
                    <a:lnTo>
                      <a:pt x="1686" y="1531"/>
                    </a:lnTo>
                    <a:lnTo>
                      <a:pt x="1708" y="1568"/>
                    </a:lnTo>
                    <a:lnTo>
                      <a:pt x="1723" y="1609"/>
                    </a:lnTo>
                    <a:lnTo>
                      <a:pt x="1728" y="1655"/>
                    </a:lnTo>
                    <a:lnTo>
                      <a:pt x="1723" y="1701"/>
                    </a:lnTo>
                    <a:lnTo>
                      <a:pt x="1708" y="1742"/>
                    </a:lnTo>
                    <a:lnTo>
                      <a:pt x="1686" y="1779"/>
                    </a:lnTo>
                    <a:lnTo>
                      <a:pt x="1655" y="1810"/>
                    </a:lnTo>
                    <a:lnTo>
                      <a:pt x="1618" y="1834"/>
                    </a:lnTo>
                    <a:lnTo>
                      <a:pt x="1575" y="1849"/>
                    </a:lnTo>
                    <a:lnTo>
                      <a:pt x="1531" y="1854"/>
                    </a:lnTo>
                    <a:lnTo>
                      <a:pt x="1484" y="1849"/>
                    </a:lnTo>
                    <a:lnTo>
                      <a:pt x="1442" y="1834"/>
                    </a:lnTo>
                    <a:lnTo>
                      <a:pt x="1405" y="1810"/>
                    </a:lnTo>
                    <a:lnTo>
                      <a:pt x="1375" y="1779"/>
                    </a:lnTo>
                    <a:lnTo>
                      <a:pt x="1351" y="1742"/>
                    </a:lnTo>
                    <a:lnTo>
                      <a:pt x="1336" y="1701"/>
                    </a:lnTo>
                    <a:lnTo>
                      <a:pt x="1331" y="1655"/>
                    </a:lnTo>
                    <a:lnTo>
                      <a:pt x="1336" y="1612"/>
                    </a:lnTo>
                    <a:lnTo>
                      <a:pt x="1264" y="1683"/>
                    </a:lnTo>
                    <a:lnTo>
                      <a:pt x="839" y="2108"/>
                    </a:lnTo>
                    <a:lnTo>
                      <a:pt x="754" y="2032"/>
                    </a:lnTo>
                    <a:lnTo>
                      <a:pt x="662" y="1964"/>
                    </a:lnTo>
                    <a:lnTo>
                      <a:pt x="564" y="1903"/>
                    </a:lnTo>
                    <a:lnTo>
                      <a:pt x="460" y="1853"/>
                    </a:lnTo>
                    <a:lnTo>
                      <a:pt x="351" y="1810"/>
                    </a:lnTo>
                    <a:lnTo>
                      <a:pt x="238" y="1777"/>
                    </a:lnTo>
                    <a:lnTo>
                      <a:pt x="120" y="1755"/>
                    </a:lnTo>
                    <a:lnTo>
                      <a:pt x="0" y="1744"/>
                    </a:lnTo>
                    <a:lnTo>
                      <a:pt x="0" y="1176"/>
                    </a:lnTo>
                    <a:lnTo>
                      <a:pt x="40" y="1187"/>
                    </a:lnTo>
                    <a:lnTo>
                      <a:pt x="85" y="1191"/>
                    </a:lnTo>
                    <a:lnTo>
                      <a:pt x="138" y="1185"/>
                    </a:lnTo>
                    <a:lnTo>
                      <a:pt x="188" y="1168"/>
                    </a:lnTo>
                    <a:lnTo>
                      <a:pt x="234" y="1144"/>
                    </a:lnTo>
                    <a:lnTo>
                      <a:pt x="273" y="1111"/>
                    </a:lnTo>
                    <a:lnTo>
                      <a:pt x="307" y="1072"/>
                    </a:lnTo>
                    <a:lnTo>
                      <a:pt x="331" y="1026"/>
                    </a:lnTo>
                    <a:lnTo>
                      <a:pt x="347" y="976"/>
                    </a:lnTo>
                    <a:lnTo>
                      <a:pt x="353" y="921"/>
                    </a:lnTo>
                    <a:lnTo>
                      <a:pt x="347" y="867"/>
                    </a:lnTo>
                    <a:lnTo>
                      <a:pt x="331" y="817"/>
                    </a:lnTo>
                    <a:lnTo>
                      <a:pt x="307" y="771"/>
                    </a:lnTo>
                    <a:lnTo>
                      <a:pt x="273" y="732"/>
                    </a:lnTo>
                    <a:lnTo>
                      <a:pt x="234" y="699"/>
                    </a:lnTo>
                    <a:lnTo>
                      <a:pt x="188" y="673"/>
                    </a:lnTo>
                    <a:lnTo>
                      <a:pt x="138" y="658"/>
                    </a:lnTo>
                    <a:lnTo>
                      <a:pt x="85" y="653"/>
                    </a:lnTo>
                    <a:lnTo>
                      <a:pt x="40" y="656"/>
                    </a:lnTo>
                    <a:lnTo>
                      <a:pt x="0" y="666"/>
                    </a:lnTo>
                    <a:lnTo>
                      <a:pt x="0"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33" name="Freeform 31"/>
              <p:cNvSpPr>
                <a:spLocks/>
              </p:cNvSpPr>
              <p:nvPr/>
            </p:nvSpPr>
            <p:spPr bwMode="auto">
              <a:xfrm>
                <a:off x="4206875" y="4521200"/>
                <a:ext cx="1658938" cy="1660525"/>
              </a:xfrm>
              <a:custGeom>
                <a:avLst/>
                <a:gdLst>
                  <a:gd name="T0" fmla="*/ 1322 w 2090"/>
                  <a:gd name="T1" fmla="*/ 74 h 2091"/>
                  <a:gd name="T2" fmla="*/ 1516 w 2090"/>
                  <a:gd name="T3" fmla="*/ 199 h 2091"/>
                  <a:gd name="T4" fmla="*/ 1733 w 2090"/>
                  <a:gd name="T5" fmla="*/ 288 h 2091"/>
                  <a:gd name="T6" fmla="*/ 1968 w 2090"/>
                  <a:gd name="T7" fmla="*/ 338 h 2091"/>
                  <a:gd name="T8" fmla="*/ 2090 w 2090"/>
                  <a:gd name="T9" fmla="*/ 948 h 2091"/>
                  <a:gd name="T10" fmla="*/ 2007 w 2090"/>
                  <a:gd name="T11" fmla="*/ 935 h 2091"/>
                  <a:gd name="T12" fmla="*/ 1901 w 2090"/>
                  <a:gd name="T13" fmla="*/ 956 h 2091"/>
                  <a:gd name="T14" fmla="*/ 1816 w 2090"/>
                  <a:gd name="T15" fmla="*/ 1013 h 2091"/>
                  <a:gd name="T16" fmla="*/ 1759 w 2090"/>
                  <a:gd name="T17" fmla="*/ 1100 h 2091"/>
                  <a:gd name="T18" fmla="*/ 1738 w 2090"/>
                  <a:gd name="T19" fmla="*/ 1203 h 2091"/>
                  <a:gd name="T20" fmla="*/ 1759 w 2090"/>
                  <a:gd name="T21" fmla="*/ 1309 h 2091"/>
                  <a:gd name="T22" fmla="*/ 1816 w 2090"/>
                  <a:gd name="T23" fmla="*/ 1394 h 2091"/>
                  <a:gd name="T24" fmla="*/ 1901 w 2090"/>
                  <a:gd name="T25" fmla="*/ 1451 h 2091"/>
                  <a:gd name="T26" fmla="*/ 2007 w 2090"/>
                  <a:gd name="T27" fmla="*/ 1472 h 2091"/>
                  <a:gd name="T28" fmla="*/ 2090 w 2090"/>
                  <a:gd name="T29" fmla="*/ 1459 h 2091"/>
                  <a:gd name="T30" fmla="*/ 1905 w 2090"/>
                  <a:gd name="T31" fmla="*/ 2084 h 2091"/>
                  <a:gd name="T32" fmla="*/ 1542 w 2090"/>
                  <a:gd name="T33" fmla="*/ 2036 h 2091"/>
                  <a:gd name="T34" fmla="*/ 1195 w 2090"/>
                  <a:gd name="T35" fmla="*/ 1947 h 2091"/>
                  <a:gd name="T36" fmla="*/ 864 w 2090"/>
                  <a:gd name="T37" fmla="*/ 1819 h 2091"/>
                  <a:gd name="T38" fmla="*/ 553 w 2090"/>
                  <a:gd name="T39" fmla="*/ 1656 h 2091"/>
                  <a:gd name="T40" fmla="*/ 265 w 2090"/>
                  <a:gd name="T41" fmla="*/ 1460 h 2091"/>
                  <a:gd name="T42" fmla="*/ 0 w 2090"/>
                  <a:gd name="T43" fmla="*/ 1233 h 2091"/>
                  <a:gd name="T44" fmla="*/ 546 w 2090"/>
                  <a:gd name="T45" fmla="*/ 689 h 2091"/>
                  <a:gd name="T46" fmla="*/ 457 w 2090"/>
                  <a:gd name="T47" fmla="*/ 688 h 2091"/>
                  <a:gd name="T48" fmla="*/ 377 w 2090"/>
                  <a:gd name="T49" fmla="*/ 651 h 2091"/>
                  <a:gd name="T50" fmla="*/ 324 w 2090"/>
                  <a:gd name="T51" fmla="*/ 582 h 2091"/>
                  <a:gd name="T52" fmla="*/ 303 w 2090"/>
                  <a:gd name="T53" fmla="*/ 495 h 2091"/>
                  <a:gd name="T54" fmla="*/ 324 w 2090"/>
                  <a:gd name="T55" fmla="*/ 406 h 2091"/>
                  <a:gd name="T56" fmla="*/ 377 w 2090"/>
                  <a:gd name="T57" fmla="*/ 340 h 2091"/>
                  <a:gd name="T58" fmla="*/ 457 w 2090"/>
                  <a:gd name="T59" fmla="*/ 301 h 2091"/>
                  <a:gd name="T60" fmla="*/ 548 w 2090"/>
                  <a:gd name="T61" fmla="*/ 301 h 2091"/>
                  <a:gd name="T62" fmla="*/ 627 w 2090"/>
                  <a:gd name="T63" fmla="*/ 340 h 2091"/>
                  <a:gd name="T64" fmla="*/ 681 w 2090"/>
                  <a:gd name="T65" fmla="*/ 406 h 2091"/>
                  <a:gd name="T66" fmla="*/ 701 w 2090"/>
                  <a:gd name="T67" fmla="*/ 495 h 2091"/>
                  <a:gd name="T68" fmla="*/ 768 w 2090"/>
                  <a:gd name="T69" fmla="*/ 466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0" h="2091">
                    <a:moveTo>
                      <a:pt x="1234" y="0"/>
                    </a:moveTo>
                    <a:lnTo>
                      <a:pt x="1322" y="74"/>
                    </a:lnTo>
                    <a:lnTo>
                      <a:pt x="1417" y="140"/>
                    </a:lnTo>
                    <a:lnTo>
                      <a:pt x="1516" y="199"/>
                    </a:lnTo>
                    <a:lnTo>
                      <a:pt x="1624" y="249"/>
                    </a:lnTo>
                    <a:lnTo>
                      <a:pt x="1733" y="288"/>
                    </a:lnTo>
                    <a:lnTo>
                      <a:pt x="1849" y="320"/>
                    </a:lnTo>
                    <a:lnTo>
                      <a:pt x="1968" y="338"/>
                    </a:lnTo>
                    <a:lnTo>
                      <a:pt x="2090" y="347"/>
                    </a:lnTo>
                    <a:lnTo>
                      <a:pt x="2090" y="948"/>
                    </a:lnTo>
                    <a:lnTo>
                      <a:pt x="2049" y="939"/>
                    </a:lnTo>
                    <a:lnTo>
                      <a:pt x="2007" y="935"/>
                    </a:lnTo>
                    <a:lnTo>
                      <a:pt x="1953" y="941"/>
                    </a:lnTo>
                    <a:lnTo>
                      <a:pt x="1901" y="956"/>
                    </a:lnTo>
                    <a:lnTo>
                      <a:pt x="1857" y="982"/>
                    </a:lnTo>
                    <a:lnTo>
                      <a:pt x="1816" y="1013"/>
                    </a:lnTo>
                    <a:lnTo>
                      <a:pt x="1783" y="1054"/>
                    </a:lnTo>
                    <a:lnTo>
                      <a:pt x="1759" y="1100"/>
                    </a:lnTo>
                    <a:lnTo>
                      <a:pt x="1742" y="1150"/>
                    </a:lnTo>
                    <a:lnTo>
                      <a:pt x="1738" y="1203"/>
                    </a:lnTo>
                    <a:lnTo>
                      <a:pt x="1742" y="1257"/>
                    </a:lnTo>
                    <a:lnTo>
                      <a:pt x="1759" y="1309"/>
                    </a:lnTo>
                    <a:lnTo>
                      <a:pt x="1783" y="1353"/>
                    </a:lnTo>
                    <a:lnTo>
                      <a:pt x="1816" y="1394"/>
                    </a:lnTo>
                    <a:lnTo>
                      <a:pt x="1857" y="1427"/>
                    </a:lnTo>
                    <a:lnTo>
                      <a:pt x="1901" y="1451"/>
                    </a:lnTo>
                    <a:lnTo>
                      <a:pt x="1953" y="1468"/>
                    </a:lnTo>
                    <a:lnTo>
                      <a:pt x="2007" y="1472"/>
                    </a:lnTo>
                    <a:lnTo>
                      <a:pt x="2049" y="1470"/>
                    </a:lnTo>
                    <a:lnTo>
                      <a:pt x="2090" y="1459"/>
                    </a:lnTo>
                    <a:lnTo>
                      <a:pt x="2090" y="2091"/>
                    </a:lnTo>
                    <a:lnTo>
                      <a:pt x="1905" y="2084"/>
                    </a:lnTo>
                    <a:lnTo>
                      <a:pt x="1722" y="2065"/>
                    </a:lnTo>
                    <a:lnTo>
                      <a:pt x="1542" y="2036"/>
                    </a:lnTo>
                    <a:lnTo>
                      <a:pt x="1367" y="1997"/>
                    </a:lnTo>
                    <a:lnTo>
                      <a:pt x="1195" y="1947"/>
                    </a:lnTo>
                    <a:lnTo>
                      <a:pt x="1026" y="1888"/>
                    </a:lnTo>
                    <a:lnTo>
                      <a:pt x="864" y="1819"/>
                    </a:lnTo>
                    <a:lnTo>
                      <a:pt x="705" y="1743"/>
                    </a:lnTo>
                    <a:lnTo>
                      <a:pt x="553" y="1656"/>
                    </a:lnTo>
                    <a:lnTo>
                      <a:pt x="405" y="1562"/>
                    </a:lnTo>
                    <a:lnTo>
                      <a:pt x="265" y="1460"/>
                    </a:lnTo>
                    <a:lnTo>
                      <a:pt x="130" y="1350"/>
                    </a:lnTo>
                    <a:lnTo>
                      <a:pt x="0" y="1233"/>
                    </a:lnTo>
                    <a:lnTo>
                      <a:pt x="474" y="760"/>
                    </a:lnTo>
                    <a:lnTo>
                      <a:pt x="546" y="689"/>
                    </a:lnTo>
                    <a:lnTo>
                      <a:pt x="501" y="693"/>
                    </a:lnTo>
                    <a:lnTo>
                      <a:pt x="457" y="688"/>
                    </a:lnTo>
                    <a:lnTo>
                      <a:pt x="414" y="673"/>
                    </a:lnTo>
                    <a:lnTo>
                      <a:pt x="377" y="651"/>
                    </a:lnTo>
                    <a:lnTo>
                      <a:pt x="346" y="619"/>
                    </a:lnTo>
                    <a:lnTo>
                      <a:pt x="324" y="582"/>
                    </a:lnTo>
                    <a:lnTo>
                      <a:pt x="309" y="540"/>
                    </a:lnTo>
                    <a:lnTo>
                      <a:pt x="303" y="495"/>
                    </a:lnTo>
                    <a:lnTo>
                      <a:pt x="309" y="449"/>
                    </a:lnTo>
                    <a:lnTo>
                      <a:pt x="324" y="406"/>
                    </a:lnTo>
                    <a:lnTo>
                      <a:pt x="346" y="369"/>
                    </a:lnTo>
                    <a:lnTo>
                      <a:pt x="377" y="340"/>
                    </a:lnTo>
                    <a:lnTo>
                      <a:pt x="414" y="316"/>
                    </a:lnTo>
                    <a:lnTo>
                      <a:pt x="457" y="301"/>
                    </a:lnTo>
                    <a:lnTo>
                      <a:pt x="501" y="296"/>
                    </a:lnTo>
                    <a:lnTo>
                      <a:pt x="548" y="301"/>
                    </a:lnTo>
                    <a:lnTo>
                      <a:pt x="590" y="316"/>
                    </a:lnTo>
                    <a:lnTo>
                      <a:pt x="627" y="340"/>
                    </a:lnTo>
                    <a:lnTo>
                      <a:pt x="657" y="369"/>
                    </a:lnTo>
                    <a:lnTo>
                      <a:pt x="681" y="406"/>
                    </a:lnTo>
                    <a:lnTo>
                      <a:pt x="696" y="449"/>
                    </a:lnTo>
                    <a:lnTo>
                      <a:pt x="701" y="495"/>
                    </a:lnTo>
                    <a:lnTo>
                      <a:pt x="696" y="538"/>
                    </a:lnTo>
                    <a:lnTo>
                      <a:pt x="768" y="466"/>
                    </a:lnTo>
                    <a:lnTo>
                      <a:pt x="1234"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34" name="Freeform 32"/>
              <p:cNvSpPr>
                <a:spLocks/>
              </p:cNvSpPr>
              <p:nvPr/>
            </p:nvSpPr>
            <p:spPr bwMode="auto">
              <a:xfrm>
                <a:off x="5624872" y="4529137"/>
                <a:ext cx="1957821" cy="1644650"/>
              </a:xfrm>
              <a:custGeom>
                <a:avLst/>
                <a:gdLst>
                  <a:gd name="T0" fmla="*/ 1570 w 2421"/>
                  <a:gd name="T1" fmla="*/ 383 h 2073"/>
                  <a:gd name="T2" fmla="*/ 1502 w 2421"/>
                  <a:gd name="T3" fmla="*/ 433 h 2073"/>
                  <a:gd name="T4" fmla="*/ 1446 w 2421"/>
                  <a:gd name="T5" fmla="*/ 511 h 2073"/>
                  <a:gd name="T6" fmla="*/ 1424 w 2421"/>
                  <a:gd name="T7" fmla="*/ 599 h 2073"/>
                  <a:gd name="T8" fmla="*/ 1431 w 2421"/>
                  <a:gd name="T9" fmla="*/ 692 h 2073"/>
                  <a:gd name="T10" fmla="*/ 1470 w 2421"/>
                  <a:gd name="T11" fmla="*/ 775 h 2073"/>
                  <a:gd name="T12" fmla="*/ 1539 w 2421"/>
                  <a:gd name="T13" fmla="*/ 843 h 2073"/>
                  <a:gd name="T14" fmla="*/ 1624 w 2421"/>
                  <a:gd name="T15" fmla="*/ 882 h 2073"/>
                  <a:gd name="T16" fmla="*/ 1714 w 2421"/>
                  <a:gd name="T17" fmla="*/ 890 h 2073"/>
                  <a:gd name="T18" fmla="*/ 1803 w 2421"/>
                  <a:gd name="T19" fmla="*/ 867 h 2073"/>
                  <a:gd name="T20" fmla="*/ 1881 w 2421"/>
                  <a:gd name="T21" fmla="*/ 814 h 2073"/>
                  <a:gd name="T22" fmla="*/ 1931 w 2421"/>
                  <a:gd name="T23" fmla="*/ 744 h 2073"/>
                  <a:gd name="T24" fmla="*/ 2295 w 2421"/>
                  <a:gd name="T25" fmla="*/ 1348 h 2073"/>
                  <a:gd name="T26" fmla="*/ 2023 w 2421"/>
                  <a:gd name="T27" fmla="*/ 1553 h 2073"/>
                  <a:gd name="T28" fmla="*/ 1729 w 2421"/>
                  <a:gd name="T29" fmla="*/ 1729 h 2073"/>
                  <a:gd name="T30" fmla="*/ 1415 w 2421"/>
                  <a:gd name="T31" fmla="*/ 1871 h 2073"/>
                  <a:gd name="T32" fmla="*/ 1082 w 2421"/>
                  <a:gd name="T33" fmla="*/ 1977 h 2073"/>
                  <a:gd name="T34" fmla="*/ 734 w 2421"/>
                  <a:gd name="T35" fmla="*/ 2045 h 2073"/>
                  <a:gd name="T36" fmla="*/ 374 w 2421"/>
                  <a:gd name="T37" fmla="*/ 2073 h 2073"/>
                  <a:gd name="T38" fmla="*/ 350 w 2421"/>
                  <a:gd name="T39" fmla="*/ 1313 h 2073"/>
                  <a:gd name="T40" fmla="*/ 283 w 2421"/>
                  <a:gd name="T41" fmla="*/ 1365 h 2073"/>
                  <a:gd name="T42" fmla="*/ 198 w 2421"/>
                  <a:gd name="T43" fmla="*/ 1385 h 2073"/>
                  <a:gd name="T44" fmla="*/ 111 w 2421"/>
                  <a:gd name="T45" fmla="*/ 1365 h 2073"/>
                  <a:gd name="T46" fmla="*/ 43 w 2421"/>
                  <a:gd name="T47" fmla="*/ 1309 h 2073"/>
                  <a:gd name="T48" fmla="*/ 4 w 2421"/>
                  <a:gd name="T49" fmla="*/ 1232 h 2073"/>
                  <a:gd name="T50" fmla="*/ 4 w 2421"/>
                  <a:gd name="T51" fmla="*/ 1139 h 2073"/>
                  <a:gd name="T52" fmla="*/ 43 w 2421"/>
                  <a:gd name="T53" fmla="*/ 1062 h 2073"/>
                  <a:gd name="T54" fmla="*/ 111 w 2421"/>
                  <a:gd name="T55" fmla="*/ 1006 h 2073"/>
                  <a:gd name="T56" fmla="*/ 198 w 2421"/>
                  <a:gd name="T57" fmla="*/ 988 h 2073"/>
                  <a:gd name="T58" fmla="*/ 283 w 2421"/>
                  <a:gd name="T59" fmla="*/ 1006 h 2073"/>
                  <a:gd name="T60" fmla="*/ 350 w 2421"/>
                  <a:gd name="T61" fmla="*/ 1058 h 2073"/>
                  <a:gd name="T62" fmla="*/ 374 w 2421"/>
                  <a:gd name="T63" fmla="*/ 329 h 2073"/>
                  <a:gd name="T64" fmla="*/ 603 w 2421"/>
                  <a:gd name="T65" fmla="*/ 300 h 2073"/>
                  <a:gd name="T66" fmla="*/ 816 w 2421"/>
                  <a:gd name="T67" fmla="*/ 233 h 2073"/>
                  <a:gd name="T68" fmla="*/ 1012 w 2421"/>
                  <a:gd name="T69" fmla="*/ 131 h 2073"/>
                  <a:gd name="T70" fmla="*/ 1187 w 2421"/>
                  <a:gd name="T7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1" h="2073">
                    <a:moveTo>
                      <a:pt x="1187" y="0"/>
                    </a:moveTo>
                    <a:lnTo>
                      <a:pt x="1570" y="383"/>
                    </a:lnTo>
                    <a:lnTo>
                      <a:pt x="1533" y="405"/>
                    </a:lnTo>
                    <a:lnTo>
                      <a:pt x="1502" y="433"/>
                    </a:lnTo>
                    <a:lnTo>
                      <a:pt x="1470" y="470"/>
                    </a:lnTo>
                    <a:lnTo>
                      <a:pt x="1446" y="511"/>
                    </a:lnTo>
                    <a:lnTo>
                      <a:pt x="1431" y="555"/>
                    </a:lnTo>
                    <a:lnTo>
                      <a:pt x="1424" y="599"/>
                    </a:lnTo>
                    <a:lnTo>
                      <a:pt x="1424" y="646"/>
                    </a:lnTo>
                    <a:lnTo>
                      <a:pt x="1431" y="692"/>
                    </a:lnTo>
                    <a:lnTo>
                      <a:pt x="1446" y="734"/>
                    </a:lnTo>
                    <a:lnTo>
                      <a:pt x="1470" y="775"/>
                    </a:lnTo>
                    <a:lnTo>
                      <a:pt x="1502" y="814"/>
                    </a:lnTo>
                    <a:lnTo>
                      <a:pt x="1539" y="843"/>
                    </a:lnTo>
                    <a:lnTo>
                      <a:pt x="1579" y="867"/>
                    </a:lnTo>
                    <a:lnTo>
                      <a:pt x="1624" y="882"/>
                    </a:lnTo>
                    <a:lnTo>
                      <a:pt x="1668" y="890"/>
                    </a:lnTo>
                    <a:lnTo>
                      <a:pt x="1714" y="890"/>
                    </a:lnTo>
                    <a:lnTo>
                      <a:pt x="1760" y="882"/>
                    </a:lnTo>
                    <a:lnTo>
                      <a:pt x="1803" y="867"/>
                    </a:lnTo>
                    <a:lnTo>
                      <a:pt x="1844" y="843"/>
                    </a:lnTo>
                    <a:lnTo>
                      <a:pt x="1881" y="814"/>
                    </a:lnTo>
                    <a:lnTo>
                      <a:pt x="1908" y="780"/>
                    </a:lnTo>
                    <a:lnTo>
                      <a:pt x="1931" y="744"/>
                    </a:lnTo>
                    <a:lnTo>
                      <a:pt x="2421" y="1234"/>
                    </a:lnTo>
                    <a:lnTo>
                      <a:pt x="2295" y="1348"/>
                    </a:lnTo>
                    <a:lnTo>
                      <a:pt x="2162" y="1455"/>
                    </a:lnTo>
                    <a:lnTo>
                      <a:pt x="2023" y="1553"/>
                    </a:lnTo>
                    <a:lnTo>
                      <a:pt x="1879" y="1646"/>
                    </a:lnTo>
                    <a:lnTo>
                      <a:pt x="1729" y="1729"/>
                    </a:lnTo>
                    <a:lnTo>
                      <a:pt x="1574" y="1805"/>
                    </a:lnTo>
                    <a:lnTo>
                      <a:pt x="1415" y="1871"/>
                    </a:lnTo>
                    <a:lnTo>
                      <a:pt x="1250" y="1929"/>
                    </a:lnTo>
                    <a:lnTo>
                      <a:pt x="1082" y="1977"/>
                    </a:lnTo>
                    <a:lnTo>
                      <a:pt x="910" y="2016"/>
                    </a:lnTo>
                    <a:lnTo>
                      <a:pt x="734" y="2045"/>
                    </a:lnTo>
                    <a:lnTo>
                      <a:pt x="557" y="2064"/>
                    </a:lnTo>
                    <a:lnTo>
                      <a:pt x="374" y="2073"/>
                    </a:lnTo>
                    <a:lnTo>
                      <a:pt x="374" y="1278"/>
                    </a:lnTo>
                    <a:lnTo>
                      <a:pt x="350" y="1313"/>
                    </a:lnTo>
                    <a:lnTo>
                      <a:pt x="318" y="1343"/>
                    </a:lnTo>
                    <a:lnTo>
                      <a:pt x="283" y="1365"/>
                    </a:lnTo>
                    <a:lnTo>
                      <a:pt x="242" y="1380"/>
                    </a:lnTo>
                    <a:lnTo>
                      <a:pt x="198" y="1385"/>
                    </a:lnTo>
                    <a:lnTo>
                      <a:pt x="152" y="1380"/>
                    </a:lnTo>
                    <a:lnTo>
                      <a:pt x="111" y="1365"/>
                    </a:lnTo>
                    <a:lnTo>
                      <a:pt x="74" y="1341"/>
                    </a:lnTo>
                    <a:lnTo>
                      <a:pt x="43" y="1309"/>
                    </a:lnTo>
                    <a:lnTo>
                      <a:pt x="19" y="1272"/>
                    </a:lnTo>
                    <a:lnTo>
                      <a:pt x="4" y="1232"/>
                    </a:lnTo>
                    <a:lnTo>
                      <a:pt x="0" y="1185"/>
                    </a:lnTo>
                    <a:lnTo>
                      <a:pt x="4" y="1139"/>
                    </a:lnTo>
                    <a:lnTo>
                      <a:pt x="19" y="1099"/>
                    </a:lnTo>
                    <a:lnTo>
                      <a:pt x="43" y="1062"/>
                    </a:lnTo>
                    <a:lnTo>
                      <a:pt x="74" y="1030"/>
                    </a:lnTo>
                    <a:lnTo>
                      <a:pt x="111" y="1006"/>
                    </a:lnTo>
                    <a:lnTo>
                      <a:pt x="152" y="991"/>
                    </a:lnTo>
                    <a:lnTo>
                      <a:pt x="198" y="988"/>
                    </a:lnTo>
                    <a:lnTo>
                      <a:pt x="242" y="991"/>
                    </a:lnTo>
                    <a:lnTo>
                      <a:pt x="283" y="1006"/>
                    </a:lnTo>
                    <a:lnTo>
                      <a:pt x="318" y="1028"/>
                    </a:lnTo>
                    <a:lnTo>
                      <a:pt x="350" y="1058"/>
                    </a:lnTo>
                    <a:lnTo>
                      <a:pt x="374" y="1093"/>
                    </a:lnTo>
                    <a:lnTo>
                      <a:pt x="374" y="329"/>
                    </a:lnTo>
                    <a:lnTo>
                      <a:pt x="490" y="318"/>
                    </a:lnTo>
                    <a:lnTo>
                      <a:pt x="603" y="300"/>
                    </a:lnTo>
                    <a:lnTo>
                      <a:pt x="710" y="270"/>
                    </a:lnTo>
                    <a:lnTo>
                      <a:pt x="816" y="233"/>
                    </a:lnTo>
                    <a:lnTo>
                      <a:pt x="917" y="185"/>
                    </a:lnTo>
                    <a:lnTo>
                      <a:pt x="1012" y="131"/>
                    </a:lnTo>
                    <a:lnTo>
                      <a:pt x="1102" y="69"/>
                    </a:lnTo>
                    <a:lnTo>
                      <a:pt x="1187"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35" name="Freeform 33"/>
              <p:cNvSpPr>
                <a:spLocks/>
              </p:cNvSpPr>
              <p:nvPr/>
            </p:nvSpPr>
            <p:spPr bwMode="auto">
              <a:xfrm>
                <a:off x="6640910" y="3800818"/>
                <a:ext cx="1681163" cy="1654175"/>
              </a:xfrm>
              <a:custGeom>
                <a:avLst/>
                <a:gdLst>
                  <a:gd name="T0" fmla="*/ 921 w 2119"/>
                  <a:gd name="T1" fmla="*/ 0 h 2083"/>
                  <a:gd name="T2" fmla="*/ 908 w 2119"/>
                  <a:gd name="T3" fmla="*/ 85 h 2083"/>
                  <a:gd name="T4" fmla="*/ 928 w 2119"/>
                  <a:gd name="T5" fmla="*/ 188 h 2083"/>
                  <a:gd name="T6" fmla="*/ 986 w 2119"/>
                  <a:gd name="T7" fmla="*/ 275 h 2083"/>
                  <a:gd name="T8" fmla="*/ 1071 w 2119"/>
                  <a:gd name="T9" fmla="*/ 332 h 2083"/>
                  <a:gd name="T10" fmla="*/ 1176 w 2119"/>
                  <a:gd name="T11" fmla="*/ 353 h 2083"/>
                  <a:gd name="T12" fmla="*/ 1280 w 2119"/>
                  <a:gd name="T13" fmla="*/ 332 h 2083"/>
                  <a:gd name="T14" fmla="*/ 1367 w 2119"/>
                  <a:gd name="T15" fmla="*/ 275 h 2083"/>
                  <a:gd name="T16" fmla="*/ 1424 w 2119"/>
                  <a:gd name="T17" fmla="*/ 188 h 2083"/>
                  <a:gd name="T18" fmla="*/ 1444 w 2119"/>
                  <a:gd name="T19" fmla="*/ 85 h 2083"/>
                  <a:gd name="T20" fmla="*/ 1431 w 2119"/>
                  <a:gd name="T21" fmla="*/ 0 h 2083"/>
                  <a:gd name="T22" fmla="*/ 2110 w 2119"/>
                  <a:gd name="T23" fmla="*/ 186 h 2083"/>
                  <a:gd name="T24" fmla="*/ 2058 w 2119"/>
                  <a:gd name="T25" fmla="*/ 549 h 2083"/>
                  <a:gd name="T26" fmla="*/ 1966 w 2119"/>
                  <a:gd name="T27" fmla="*/ 896 h 2083"/>
                  <a:gd name="T28" fmla="*/ 1834 w 2119"/>
                  <a:gd name="T29" fmla="*/ 1226 h 2083"/>
                  <a:gd name="T30" fmla="*/ 1666 w 2119"/>
                  <a:gd name="T31" fmla="*/ 1536 h 2083"/>
                  <a:gd name="T32" fmla="*/ 1465 w 2119"/>
                  <a:gd name="T33" fmla="*/ 1823 h 2083"/>
                  <a:gd name="T34" fmla="*/ 1233 w 2119"/>
                  <a:gd name="T35" fmla="*/ 2083 h 2083"/>
                  <a:gd name="T36" fmla="*/ 634 w 2119"/>
                  <a:gd name="T37" fmla="*/ 1486 h 2083"/>
                  <a:gd name="T38" fmla="*/ 640 w 2119"/>
                  <a:gd name="T39" fmla="*/ 1532 h 2083"/>
                  <a:gd name="T40" fmla="*/ 620 w 2119"/>
                  <a:gd name="T41" fmla="*/ 1619 h 2083"/>
                  <a:gd name="T42" fmla="*/ 566 w 2119"/>
                  <a:gd name="T43" fmla="*/ 1688 h 2083"/>
                  <a:gd name="T44" fmla="*/ 488 w 2119"/>
                  <a:gd name="T45" fmla="*/ 1727 h 2083"/>
                  <a:gd name="T46" fmla="*/ 396 w 2119"/>
                  <a:gd name="T47" fmla="*/ 1727 h 2083"/>
                  <a:gd name="T48" fmla="*/ 318 w 2119"/>
                  <a:gd name="T49" fmla="*/ 1688 h 2083"/>
                  <a:gd name="T50" fmla="*/ 263 w 2119"/>
                  <a:gd name="T51" fmla="*/ 1619 h 2083"/>
                  <a:gd name="T52" fmla="*/ 242 w 2119"/>
                  <a:gd name="T53" fmla="*/ 1532 h 2083"/>
                  <a:gd name="T54" fmla="*/ 263 w 2119"/>
                  <a:gd name="T55" fmla="*/ 1446 h 2083"/>
                  <a:gd name="T56" fmla="*/ 318 w 2119"/>
                  <a:gd name="T57" fmla="*/ 1377 h 2083"/>
                  <a:gd name="T58" fmla="*/ 396 w 2119"/>
                  <a:gd name="T59" fmla="*/ 1338 h 2083"/>
                  <a:gd name="T60" fmla="*/ 466 w 2119"/>
                  <a:gd name="T61" fmla="*/ 1335 h 2083"/>
                  <a:gd name="T62" fmla="*/ 414 w 2119"/>
                  <a:gd name="T63" fmla="*/ 1266 h 2083"/>
                  <a:gd name="T64" fmla="*/ 80 w 2119"/>
                  <a:gd name="T65" fmla="*/ 765 h 2083"/>
                  <a:gd name="T66" fmla="*/ 211 w 2119"/>
                  <a:gd name="T67" fmla="*/ 573 h 2083"/>
                  <a:gd name="T68" fmla="*/ 307 w 2119"/>
                  <a:gd name="T69" fmla="*/ 356 h 2083"/>
                  <a:gd name="T70" fmla="*/ 364 w 2119"/>
                  <a:gd name="T71" fmla="*/ 12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19" h="2083">
                    <a:moveTo>
                      <a:pt x="375" y="0"/>
                    </a:moveTo>
                    <a:lnTo>
                      <a:pt x="921" y="0"/>
                    </a:lnTo>
                    <a:lnTo>
                      <a:pt x="910" y="42"/>
                    </a:lnTo>
                    <a:lnTo>
                      <a:pt x="908" y="85"/>
                    </a:lnTo>
                    <a:lnTo>
                      <a:pt x="912" y="138"/>
                    </a:lnTo>
                    <a:lnTo>
                      <a:pt x="928" y="188"/>
                    </a:lnTo>
                    <a:lnTo>
                      <a:pt x="952" y="234"/>
                    </a:lnTo>
                    <a:lnTo>
                      <a:pt x="986" y="275"/>
                    </a:lnTo>
                    <a:lnTo>
                      <a:pt x="1026" y="307"/>
                    </a:lnTo>
                    <a:lnTo>
                      <a:pt x="1071" y="332"/>
                    </a:lnTo>
                    <a:lnTo>
                      <a:pt x="1122" y="347"/>
                    </a:lnTo>
                    <a:lnTo>
                      <a:pt x="1176" y="353"/>
                    </a:lnTo>
                    <a:lnTo>
                      <a:pt x="1230" y="347"/>
                    </a:lnTo>
                    <a:lnTo>
                      <a:pt x="1280" y="332"/>
                    </a:lnTo>
                    <a:lnTo>
                      <a:pt x="1326" y="307"/>
                    </a:lnTo>
                    <a:lnTo>
                      <a:pt x="1367" y="275"/>
                    </a:lnTo>
                    <a:lnTo>
                      <a:pt x="1398" y="234"/>
                    </a:lnTo>
                    <a:lnTo>
                      <a:pt x="1424" y="188"/>
                    </a:lnTo>
                    <a:lnTo>
                      <a:pt x="1439" y="138"/>
                    </a:lnTo>
                    <a:lnTo>
                      <a:pt x="1444" y="85"/>
                    </a:lnTo>
                    <a:lnTo>
                      <a:pt x="1441" y="42"/>
                    </a:lnTo>
                    <a:lnTo>
                      <a:pt x="1431" y="0"/>
                    </a:lnTo>
                    <a:lnTo>
                      <a:pt x="2119" y="0"/>
                    </a:lnTo>
                    <a:lnTo>
                      <a:pt x="2110" y="186"/>
                    </a:lnTo>
                    <a:lnTo>
                      <a:pt x="2090" y="369"/>
                    </a:lnTo>
                    <a:lnTo>
                      <a:pt x="2058" y="549"/>
                    </a:lnTo>
                    <a:lnTo>
                      <a:pt x="2017" y="724"/>
                    </a:lnTo>
                    <a:lnTo>
                      <a:pt x="1966" y="896"/>
                    </a:lnTo>
                    <a:lnTo>
                      <a:pt x="1905" y="1065"/>
                    </a:lnTo>
                    <a:lnTo>
                      <a:pt x="1834" y="1226"/>
                    </a:lnTo>
                    <a:lnTo>
                      <a:pt x="1755" y="1385"/>
                    </a:lnTo>
                    <a:lnTo>
                      <a:pt x="1666" y="1536"/>
                    </a:lnTo>
                    <a:lnTo>
                      <a:pt x="1570" y="1682"/>
                    </a:lnTo>
                    <a:lnTo>
                      <a:pt x="1465" y="1823"/>
                    </a:lnTo>
                    <a:lnTo>
                      <a:pt x="1354" y="1958"/>
                    </a:lnTo>
                    <a:lnTo>
                      <a:pt x="1233" y="2083"/>
                    </a:lnTo>
                    <a:lnTo>
                      <a:pt x="710" y="1560"/>
                    </a:lnTo>
                    <a:lnTo>
                      <a:pt x="634" y="1486"/>
                    </a:lnTo>
                    <a:lnTo>
                      <a:pt x="640" y="1508"/>
                    </a:lnTo>
                    <a:lnTo>
                      <a:pt x="640" y="1532"/>
                    </a:lnTo>
                    <a:lnTo>
                      <a:pt x="636" y="1579"/>
                    </a:lnTo>
                    <a:lnTo>
                      <a:pt x="620" y="1619"/>
                    </a:lnTo>
                    <a:lnTo>
                      <a:pt x="597" y="1656"/>
                    </a:lnTo>
                    <a:lnTo>
                      <a:pt x="566" y="1688"/>
                    </a:lnTo>
                    <a:lnTo>
                      <a:pt x="529" y="1712"/>
                    </a:lnTo>
                    <a:lnTo>
                      <a:pt x="488" y="1727"/>
                    </a:lnTo>
                    <a:lnTo>
                      <a:pt x="442" y="1732"/>
                    </a:lnTo>
                    <a:lnTo>
                      <a:pt x="396" y="1727"/>
                    </a:lnTo>
                    <a:lnTo>
                      <a:pt x="355" y="1712"/>
                    </a:lnTo>
                    <a:lnTo>
                      <a:pt x="318" y="1688"/>
                    </a:lnTo>
                    <a:lnTo>
                      <a:pt x="287" y="1656"/>
                    </a:lnTo>
                    <a:lnTo>
                      <a:pt x="263" y="1619"/>
                    </a:lnTo>
                    <a:lnTo>
                      <a:pt x="248" y="1579"/>
                    </a:lnTo>
                    <a:lnTo>
                      <a:pt x="242" y="1532"/>
                    </a:lnTo>
                    <a:lnTo>
                      <a:pt x="248" y="1486"/>
                    </a:lnTo>
                    <a:lnTo>
                      <a:pt x="263" y="1446"/>
                    </a:lnTo>
                    <a:lnTo>
                      <a:pt x="287" y="1409"/>
                    </a:lnTo>
                    <a:lnTo>
                      <a:pt x="318" y="1377"/>
                    </a:lnTo>
                    <a:lnTo>
                      <a:pt x="355" y="1355"/>
                    </a:lnTo>
                    <a:lnTo>
                      <a:pt x="396" y="1338"/>
                    </a:lnTo>
                    <a:lnTo>
                      <a:pt x="442" y="1335"/>
                    </a:lnTo>
                    <a:lnTo>
                      <a:pt x="466" y="1335"/>
                    </a:lnTo>
                    <a:lnTo>
                      <a:pt x="488" y="1340"/>
                    </a:lnTo>
                    <a:lnTo>
                      <a:pt x="414" y="1266"/>
                    </a:lnTo>
                    <a:lnTo>
                      <a:pt x="0" y="852"/>
                    </a:lnTo>
                    <a:lnTo>
                      <a:pt x="80" y="765"/>
                    </a:lnTo>
                    <a:lnTo>
                      <a:pt x="150" y="671"/>
                    </a:lnTo>
                    <a:lnTo>
                      <a:pt x="211" y="573"/>
                    </a:lnTo>
                    <a:lnTo>
                      <a:pt x="265" y="467"/>
                    </a:lnTo>
                    <a:lnTo>
                      <a:pt x="307" y="356"/>
                    </a:lnTo>
                    <a:lnTo>
                      <a:pt x="340" y="242"/>
                    </a:lnTo>
                    <a:lnTo>
                      <a:pt x="364" y="123"/>
                    </a:lnTo>
                    <a:lnTo>
                      <a:pt x="375"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grpSp>
        <p:sp>
          <p:nvSpPr>
            <p:cNvPr id="13" name="TextBox 12"/>
            <p:cNvSpPr txBox="1"/>
            <p:nvPr/>
          </p:nvSpPr>
          <p:spPr>
            <a:xfrm>
              <a:off x="4566323" y="1841526"/>
              <a:ext cx="438345" cy="372876"/>
            </a:xfrm>
            <a:prstGeom prst="rect">
              <a:avLst/>
            </a:prstGeom>
            <a:noFill/>
          </p:spPr>
          <p:txBody>
            <a:bodyPr wrap="non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01</a:t>
              </a:r>
            </a:p>
          </p:txBody>
        </p:sp>
        <p:sp>
          <p:nvSpPr>
            <p:cNvPr id="14" name="TextBox 13"/>
            <p:cNvSpPr txBox="1"/>
            <p:nvPr/>
          </p:nvSpPr>
          <p:spPr>
            <a:xfrm>
              <a:off x="6215106" y="1377898"/>
              <a:ext cx="438345" cy="372876"/>
            </a:xfrm>
            <a:prstGeom prst="rect">
              <a:avLst/>
            </a:prstGeom>
            <a:noFill/>
          </p:spPr>
          <p:txBody>
            <a:bodyPr wrap="non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02</a:t>
              </a:r>
            </a:p>
          </p:txBody>
        </p:sp>
        <p:sp>
          <p:nvSpPr>
            <p:cNvPr id="15" name="TextBox 14"/>
            <p:cNvSpPr txBox="1"/>
            <p:nvPr/>
          </p:nvSpPr>
          <p:spPr>
            <a:xfrm>
              <a:off x="7633389" y="2232395"/>
              <a:ext cx="438345" cy="372876"/>
            </a:xfrm>
            <a:prstGeom prst="rect">
              <a:avLst/>
            </a:prstGeom>
            <a:noFill/>
          </p:spPr>
          <p:txBody>
            <a:bodyPr wrap="non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03</a:t>
              </a:r>
            </a:p>
          </p:txBody>
        </p:sp>
        <p:sp>
          <p:nvSpPr>
            <p:cNvPr id="16" name="TextBox 15"/>
            <p:cNvSpPr txBox="1"/>
            <p:nvPr/>
          </p:nvSpPr>
          <p:spPr>
            <a:xfrm>
              <a:off x="8051672" y="3840396"/>
              <a:ext cx="438345" cy="372876"/>
            </a:xfrm>
            <a:prstGeom prst="rect">
              <a:avLst/>
            </a:prstGeom>
            <a:noFill/>
          </p:spPr>
          <p:txBody>
            <a:bodyPr wrap="non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04</a:t>
              </a:r>
            </a:p>
          </p:txBody>
        </p:sp>
        <p:sp>
          <p:nvSpPr>
            <p:cNvPr id="17" name="TextBox 16"/>
            <p:cNvSpPr txBox="1"/>
            <p:nvPr/>
          </p:nvSpPr>
          <p:spPr>
            <a:xfrm>
              <a:off x="7216972" y="5311851"/>
              <a:ext cx="438345" cy="372876"/>
            </a:xfrm>
            <a:prstGeom prst="rect">
              <a:avLst/>
            </a:prstGeom>
            <a:noFill/>
          </p:spPr>
          <p:txBody>
            <a:bodyPr wrap="non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05</a:t>
              </a:r>
            </a:p>
          </p:txBody>
        </p:sp>
        <p:sp>
          <p:nvSpPr>
            <p:cNvPr id="18" name="TextBox 17"/>
            <p:cNvSpPr txBox="1"/>
            <p:nvPr/>
          </p:nvSpPr>
          <p:spPr>
            <a:xfrm>
              <a:off x="4187600" y="4950608"/>
              <a:ext cx="438345" cy="372876"/>
            </a:xfrm>
            <a:prstGeom prst="rect">
              <a:avLst/>
            </a:prstGeom>
            <a:noFill/>
          </p:spPr>
          <p:txBody>
            <a:bodyPr wrap="non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07</a:t>
              </a:r>
            </a:p>
          </p:txBody>
        </p:sp>
        <p:sp>
          <p:nvSpPr>
            <p:cNvPr id="19" name="TextBox 18"/>
            <p:cNvSpPr txBox="1"/>
            <p:nvPr/>
          </p:nvSpPr>
          <p:spPr>
            <a:xfrm>
              <a:off x="3715270" y="3371609"/>
              <a:ext cx="438345" cy="372876"/>
            </a:xfrm>
            <a:prstGeom prst="rect">
              <a:avLst/>
            </a:prstGeom>
            <a:noFill/>
          </p:spPr>
          <p:txBody>
            <a:bodyPr wrap="non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08</a:t>
              </a:r>
            </a:p>
          </p:txBody>
        </p:sp>
        <p:sp>
          <p:nvSpPr>
            <p:cNvPr id="20" name="TextBox 19"/>
            <p:cNvSpPr txBox="1"/>
            <p:nvPr/>
          </p:nvSpPr>
          <p:spPr>
            <a:xfrm>
              <a:off x="5033216" y="1725023"/>
              <a:ext cx="1035001" cy="803119"/>
            </a:xfrm>
            <a:prstGeom prst="rect">
              <a:avLst/>
            </a:prstGeom>
            <a:noFill/>
          </p:spPr>
          <p:txBody>
            <a:bodyPr wrap="square" rtlCol="0">
              <a:spAutoFit/>
            </a:bodyPr>
            <a:lstStyle/>
            <a:p>
              <a:pPr defTabSz="342900"/>
              <a:r>
                <a:rPr lang="en-US" sz="900" kern="0" dirty="0">
                  <a:solidFill>
                    <a:srgbClr val="FFFFFF"/>
                  </a:solidFill>
                  <a:latin typeface="Arial" panose="020B0604020202020204" pitchFamily="34" charset="0"/>
                  <a:cs typeface="Arial" panose="020B0604020202020204" pitchFamily="34" charset="0"/>
                </a:rPr>
                <a:t>Commitment to practice transformation</a:t>
              </a:r>
              <a:endParaRPr lang="en-US" sz="900" dirty="0">
                <a:solidFill>
                  <a:srgbClr val="FFFFFF"/>
                </a:solidFill>
                <a:latin typeface="Arial" panose="020B0604020202020204" pitchFamily="34" charset="0"/>
                <a:cs typeface="Arial" panose="020B0604020202020204" pitchFamily="34" charset="0"/>
              </a:endParaRPr>
            </a:p>
          </p:txBody>
        </p:sp>
        <p:sp>
          <p:nvSpPr>
            <p:cNvPr id="21" name="TextBox 20"/>
            <p:cNvSpPr txBox="1"/>
            <p:nvPr/>
          </p:nvSpPr>
          <p:spPr>
            <a:xfrm>
              <a:off x="6530427" y="1715649"/>
              <a:ext cx="986364" cy="631021"/>
            </a:xfrm>
            <a:prstGeom prst="rect">
              <a:avLst/>
            </a:prstGeom>
            <a:noFill/>
          </p:spPr>
          <p:txBody>
            <a:bodyPr wrap="square" rtlCol="0">
              <a:spAutoFit/>
            </a:bodyPr>
            <a:lstStyle/>
            <a:p>
              <a:pPr defTabSz="342900"/>
              <a:r>
                <a:rPr lang="en-US" sz="900" kern="0" dirty="0">
                  <a:solidFill>
                    <a:srgbClr val="FFFFFF"/>
                  </a:solidFill>
                  <a:latin typeface="Arial" panose="020B0604020202020204" pitchFamily="34" charset="0"/>
                  <a:cs typeface="Arial" panose="020B0604020202020204" pitchFamily="34" charset="0"/>
                </a:rPr>
                <a:t>Prompt access to care</a:t>
              </a:r>
              <a:endParaRPr lang="en-US" sz="900" dirty="0">
                <a:solidFill>
                  <a:srgbClr val="FFFFFF"/>
                </a:solidFill>
                <a:latin typeface="Arial" panose="020B0604020202020204" pitchFamily="34" charset="0"/>
                <a:cs typeface="Arial" panose="020B0604020202020204" pitchFamily="34" charset="0"/>
              </a:endParaRPr>
            </a:p>
          </p:txBody>
        </p:sp>
        <p:sp>
          <p:nvSpPr>
            <p:cNvPr id="22" name="TextBox 21"/>
            <p:cNvSpPr txBox="1"/>
            <p:nvPr/>
          </p:nvSpPr>
          <p:spPr>
            <a:xfrm>
              <a:off x="7569983" y="2643234"/>
              <a:ext cx="922588" cy="631021"/>
            </a:xfrm>
            <a:prstGeom prst="rect">
              <a:avLst/>
            </a:prstGeom>
            <a:noFill/>
          </p:spPr>
          <p:txBody>
            <a:bodyPr wrap="square" rtlCol="0">
              <a:spAutoFit/>
            </a:bodyPr>
            <a:lstStyle/>
            <a:p>
              <a:pPr defTabSz="342900"/>
              <a:r>
                <a:rPr lang="en-US" sz="900" kern="0" dirty="0">
                  <a:solidFill>
                    <a:srgbClr val="FFFFFF"/>
                  </a:solidFill>
                  <a:latin typeface="Arial" panose="020B0604020202020204" pitchFamily="34" charset="0"/>
                  <a:cs typeface="Arial" panose="020B0604020202020204" pitchFamily="34" charset="0"/>
                </a:rPr>
                <a:t>Planned care at every visit</a:t>
              </a:r>
              <a:endParaRPr lang="en-US" sz="900" dirty="0">
                <a:solidFill>
                  <a:srgbClr val="FFFFFF"/>
                </a:solidFill>
                <a:latin typeface="Arial" panose="020B0604020202020204" pitchFamily="34" charset="0"/>
                <a:cs typeface="Arial" panose="020B0604020202020204" pitchFamily="34" charset="0"/>
              </a:endParaRPr>
            </a:p>
          </p:txBody>
        </p:sp>
        <p:sp>
          <p:nvSpPr>
            <p:cNvPr id="23" name="TextBox 22"/>
            <p:cNvSpPr txBox="1"/>
            <p:nvPr/>
          </p:nvSpPr>
          <p:spPr>
            <a:xfrm>
              <a:off x="7516474" y="4146403"/>
              <a:ext cx="876293" cy="631021"/>
            </a:xfrm>
            <a:prstGeom prst="rect">
              <a:avLst/>
            </a:prstGeom>
            <a:noFill/>
          </p:spPr>
          <p:txBody>
            <a:bodyPr wrap="square" rtlCol="0">
              <a:spAutoFit/>
            </a:bodyPr>
            <a:lstStyle/>
            <a:p>
              <a:pPr defTabSz="342900"/>
              <a:r>
                <a:rPr lang="en-US" sz="900" dirty="0">
                  <a:solidFill>
                    <a:srgbClr val="FFFFFF"/>
                  </a:solidFill>
                  <a:latin typeface="Arial" panose="020B0604020202020204" pitchFamily="34" charset="0"/>
                  <a:cs typeface="Arial" panose="020B0604020202020204" pitchFamily="34" charset="0"/>
                </a:rPr>
                <a:t>Team-based care delivery</a:t>
              </a:r>
            </a:p>
          </p:txBody>
        </p:sp>
        <p:sp>
          <p:nvSpPr>
            <p:cNvPr id="24" name="TextBox 23"/>
            <p:cNvSpPr txBox="1"/>
            <p:nvPr/>
          </p:nvSpPr>
          <p:spPr>
            <a:xfrm>
              <a:off x="6245500" y="5042958"/>
              <a:ext cx="1046093" cy="803119"/>
            </a:xfrm>
            <a:prstGeom prst="rect">
              <a:avLst/>
            </a:prstGeom>
            <a:noFill/>
          </p:spPr>
          <p:txBody>
            <a:bodyPr wrap="square" rtlCol="0">
              <a:spAutoFit/>
            </a:bodyPr>
            <a:lstStyle/>
            <a:p>
              <a:pPr defTabSz="342900"/>
              <a:r>
                <a:rPr lang="en-US" sz="900" dirty="0">
                  <a:solidFill>
                    <a:srgbClr val="FFFFFF"/>
                  </a:solidFill>
                  <a:latin typeface="Arial" panose="020B0604020202020204" pitchFamily="34" charset="0"/>
                  <a:cs typeface="Arial" panose="020B0604020202020204" pitchFamily="34" charset="0"/>
                </a:rPr>
                <a:t>Patient empanelment, with risk stratification</a:t>
              </a:r>
            </a:p>
          </p:txBody>
        </p:sp>
        <p:sp>
          <p:nvSpPr>
            <p:cNvPr id="25" name="TextBox 24"/>
            <p:cNvSpPr txBox="1"/>
            <p:nvPr/>
          </p:nvSpPr>
          <p:spPr>
            <a:xfrm>
              <a:off x="4848830" y="5042958"/>
              <a:ext cx="928952" cy="975215"/>
            </a:xfrm>
            <a:prstGeom prst="rect">
              <a:avLst/>
            </a:prstGeom>
            <a:noFill/>
          </p:spPr>
          <p:txBody>
            <a:bodyPr wrap="square" rtlCol="0">
              <a:spAutoFit/>
            </a:bodyPr>
            <a:lstStyle/>
            <a:p>
              <a:pPr defTabSz="342900"/>
              <a:r>
                <a:rPr lang="en-US" sz="900" kern="0" dirty="0">
                  <a:solidFill>
                    <a:srgbClr val="FFFFFF"/>
                  </a:solidFill>
                  <a:latin typeface="Arial" panose="020B0604020202020204" pitchFamily="34" charset="0"/>
                  <a:cs typeface="Arial" panose="020B0604020202020204" pitchFamily="34" charset="0"/>
                </a:rPr>
                <a:t>Use of data to manage and improve health</a:t>
              </a:r>
              <a:endParaRPr lang="en-US" sz="900" dirty="0">
                <a:solidFill>
                  <a:srgbClr val="FFFFFF"/>
                </a:solidFill>
                <a:latin typeface="Arial" panose="020B0604020202020204" pitchFamily="34" charset="0"/>
                <a:cs typeface="Arial" panose="020B0604020202020204" pitchFamily="34" charset="0"/>
              </a:endParaRPr>
            </a:p>
          </p:txBody>
        </p:sp>
        <p:sp>
          <p:nvSpPr>
            <p:cNvPr id="26" name="TextBox 25"/>
            <p:cNvSpPr txBox="1"/>
            <p:nvPr/>
          </p:nvSpPr>
          <p:spPr>
            <a:xfrm>
              <a:off x="3941731" y="4062289"/>
              <a:ext cx="939991" cy="803119"/>
            </a:xfrm>
            <a:prstGeom prst="rect">
              <a:avLst/>
            </a:prstGeom>
            <a:noFill/>
          </p:spPr>
          <p:txBody>
            <a:bodyPr wrap="square" rtlCol="0">
              <a:spAutoFit/>
            </a:bodyPr>
            <a:lstStyle/>
            <a:p>
              <a:pPr defTabSz="342900"/>
              <a:r>
                <a:rPr lang="en-US" sz="900" kern="0" dirty="0">
                  <a:solidFill>
                    <a:srgbClr val="FFFFFF"/>
                  </a:solidFill>
                  <a:latin typeface="Arial" panose="020B0604020202020204" pitchFamily="34" charset="0"/>
                  <a:cs typeface="Arial" panose="020B0604020202020204" pitchFamily="34" charset="0"/>
                </a:rPr>
                <a:t>Effective management of referrals</a:t>
              </a:r>
              <a:endParaRPr lang="en-US" sz="900" dirty="0">
                <a:solidFill>
                  <a:srgbClr val="FFFFFF"/>
                </a:solidFill>
                <a:latin typeface="Arial" panose="020B0604020202020204" pitchFamily="34" charset="0"/>
                <a:cs typeface="Arial" panose="020B0604020202020204" pitchFamily="34" charset="0"/>
              </a:endParaRPr>
            </a:p>
          </p:txBody>
        </p:sp>
        <p:sp>
          <p:nvSpPr>
            <p:cNvPr id="27" name="TextBox 26"/>
            <p:cNvSpPr txBox="1"/>
            <p:nvPr/>
          </p:nvSpPr>
          <p:spPr>
            <a:xfrm>
              <a:off x="3938998" y="2604558"/>
              <a:ext cx="1054990" cy="975215"/>
            </a:xfrm>
            <a:prstGeom prst="rect">
              <a:avLst/>
            </a:prstGeom>
            <a:noFill/>
          </p:spPr>
          <p:txBody>
            <a:bodyPr wrap="square" rtlCol="0">
              <a:spAutoFit/>
            </a:bodyPr>
            <a:lstStyle/>
            <a:p>
              <a:pPr defTabSz="342900"/>
              <a:r>
                <a:rPr lang="en-US" sz="900" kern="0" dirty="0">
                  <a:solidFill>
                    <a:srgbClr val="FFFFFF"/>
                  </a:solidFill>
                  <a:latin typeface="Arial" panose="020B0604020202020204" pitchFamily="34" charset="0"/>
                  <a:cs typeface="Arial" panose="020B0604020202020204" pitchFamily="34" charset="0"/>
                </a:rPr>
                <a:t>Primary health, behavioral, and social integration</a:t>
              </a:r>
              <a:endParaRPr lang="en-US" sz="900" dirty="0">
                <a:solidFill>
                  <a:srgbClr val="FFFFFF"/>
                </a:solidFill>
                <a:latin typeface="Arial" panose="020B0604020202020204" pitchFamily="34" charset="0"/>
                <a:cs typeface="Arial" panose="020B0604020202020204" pitchFamily="34" charset="0"/>
              </a:endParaRPr>
            </a:p>
          </p:txBody>
        </p:sp>
      </p:grpSp>
      <p:sp>
        <p:nvSpPr>
          <p:cNvPr id="8" name="Title 7"/>
          <p:cNvSpPr>
            <a:spLocks noGrp="1"/>
          </p:cNvSpPr>
          <p:nvPr>
            <p:ph type="title"/>
          </p:nvPr>
        </p:nvSpPr>
        <p:spPr/>
        <p:txBody>
          <a:bodyPr/>
          <a:lstStyle/>
          <a:p>
            <a:r>
              <a:rPr lang="en-US" dirty="0"/>
              <a:t>Transformation Objectives for Primary Care Practices</a:t>
            </a:r>
          </a:p>
        </p:txBody>
      </p:sp>
      <p:sp>
        <p:nvSpPr>
          <p:cNvPr id="36" name="TextBox 35"/>
          <p:cNvSpPr txBox="1"/>
          <p:nvPr/>
        </p:nvSpPr>
        <p:spPr>
          <a:xfrm>
            <a:off x="2698060" y="5221111"/>
            <a:ext cx="377026" cy="300082"/>
          </a:xfrm>
          <a:prstGeom prst="rect">
            <a:avLst/>
          </a:prstGeom>
          <a:noFill/>
        </p:spPr>
        <p:txBody>
          <a:bodyPr wrap="none" rtlCol="0">
            <a:spAutoFit/>
          </a:bodyPr>
          <a:lstStyle/>
          <a:p>
            <a:pPr defTabSz="342900"/>
            <a:r>
              <a:rPr lang="en-US" sz="1350" dirty="0">
                <a:solidFill>
                  <a:srgbClr val="FFFFFF"/>
                </a:solidFill>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1003922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PC Concepts Model Elements</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49</a:t>
            </a:fld>
            <a:endParaRPr lang="en-US" dirty="0">
              <a:solidFill>
                <a:srgbClr val="002C77"/>
              </a:solidFill>
              <a:latin typeface="Arial" panose="020B0604020202020204"/>
            </a:endParaRPr>
          </a:p>
        </p:txBody>
      </p:sp>
      <p:sp>
        <p:nvSpPr>
          <p:cNvPr id="13" name="AutoShape 37"/>
          <p:cNvSpPr>
            <a:spLocks noChangeAspect="1" noChangeArrowheads="1" noTextEdit="1"/>
          </p:cNvSpPr>
          <p:nvPr/>
        </p:nvSpPr>
        <p:spPr bwMode="auto">
          <a:xfrm>
            <a:off x="2512868" y="2304430"/>
            <a:ext cx="524673" cy="5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18" name="AutoShape 37"/>
          <p:cNvSpPr>
            <a:spLocks noChangeAspect="1" noChangeArrowheads="1" noTextEdit="1"/>
          </p:cNvSpPr>
          <p:nvPr/>
        </p:nvSpPr>
        <p:spPr bwMode="auto">
          <a:xfrm>
            <a:off x="4098275" y="2333641"/>
            <a:ext cx="524673" cy="5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22" name="Rounded Rectangle 21"/>
          <p:cNvSpPr/>
          <p:nvPr/>
        </p:nvSpPr>
        <p:spPr>
          <a:xfrm>
            <a:off x="5201412" y="2602057"/>
            <a:ext cx="1518298" cy="1986353"/>
          </a:xfrm>
          <a:prstGeom prst="roundRect">
            <a:avLst>
              <a:gd name="adj" fmla="val 855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Arial" panose="020B0604020202020204"/>
            </a:endParaRPr>
          </a:p>
        </p:txBody>
      </p:sp>
      <p:sp>
        <p:nvSpPr>
          <p:cNvPr id="23" name="AutoShape 37"/>
          <p:cNvSpPr>
            <a:spLocks noChangeAspect="1" noChangeArrowheads="1" noTextEdit="1"/>
          </p:cNvSpPr>
          <p:nvPr/>
        </p:nvSpPr>
        <p:spPr bwMode="auto">
          <a:xfrm>
            <a:off x="5680156" y="2310062"/>
            <a:ext cx="524673" cy="5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25" name="TextBox 24"/>
          <p:cNvSpPr txBox="1"/>
          <p:nvPr/>
        </p:nvSpPr>
        <p:spPr>
          <a:xfrm>
            <a:off x="5301018" y="3057837"/>
            <a:ext cx="1342211" cy="822018"/>
          </a:xfrm>
          <a:prstGeom prst="rect">
            <a:avLst/>
          </a:prstGeom>
          <a:noFill/>
        </p:spPr>
        <p:txBody>
          <a:bodyPr vert="horz" wrap="square" lIns="0" tIns="0" rIns="0" bIns="0" rtlCol="0" anchor="t" anchorCtr="0">
            <a:noAutofit/>
          </a:bodyPr>
          <a:lstStyle/>
          <a:p>
            <a:pPr algn="ctr" defTabSz="342900"/>
            <a:r>
              <a:rPr lang="en-US" sz="1200" b="1" dirty="0">
                <a:solidFill>
                  <a:srgbClr val="002C77"/>
                </a:solidFill>
                <a:latin typeface="Arial" panose="020B0604020202020204"/>
              </a:rPr>
              <a:t>Care delivery </a:t>
            </a:r>
            <a:br>
              <a:rPr lang="en-US" sz="1200" b="1" dirty="0">
                <a:solidFill>
                  <a:srgbClr val="002C77"/>
                </a:solidFill>
                <a:latin typeface="Arial" panose="020B0604020202020204"/>
              </a:rPr>
            </a:br>
            <a:r>
              <a:rPr lang="en-US" sz="1200" b="1" dirty="0">
                <a:solidFill>
                  <a:srgbClr val="002C77"/>
                </a:solidFill>
                <a:latin typeface="Arial" panose="020B0604020202020204"/>
              </a:rPr>
              <a:t>requirements </a:t>
            </a:r>
            <a:br>
              <a:rPr lang="en-US" sz="1200" b="1" dirty="0">
                <a:solidFill>
                  <a:srgbClr val="002C77"/>
                </a:solidFill>
                <a:latin typeface="Arial" panose="020B0604020202020204"/>
              </a:rPr>
            </a:br>
            <a:r>
              <a:rPr lang="en-US" sz="1200" b="1" dirty="0">
                <a:solidFill>
                  <a:srgbClr val="002C77"/>
                </a:solidFill>
                <a:latin typeface="Arial" panose="020B0604020202020204"/>
              </a:rPr>
              <a:t>and provider support</a:t>
            </a:r>
          </a:p>
        </p:txBody>
      </p:sp>
      <p:sp>
        <p:nvSpPr>
          <p:cNvPr id="12" name="Rounded Rectangle 11"/>
          <p:cNvSpPr/>
          <p:nvPr/>
        </p:nvSpPr>
        <p:spPr>
          <a:xfrm>
            <a:off x="1700693" y="2595219"/>
            <a:ext cx="1518298" cy="1992398"/>
          </a:xfrm>
          <a:prstGeom prst="roundRect">
            <a:avLst>
              <a:gd name="adj" fmla="val 855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Arial" panose="020B0604020202020204"/>
            </a:endParaRPr>
          </a:p>
        </p:txBody>
      </p:sp>
      <p:sp>
        <p:nvSpPr>
          <p:cNvPr id="14" name="Oval 39"/>
          <p:cNvSpPr>
            <a:spLocks noChangeArrowheads="1"/>
          </p:cNvSpPr>
          <p:nvPr/>
        </p:nvSpPr>
        <p:spPr bwMode="auto">
          <a:xfrm>
            <a:off x="2168059" y="2322350"/>
            <a:ext cx="603425" cy="603096"/>
          </a:xfrm>
          <a:prstGeom prst="ellipse">
            <a:avLst/>
          </a:prstGeom>
          <a:solidFill>
            <a:schemeClr val="accent1"/>
          </a:solidFill>
          <a:ln w="25400">
            <a:solidFill>
              <a:schemeClr val="bg1"/>
            </a:solidFill>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15" name="TextBox 14"/>
          <p:cNvSpPr txBox="1"/>
          <p:nvPr/>
        </p:nvSpPr>
        <p:spPr>
          <a:xfrm>
            <a:off x="1793257" y="3054540"/>
            <a:ext cx="1342211" cy="532642"/>
          </a:xfrm>
          <a:prstGeom prst="rect">
            <a:avLst/>
          </a:prstGeom>
          <a:noFill/>
        </p:spPr>
        <p:txBody>
          <a:bodyPr vert="horz" wrap="square" lIns="0" tIns="0" rIns="0" bIns="0" rtlCol="0" anchor="t" anchorCtr="0">
            <a:noAutofit/>
          </a:bodyPr>
          <a:lstStyle/>
          <a:p>
            <a:pPr algn="ctr" defTabSz="342900"/>
            <a:r>
              <a:rPr lang="en-US" sz="1200" b="1" dirty="0">
                <a:solidFill>
                  <a:srgbClr val="002C77"/>
                </a:solidFill>
                <a:latin typeface="Arial" panose="020B0604020202020204"/>
              </a:rPr>
              <a:t>Alternative payment model</a:t>
            </a:r>
          </a:p>
        </p:txBody>
      </p:sp>
      <p:sp>
        <p:nvSpPr>
          <p:cNvPr id="16" name="TextBox 15"/>
          <p:cNvSpPr txBox="1"/>
          <p:nvPr/>
        </p:nvSpPr>
        <p:spPr>
          <a:xfrm>
            <a:off x="2257380" y="2459210"/>
            <a:ext cx="411407" cy="460792"/>
          </a:xfrm>
          <a:prstGeom prst="rect">
            <a:avLst/>
          </a:prstGeom>
          <a:noFill/>
        </p:spPr>
        <p:txBody>
          <a:bodyPr vert="horz" wrap="square" lIns="0" tIns="0" rIns="0" bIns="0" rtlCol="0" anchor="t" anchorCtr="0">
            <a:noAutofit/>
          </a:bodyPr>
          <a:lstStyle/>
          <a:p>
            <a:pPr algn="ctr" defTabSz="342900"/>
            <a:r>
              <a:rPr lang="en-US" sz="2100" b="1" dirty="0">
                <a:solidFill>
                  <a:srgbClr val="FFFFFF"/>
                </a:solidFill>
                <a:latin typeface="Arial" panose="020B0604020202020204"/>
              </a:rPr>
              <a:t>1</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760" y="3969467"/>
            <a:ext cx="598980" cy="525702"/>
          </a:xfrm>
          <a:prstGeom prst="rect">
            <a:avLst/>
          </a:prstGeom>
        </p:spPr>
      </p:pic>
      <p:sp>
        <p:nvSpPr>
          <p:cNvPr id="17" name="Rounded Rectangle 16"/>
          <p:cNvSpPr/>
          <p:nvPr/>
        </p:nvSpPr>
        <p:spPr>
          <a:xfrm>
            <a:off x="3449460" y="2593046"/>
            <a:ext cx="1518298" cy="1989860"/>
          </a:xfrm>
          <a:prstGeom prst="roundRect">
            <a:avLst>
              <a:gd name="adj" fmla="val 855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Arial" panose="020B0604020202020204"/>
            </a:endParaRPr>
          </a:p>
        </p:txBody>
      </p:sp>
      <p:sp>
        <p:nvSpPr>
          <p:cNvPr id="20" name="TextBox 19"/>
          <p:cNvSpPr txBox="1"/>
          <p:nvPr/>
        </p:nvSpPr>
        <p:spPr>
          <a:xfrm>
            <a:off x="3539095" y="3051014"/>
            <a:ext cx="1342211" cy="476824"/>
          </a:xfrm>
          <a:prstGeom prst="rect">
            <a:avLst/>
          </a:prstGeom>
          <a:noFill/>
        </p:spPr>
        <p:txBody>
          <a:bodyPr vert="horz" wrap="square" lIns="0" tIns="0" rIns="0" bIns="0" rtlCol="0" anchor="t" anchorCtr="0">
            <a:noAutofit/>
          </a:bodyPr>
          <a:lstStyle/>
          <a:p>
            <a:pPr algn="ctr" defTabSz="342900"/>
            <a:r>
              <a:rPr lang="en-US" sz="1200" b="1" dirty="0">
                <a:solidFill>
                  <a:srgbClr val="002C77"/>
                </a:solidFill>
                <a:latin typeface="Arial" panose="020B0604020202020204"/>
              </a:rPr>
              <a:t>Community </a:t>
            </a:r>
            <a:br>
              <a:rPr lang="en-US" sz="1200" b="1" dirty="0">
                <a:solidFill>
                  <a:srgbClr val="002C77"/>
                </a:solidFill>
                <a:latin typeface="Arial" panose="020B0604020202020204"/>
              </a:rPr>
            </a:br>
            <a:r>
              <a:rPr lang="en-US" sz="1200" b="1" dirty="0">
                <a:solidFill>
                  <a:srgbClr val="002C77"/>
                </a:solidFill>
                <a:latin typeface="Arial" panose="020B0604020202020204"/>
              </a:rPr>
              <a:t>health teams</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871" y="3941138"/>
            <a:ext cx="593627" cy="525702"/>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6420" y="3941137"/>
            <a:ext cx="563756" cy="582364"/>
          </a:xfrm>
          <a:prstGeom prst="rect">
            <a:avLst/>
          </a:prstGeom>
        </p:spPr>
      </p:pic>
      <p:sp>
        <p:nvSpPr>
          <p:cNvPr id="33" name="Oval 39"/>
          <p:cNvSpPr>
            <a:spLocks noChangeArrowheads="1"/>
          </p:cNvSpPr>
          <p:nvPr/>
        </p:nvSpPr>
        <p:spPr bwMode="auto">
          <a:xfrm>
            <a:off x="3936872" y="2322350"/>
            <a:ext cx="603425" cy="603096"/>
          </a:xfrm>
          <a:prstGeom prst="ellipse">
            <a:avLst/>
          </a:prstGeom>
          <a:solidFill>
            <a:schemeClr val="accent1"/>
          </a:solidFill>
          <a:ln w="25400">
            <a:solidFill>
              <a:schemeClr val="bg1"/>
            </a:solidFill>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21" name="TextBox 20"/>
          <p:cNvSpPr txBox="1"/>
          <p:nvPr/>
        </p:nvSpPr>
        <p:spPr>
          <a:xfrm>
            <a:off x="4040831" y="2459210"/>
            <a:ext cx="411407" cy="460792"/>
          </a:xfrm>
          <a:prstGeom prst="rect">
            <a:avLst/>
          </a:prstGeom>
          <a:noFill/>
        </p:spPr>
        <p:txBody>
          <a:bodyPr vert="horz" wrap="square" lIns="0" tIns="0" rIns="0" bIns="0" rtlCol="0" anchor="t" anchorCtr="0">
            <a:noAutofit/>
          </a:bodyPr>
          <a:lstStyle/>
          <a:p>
            <a:pPr algn="ctr" defTabSz="342900"/>
            <a:r>
              <a:rPr lang="en-US" sz="2100" b="1" dirty="0">
                <a:solidFill>
                  <a:srgbClr val="FFFFFF"/>
                </a:solidFill>
                <a:latin typeface="Arial" panose="020B0604020202020204"/>
              </a:rPr>
              <a:t>2</a:t>
            </a:r>
          </a:p>
        </p:txBody>
      </p:sp>
      <p:sp>
        <p:nvSpPr>
          <p:cNvPr id="34" name="Oval 39"/>
          <p:cNvSpPr>
            <a:spLocks noChangeArrowheads="1"/>
          </p:cNvSpPr>
          <p:nvPr/>
        </p:nvSpPr>
        <p:spPr bwMode="auto">
          <a:xfrm>
            <a:off x="5658848" y="2322350"/>
            <a:ext cx="603425" cy="603096"/>
          </a:xfrm>
          <a:prstGeom prst="ellipse">
            <a:avLst/>
          </a:prstGeom>
          <a:solidFill>
            <a:schemeClr val="accent1"/>
          </a:solidFill>
          <a:ln w="25400">
            <a:solidFill>
              <a:schemeClr val="bg1"/>
            </a:solidFill>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a:endParaRPr>
          </a:p>
        </p:txBody>
      </p:sp>
      <p:sp>
        <p:nvSpPr>
          <p:cNvPr id="26" name="TextBox 25"/>
          <p:cNvSpPr txBox="1"/>
          <p:nvPr/>
        </p:nvSpPr>
        <p:spPr>
          <a:xfrm>
            <a:off x="5766420" y="2459210"/>
            <a:ext cx="411407" cy="460792"/>
          </a:xfrm>
          <a:prstGeom prst="rect">
            <a:avLst/>
          </a:prstGeom>
          <a:noFill/>
        </p:spPr>
        <p:txBody>
          <a:bodyPr vert="horz" wrap="square" lIns="0" tIns="0" rIns="0" bIns="0" rtlCol="0" anchor="t" anchorCtr="0">
            <a:noAutofit/>
          </a:bodyPr>
          <a:lstStyle/>
          <a:p>
            <a:pPr algn="ctr" defTabSz="342900"/>
            <a:r>
              <a:rPr lang="en-US" sz="2100" b="1" dirty="0">
                <a:solidFill>
                  <a:srgbClr val="FFFFFF"/>
                </a:solidFill>
                <a:latin typeface="Arial" panose="020B0604020202020204"/>
              </a:rPr>
              <a:t>3</a:t>
            </a:r>
          </a:p>
        </p:txBody>
      </p:sp>
      <p:sp>
        <p:nvSpPr>
          <p:cNvPr id="35" name="Rectangle 34"/>
          <p:cNvSpPr>
            <a:spLocks/>
          </p:cNvSpPr>
          <p:nvPr/>
        </p:nvSpPr>
        <p:spPr bwMode="auto">
          <a:xfrm>
            <a:off x="5208" y="1963249"/>
            <a:ext cx="9144000" cy="55601"/>
          </a:xfrm>
          <a:prstGeom prst="rect">
            <a:avLst/>
          </a:prstGeom>
          <a:solidFill>
            <a:schemeClr val="accent1"/>
          </a:solidFill>
          <a:ln w="9525" cap="flat" cmpd="sng" algn="ctr">
            <a:noFill/>
            <a:prstDash val="solid"/>
            <a:round/>
            <a:headEnd type="none" w="med" len="med"/>
            <a:tailEnd type="none" w="med" len="med"/>
          </a:ln>
          <a:effectLst/>
        </p:spPr>
        <p:txBody>
          <a:bodyPr vert="horz" wrap="square" lIns="25718" tIns="25718" rIns="25718" bIns="2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en-US" sz="1350" dirty="0">
              <a:solidFill>
                <a:srgbClr val="FFFFFF"/>
              </a:solidFill>
              <a:latin typeface="Arial" panose="020B0604020202020204"/>
            </a:endParaRPr>
          </a:p>
        </p:txBody>
      </p:sp>
      <p:sp>
        <p:nvSpPr>
          <p:cNvPr id="36" name="Rectangle 35"/>
          <p:cNvSpPr/>
          <p:nvPr/>
        </p:nvSpPr>
        <p:spPr>
          <a:xfrm>
            <a:off x="5208" y="5117568"/>
            <a:ext cx="9144000" cy="273368"/>
          </a:xfrm>
          <a:prstGeom prst="rect">
            <a:avLst/>
          </a:prstGeom>
          <a:solidFill>
            <a:srgbClr val="D5D9E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err="1">
              <a:solidFill>
                <a:srgbClr val="FFFFFF"/>
              </a:solidFill>
              <a:latin typeface="Arial" panose="020B0604020202020204"/>
            </a:endParaRPr>
          </a:p>
        </p:txBody>
      </p:sp>
    </p:spTree>
    <p:extLst>
      <p:ext uri="{BB962C8B-B14F-4D97-AF65-F5344CB8AC3E}">
        <p14:creationId xmlns:p14="http://schemas.microsoft.com/office/powerpoint/2010/main" val="122705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D1A-4E9A-48B0-A06E-7F6279C695D1}"/>
              </a:ext>
            </a:extLst>
          </p:cNvPr>
          <p:cNvSpPr>
            <a:spLocks noGrp="1"/>
          </p:cNvSpPr>
          <p:nvPr>
            <p:ph type="title"/>
          </p:nvPr>
        </p:nvSpPr>
        <p:spPr/>
        <p:txBody>
          <a:bodyPr/>
          <a:lstStyle/>
          <a:p>
            <a:r>
              <a:rPr lang="en-US" dirty="0"/>
              <a:t>SS1 for SB 120: PCRC </a:t>
            </a:r>
          </a:p>
        </p:txBody>
      </p:sp>
      <p:sp>
        <p:nvSpPr>
          <p:cNvPr id="3" name="Content Placeholder 2">
            <a:extLst>
              <a:ext uri="{FF2B5EF4-FFF2-40B4-BE49-F238E27FC236}">
                <a16:creationId xmlns:a16="http://schemas.microsoft.com/office/drawing/2014/main" id="{D754F1C8-6D30-44AF-A792-B7998CE59496}"/>
              </a:ext>
            </a:extLst>
          </p:cNvPr>
          <p:cNvSpPr>
            <a:spLocks noGrp="1"/>
          </p:cNvSpPr>
          <p:nvPr>
            <p:ph idx="1"/>
          </p:nvPr>
        </p:nvSpPr>
        <p:spPr>
          <a:xfrm>
            <a:off x="581192" y="2228003"/>
            <a:ext cx="7989752" cy="4629997"/>
          </a:xfrm>
        </p:spPr>
        <p:txBody>
          <a:bodyPr>
            <a:normAutofit fontScale="92500" lnSpcReduction="20000"/>
          </a:bodyPr>
          <a:lstStyle/>
          <a:p>
            <a:r>
              <a:rPr lang="en-US" sz="2200" dirty="0">
                <a:latin typeface="Calibri" panose="020F0502020204030204" pitchFamily="34" charset="0"/>
                <a:cs typeface="Calibri" panose="020F0502020204030204" pitchFamily="34" charset="0"/>
              </a:rPr>
              <a:t>Signed by Gov Carney 10/1/2021; sunset 1/1/2027</a:t>
            </a:r>
          </a:p>
          <a:p>
            <a:r>
              <a:rPr lang="en-US" sz="2200" dirty="0">
                <a:latin typeface="Calibri" panose="020F0502020204030204" pitchFamily="34" charset="0"/>
                <a:cs typeface="Calibri" panose="020F0502020204030204" pitchFamily="34" charset="0"/>
              </a:rPr>
              <a:t>Broad Mandate for DHCC, in coordination with PCRC – mostly Sect 1-3:</a:t>
            </a:r>
          </a:p>
          <a:p>
            <a:pPr lvl="1"/>
            <a:r>
              <a:rPr lang="en-US" sz="2200" dirty="0">
                <a:latin typeface="Calibri" panose="020F0502020204030204" pitchFamily="34" charset="0"/>
                <a:cs typeface="Calibri" panose="020F0502020204030204" pitchFamily="34" charset="0"/>
              </a:rPr>
              <a:t>Monitor the update and compliance of PCP with VB care models</a:t>
            </a:r>
          </a:p>
          <a:p>
            <a:pPr lvl="2"/>
            <a:r>
              <a:rPr lang="en-US" sz="2200" dirty="0">
                <a:latin typeface="Calibri" panose="020F0502020204030204" pitchFamily="34" charset="0"/>
                <a:cs typeface="Calibri" panose="020F0502020204030204" pitchFamily="34" charset="0"/>
              </a:rPr>
              <a:t>Review and incorporate OVBHCD analyses of PC spend and affordability standards</a:t>
            </a:r>
          </a:p>
          <a:p>
            <a:pPr lvl="2"/>
            <a:r>
              <a:rPr lang="en-US" sz="2200" dirty="0">
                <a:latin typeface="Calibri" panose="020F0502020204030204" pitchFamily="34" charset="0"/>
                <a:cs typeface="Calibri" panose="020F0502020204030204" pitchFamily="34" charset="0"/>
              </a:rPr>
              <a:t>Solicit reports from payors and hospital and acute health care facilities</a:t>
            </a:r>
          </a:p>
          <a:p>
            <a:pPr lvl="3"/>
            <a:r>
              <a:rPr lang="en-US" sz="2200" dirty="0">
                <a:latin typeface="Calibri" panose="020F0502020204030204" pitchFamily="34" charset="0"/>
                <a:cs typeface="Calibri" panose="020F0502020204030204" pitchFamily="34" charset="0"/>
              </a:rPr>
              <a:t>Quality and utilization report regarding participating in APM models</a:t>
            </a:r>
          </a:p>
          <a:p>
            <a:pPr lvl="3"/>
            <a:r>
              <a:rPr lang="en-US" sz="2200" dirty="0">
                <a:latin typeface="Calibri" panose="020F0502020204030204" pitchFamily="34" charset="0"/>
                <a:cs typeface="Calibri" panose="020F0502020204030204" pitchFamily="34" charset="0"/>
              </a:rPr>
              <a:t>Demonstration of practice transformation support and evaluation of progress towards transformation model</a:t>
            </a:r>
          </a:p>
          <a:p>
            <a:pPr lvl="3"/>
            <a:r>
              <a:rPr lang="en-US" sz="2200" dirty="0">
                <a:latin typeface="Calibri" panose="020F0502020204030204" pitchFamily="34" charset="0"/>
                <a:cs typeface="Calibri" panose="020F0502020204030204" pitchFamily="34" charset="0"/>
              </a:rPr>
              <a:t>At least 60% of Delawareans attributed to meaningful VBM by 2025</a:t>
            </a:r>
          </a:p>
          <a:p>
            <a:endParaRPr lang="en-US" dirty="0"/>
          </a:p>
        </p:txBody>
      </p:sp>
    </p:spTree>
    <p:extLst>
      <p:ext uri="{BB962C8B-B14F-4D97-AF65-F5344CB8AC3E}">
        <p14:creationId xmlns:p14="http://schemas.microsoft.com/office/powerpoint/2010/main" val="3281334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Element 1</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50</a:t>
            </a:fld>
            <a:endParaRPr lang="en-US" dirty="0">
              <a:solidFill>
                <a:srgbClr val="002C77"/>
              </a:solidFill>
              <a:latin typeface="Arial" panose="020B0604020202020204"/>
            </a:endParaRPr>
          </a:p>
        </p:txBody>
      </p:sp>
      <p:sp>
        <p:nvSpPr>
          <p:cNvPr id="10" name="Text Placeholder 9"/>
          <p:cNvSpPr>
            <a:spLocks noGrp="1"/>
          </p:cNvSpPr>
          <p:nvPr>
            <p:ph type="body" sz="quarter" idx="12"/>
          </p:nvPr>
        </p:nvSpPr>
        <p:spPr/>
        <p:txBody>
          <a:bodyPr/>
          <a:lstStyle/>
          <a:p>
            <a:r>
              <a:rPr lang="en-US" dirty="0"/>
              <a:t>Alternative Payment Model Options</a:t>
            </a:r>
          </a:p>
        </p:txBody>
      </p:sp>
      <p:grpSp>
        <p:nvGrpSpPr>
          <p:cNvPr id="11" name="Group 10"/>
          <p:cNvGrpSpPr/>
          <p:nvPr/>
        </p:nvGrpSpPr>
        <p:grpSpPr>
          <a:xfrm>
            <a:off x="338234" y="2410384"/>
            <a:ext cx="6034280" cy="2466938"/>
            <a:chOff x="2073146" y="1781708"/>
            <a:chExt cx="8045707" cy="3289250"/>
          </a:xfrm>
        </p:grpSpPr>
        <p:sp>
          <p:nvSpPr>
            <p:cNvPr id="12" name="Rounded Rectangle 11"/>
            <p:cNvSpPr/>
            <p:nvPr/>
          </p:nvSpPr>
          <p:spPr>
            <a:xfrm>
              <a:off x="6135231" y="1781708"/>
              <a:ext cx="3886201" cy="2144669"/>
            </a:xfrm>
            <a:prstGeom prst="roundRect">
              <a:avLst>
                <a:gd name="adj" fmla="val 8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342900"/>
              <a:r>
                <a:rPr lang="en-US" dirty="0">
                  <a:solidFill>
                    <a:srgbClr val="FFFFFF"/>
                  </a:solidFill>
                  <a:latin typeface="Arial" panose="020B0604020202020204"/>
                </a:rPr>
                <a:t>Model B</a:t>
              </a:r>
            </a:p>
            <a:p>
              <a:pPr algn="ctr" defTabSz="342900"/>
              <a:r>
                <a:rPr lang="en-US" sz="1200" b="1" dirty="0">
                  <a:solidFill>
                    <a:srgbClr val="FFFFFF"/>
                  </a:solidFill>
                  <a:latin typeface="Arial" panose="020B0604020202020204"/>
                </a:rPr>
                <a:t>Blended prospective payment</a:t>
              </a:r>
            </a:p>
            <a:p>
              <a:pPr algn="ctr" defTabSz="342900"/>
              <a:endParaRPr lang="en-US" sz="1200" b="1" dirty="0">
                <a:solidFill>
                  <a:srgbClr val="FFFFFF"/>
                </a:solidFill>
                <a:latin typeface="Arial" panose="020B0604020202020204"/>
              </a:endParaRPr>
            </a:p>
            <a:p>
              <a:pPr algn="ctr" defTabSz="342900"/>
              <a:r>
                <a:rPr lang="en-US" sz="1050" dirty="0">
                  <a:solidFill>
                    <a:srgbClr val="FFFFFF"/>
                  </a:solidFill>
                  <a:latin typeface="Arial" panose="020B0604020202020204"/>
                </a:rPr>
                <a:t>A reduced prospective PMPM payment, along with a diminished FFS payment, for the common primary care services provided.</a:t>
              </a:r>
            </a:p>
            <a:p>
              <a:pPr algn="ctr" defTabSz="342900"/>
              <a:endParaRPr lang="en-US" sz="1350" b="1" dirty="0">
                <a:solidFill>
                  <a:srgbClr val="FFFFFF"/>
                </a:solidFill>
                <a:latin typeface="Arial" panose="020B0604020202020204"/>
              </a:endParaRPr>
            </a:p>
          </p:txBody>
        </p:sp>
        <p:sp>
          <p:nvSpPr>
            <p:cNvPr id="13" name="Rounded Rectangle 12"/>
            <p:cNvSpPr/>
            <p:nvPr/>
          </p:nvSpPr>
          <p:spPr>
            <a:xfrm>
              <a:off x="2175001" y="1781709"/>
              <a:ext cx="3886201" cy="2144670"/>
            </a:xfrm>
            <a:prstGeom prst="roundRect">
              <a:avLst>
                <a:gd name="adj" fmla="val 8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342900"/>
              <a:r>
                <a:rPr lang="en-US" dirty="0">
                  <a:solidFill>
                    <a:srgbClr val="FFFFFF"/>
                  </a:solidFill>
                  <a:latin typeface="Arial" panose="020B0604020202020204"/>
                </a:rPr>
                <a:t>Model A</a:t>
              </a:r>
            </a:p>
            <a:p>
              <a:pPr algn="ctr" defTabSz="342900"/>
              <a:r>
                <a:rPr lang="en-US" sz="1200" b="1" dirty="0">
                  <a:solidFill>
                    <a:srgbClr val="FFFFFF"/>
                  </a:solidFill>
                  <a:latin typeface="Arial" panose="020B0604020202020204"/>
                </a:rPr>
                <a:t>Prospective payment</a:t>
              </a:r>
            </a:p>
            <a:p>
              <a:pPr algn="ctr" defTabSz="342900"/>
              <a:endParaRPr lang="en-US" sz="1050" dirty="0">
                <a:solidFill>
                  <a:srgbClr val="FFFFFF"/>
                </a:solidFill>
                <a:latin typeface="Arial" panose="020B0604020202020204"/>
              </a:endParaRPr>
            </a:p>
            <a:p>
              <a:pPr algn="ctr" defTabSz="342900"/>
              <a:r>
                <a:rPr lang="en-US" sz="1050" dirty="0">
                  <a:solidFill>
                    <a:srgbClr val="FFFFFF"/>
                  </a:solidFill>
                  <a:latin typeface="Arial" panose="020B0604020202020204"/>
                </a:rPr>
                <a:t>A prospective PMPM payment for the most common primary care services, regardless of the volume of services provided.</a:t>
              </a:r>
            </a:p>
          </p:txBody>
        </p:sp>
        <p:sp>
          <p:nvSpPr>
            <p:cNvPr id="15" name="TextBox 14"/>
            <p:cNvSpPr txBox="1"/>
            <p:nvPr/>
          </p:nvSpPr>
          <p:spPr>
            <a:xfrm>
              <a:off x="2073146" y="4487435"/>
              <a:ext cx="8045707" cy="583523"/>
            </a:xfrm>
            <a:prstGeom prst="rect">
              <a:avLst/>
            </a:prstGeom>
            <a:noFill/>
          </p:spPr>
          <p:txBody>
            <a:bodyPr vert="horz" wrap="square" lIns="0" tIns="0" rIns="0" bIns="0" rtlCol="0" anchor="t" anchorCtr="0">
              <a:noAutofit/>
            </a:bodyPr>
            <a:lstStyle/>
            <a:p>
              <a:pPr algn="ctr" defTabSz="342900"/>
              <a:r>
                <a:rPr lang="en-US" sz="1350" dirty="0">
                  <a:solidFill>
                    <a:srgbClr val="002C77"/>
                  </a:solidFill>
                  <a:latin typeface="Arial" panose="020B0604020202020204"/>
                </a:rPr>
                <a:t>In both models, FFS payment is retained for those services not included in the prospective payment rate. </a:t>
              </a:r>
            </a:p>
            <a:p>
              <a:pPr algn="ctr" defTabSz="342900"/>
              <a:endParaRPr lang="en-US" sz="1350" dirty="0">
                <a:solidFill>
                  <a:srgbClr val="002C77"/>
                </a:solidFill>
                <a:latin typeface="Arial" panose="020B0604020202020204"/>
              </a:endParaRPr>
            </a:p>
          </p:txBody>
        </p:sp>
        <p:sp>
          <p:nvSpPr>
            <p:cNvPr id="16" name="Isosceles Triangle 60">
              <a:extLst>
                <a:ext uri="{FF2B5EF4-FFF2-40B4-BE49-F238E27FC236}">
                  <a16:creationId xmlns:a16="http://schemas.microsoft.com/office/drawing/2014/main" id="{5C5EF11F-497C-9743-A2BF-7AD5B1A6AC50}"/>
                </a:ext>
              </a:extLst>
            </p:cNvPr>
            <p:cNvSpPr/>
            <p:nvPr/>
          </p:nvSpPr>
          <p:spPr>
            <a:xfrm rot="10800000">
              <a:off x="5876782" y="4122694"/>
              <a:ext cx="405399" cy="255319"/>
            </a:xfrm>
            <a:prstGeom prst="triangle">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013" dirty="0">
                <a:solidFill>
                  <a:srgbClr val="003865"/>
                </a:solidFill>
                <a:latin typeface="Arial" panose="020B0604020202020204" pitchFamily="34" charset="0"/>
              </a:endParaRPr>
            </a:p>
          </p:txBody>
        </p:sp>
        <p:sp>
          <p:nvSpPr>
            <p:cNvPr id="18" name="Right Bracket 17"/>
            <p:cNvSpPr/>
            <p:nvPr/>
          </p:nvSpPr>
          <p:spPr>
            <a:xfrm rot="5400000">
              <a:off x="6051702" y="133500"/>
              <a:ext cx="120853" cy="7874256"/>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dirty="0">
                <a:solidFill>
                  <a:srgbClr val="002C77"/>
                </a:solidFill>
                <a:latin typeface="Arial" panose="020B0604020202020204"/>
              </a:endParaRPr>
            </a:p>
          </p:txBody>
        </p:sp>
      </p:gr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8373" r="19454" b="644"/>
          <a:stretch/>
        </p:blipFill>
        <p:spPr>
          <a:xfrm>
            <a:off x="6663019" y="857250"/>
            <a:ext cx="2480982" cy="5152325"/>
          </a:xfrm>
          <a:prstGeom prst="rect">
            <a:avLst/>
          </a:prstGeom>
        </p:spPr>
      </p:pic>
    </p:spTree>
    <p:extLst>
      <p:ext uri="{BB962C8B-B14F-4D97-AF65-F5344CB8AC3E}">
        <p14:creationId xmlns:p14="http://schemas.microsoft.com/office/powerpoint/2010/main" val="2593149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Element 2</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51</a:t>
            </a:fld>
            <a:endParaRPr lang="en-US" dirty="0">
              <a:solidFill>
                <a:srgbClr val="002C77"/>
              </a:solidFill>
              <a:latin typeface="Arial" panose="020B0604020202020204"/>
            </a:endParaRPr>
          </a:p>
        </p:txBody>
      </p:sp>
      <p:sp>
        <p:nvSpPr>
          <p:cNvPr id="10" name="Text Placeholder 9"/>
          <p:cNvSpPr>
            <a:spLocks noGrp="1"/>
          </p:cNvSpPr>
          <p:nvPr>
            <p:ph type="body" sz="quarter" idx="12"/>
          </p:nvPr>
        </p:nvSpPr>
        <p:spPr/>
        <p:txBody>
          <a:bodyPr/>
          <a:lstStyle/>
          <a:p>
            <a:r>
              <a:rPr lang="en-US" dirty="0"/>
              <a:t>Community Health Teams</a:t>
            </a:r>
          </a:p>
        </p:txBody>
      </p:sp>
      <p:grpSp>
        <p:nvGrpSpPr>
          <p:cNvPr id="20" name="Group 19"/>
          <p:cNvGrpSpPr/>
          <p:nvPr/>
        </p:nvGrpSpPr>
        <p:grpSpPr>
          <a:xfrm>
            <a:off x="2351043" y="2040451"/>
            <a:ext cx="4441915" cy="1596614"/>
            <a:chOff x="2827923" y="1626732"/>
            <a:chExt cx="5922553" cy="1825763"/>
          </a:xfrm>
        </p:grpSpPr>
        <p:sp>
          <p:nvSpPr>
            <p:cNvPr id="5" name="Rectangle 12"/>
            <p:cNvSpPr>
              <a:spLocks noChangeArrowheads="1"/>
            </p:cNvSpPr>
            <p:nvPr/>
          </p:nvSpPr>
          <p:spPr bwMode="gray">
            <a:xfrm>
              <a:off x="4905482" y="1626732"/>
              <a:ext cx="1767432" cy="548640"/>
            </a:xfrm>
            <a:prstGeom prst="rect">
              <a:avLst/>
            </a:prstGeom>
            <a:solidFill>
              <a:schemeClr val="tx1"/>
            </a:solidFill>
            <a:ln>
              <a:noFill/>
            </a:ln>
            <a:effectLst/>
          </p:spPr>
          <p:txBody>
            <a:bodyPr lIns="0" rIns="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ctr" defTabSz="342900"/>
              <a:r>
                <a:rPr lang="en-GB" altLang="en-US" sz="1050" b="1" dirty="0">
                  <a:solidFill>
                    <a:srgbClr val="FFFFFF"/>
                  </a:solidFill>
                  <a:cs typeface="Arial" charset="0"/>
                </a:rPr>
                <a:t>Community Health Team Lead</a:t>
              </a:r>
            </a:p>
          </p:txBody>
        </p:sp>
        <p:sp>
          <p:nvSpPr>
            <p:cNvPr id="6" name="Rectangle 13"/>
            <p:cNvSpPr>
              <a:spLocks noChangeArrowheads="1"/>
            </p:cNvSpPr>
            <p:nvPr/>
          </p:nvSpPr>
          <p:spPr bwMode="gray">
            <a:xfrm>
              <a:off x="7470570" y="2900522"/>
              <a:ext cx="1279906" cy="548640"/>
            </a:xfrm>
            <a:prstGeom prst="rect">
              <a:avLst/>
            </a:prstGeom>
            <a:solidFill>
              <a:schemeClr val="accent6"/>
            </a:solidFill>
            <a:ln>
              <a:noFill/>
            </a:ln>
            <a:effectLst/>
          </p:spPr>
          <p:txBody>
            <a:bodyPr lIns="0" rIns="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ctr" defTabSz="342900"/>
              <a:r>
                <a:rPr lang="en-GB" altLang="en-US" sz="900" dirty="0">
                  <a:solidFill>
                    <a:srgbClr val="FFFFFF"/>
                  </a:solidFill>
                  <a:cs typeface="Arial" charset="0"/>
                </a:rPr>
                <a:t>Other – Peer Support, Doulas, </a:t>
              </a:r>
              <a:r>
                <a:rPr lang="en-GB" altLang="en-US" sz="900" dirty="0" err="1">
                  <a:solidFill>
                    <a:srgbClr val="FFFFFF"/>
                  </a:solidFill>
                  <a:cs typeface="Arial" charset="0"/>
                </a:rPr>
                <a:t>Promotores</a:t>
              </a:r>
              <a:r>
                <a:rPr lang="en-GB" altLang="en-US" sz="900" dirty="0">
                  <a:solidFill>
                    <a:srgbClr val="FFFFFF"/>
                  </a:solidFill>
                  <a:cs typeface="Arial" charset="0"/>
                </a:rPr>
                <a:t>, etc.</a:t>
              </a:r>
            </a:p>
          </p:txBody>
        </p:sp>
        <p:sp>
          <p:nvSpPr>
            <p:cNvPr id="7" name="Rectangle 14"/>
            <p:cNvSpPr>
              <a:spLocks noChangeArrowheads="1"/>
            </p:cNvSpPr>
            <p:nvPr/>
          </p:nvSpPr>
          <p:spPr bwMode="gray">
            <a:xfrm>
              <a:off x="4400814" y="2899689"/>
              <a:ext cx="1279906" cy="548640"/>
            </a:xfrm>
            <a:prstGeom prst="rect">
              <a:avLst/>
            </a:prstGeom>
            <a:solidFill>
              <a:schemeClr val="accent6"/>
            </a:solidFill>
            <a:ln>
              <a:noFill/>
            </a:ln>
            <a:effectLst/>
          </p:spPr>
          <p:txBody>
            <a:bodyPr lIns="0" rIns="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ctr" defTabSz="342900"/>
              <a:r>
                <a:rPr lang="en-GB" altLang="en-US" sz="900" dirty="0">
                  <a:solidFill>
                    <a:srgbClr val="FFFFFF"/>
                  </a:solidFill>
                  <a:cs typeface="Arial" charset="0"/>
                </a:rPr>
                <a:t>Nurse</a:t>
              </a:r>
            </a:p>
          </p:txBody>
        </p:sp>
        <p:sp>
          <p:nvSpPr>
            <p:cNvPr id="9" name="Rectangle 15"/>
            <p:cNvSpPr>
              <a:spLocks noChangeArrowheads="1"/>
            </p:cNvSpPr>
            <p:nvPr/>
          </p:nvSpPr>
          <p:spPr bwMode="gray">
            <a:xfrm>
              <a:off x="2827923" y="2903855"/>
              <a:ext cx="1245601" cy="548640"/>
            </a:xfrm>
            <a:prstGeom prst="rect">
              <a:avLst/>
            </a:prstGeom>
            <a:solidFill>
              <a:schemeClr val="accent6"/>
            </a:solidFill>
            <a:ln>
              <a:noFill/>
            </a:ln>
            <a:effectLst/>
          </p:spPr>
          <p:txBody>
            <a:bodyPr lIns="0" rIns="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ctr" defTabSz="342900"/>
              <a:r>
                <a:rPr lang="en-GB" altLang="en-US" sz="900" dirty="0">
                  <a:solidFill>
                    <a:srgbClr val="FFFFFF"/>
                  </a:solidFill>
                  <a:cs typeface="Arial" charset="0"/>
                </a:rPr>
                <a:t>Community Health Worker</a:t>
              </a:r>
            </a:p>
          </p:txBody>
        </p:sp>
        <p:sp>
          <p:nvSpPr>
            <p:cNvPr id="11" name="Rectangle 16"/>
            <p:cNvSpPr>
              <a:spLocks noChangeArrowheads="1"/>
            </p:cNvSpPr>
            <p:nvPr/>
          </p:nvSpPr>
          <p:spPr bwMode="gray">
            <a:xfrm>
              <a:off x="5958917" y="2903855"/>
              <a:ext cx="1279906" cy="548640"/>
            </a:xfrm>
            <a:prstGeom prst="rect">
              <a:avLst/>
            </a:prstGeom>
            <a:solidFill>
              <a:schemeClr val="accent6"/>
            </a:solidFill>
            <a:ln>
              <a:noFill/>
            </a:ln>
            <a:effectLst/>
          </p:spPr>
          <p:txBody>
            <a:bodyPr lIns="0" rIns="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ctr" defTabSz="342900"/>
              <a:r>
                <a:rPr lang="en-GB" altLang="en-US" sz="900" dirty="0">
                  <a:solidFill>
                    <a:srgbClr val="FFFFFF"/>
                  </a:solidFill>
                  <a:cs typeface="Arial" charset="0"/>
                </a:rPr>
                <a:t>Social Worker</a:t>
              </a:r>
            </a:p>
          </p:txBody>
        </p:sp>
        <p:cxnSp>
          <p:nvCxnSpPr>
            <p:cNvPr id="12" name="AutoShape 20"/>
            <p:cNvCxnSpPr>
              <a:cxnSpLocks noChangeShapeType="1"/>
              <a:stCxn id="5" idx="2"/>
              <a:endCxn id="9" idx="0"/>
            </p:cNvCxnSpPr>
            <p:nvPr/>
          </p:nvCxnSpPr>
          <p:spPr bwMode="gray">
            <a:xfrm rot="5400000">
              <a:off x="4255720" y="1370376"/>
              <a:ext cx="728483" cy="2338474"/>
            </a:xfrm>
            <a:prstGeom prst="bentConnector3">
              <a:avLst>
                <a:gd name="adj1" fmla="val 50000"/>
              </a:avLst>
            </a:prstGeom>
            <a:noFill/>
            <a:ln w="9525">
              <a:solidFill>
                <a:schemeClr val="bg2">
                  <a:lumMod val="9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21"/>
            <p:cNvCxnSpPr>
              <a:cxnSpLocks noChangeShapeType="1"/>
              <a:stCxn id="5" idx="2"/>
              <a:endCxn id="11" idx="0"/>
            </p:cNvCxnSpPr>
            <p:nvPr/>
          </p:nvCxnSpPr>
          <p:spPr bwMode="gray">
            <a:xfrm rot="16200000" flipH="1">
              <a:off x="5829793" y="2134777"/>
              <a:ext cx="728483" cy="809672"/>
            </a:xfrm>
            <a:prstGeom prst="bentConnector3">
              <a:avLst>
                <a:gd name="adj1" fmla="val 50000"/>
              </a:avLst>
            </a:prstGeom>
            <a:noFill/>
            <a:ln w="9525">
              <a:solidFill>
                <a:schemeClr val="bg2">
                  <a:lumMod val="9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22"/>
            <p:cNvCxnSpPr>
              <a:cxnSpLocks noChangeShapeType="1"/>
              <a:stCxn id="5" idx="2"/>
              <a:endCxn id="7" idx="0"/>
            </p:cNvCxnSpPr>
            <p:nvPr/>
          </p:nvCxnSpPr>
          <p:spPr bwMode="gray">
            <a:xfrm rot="5400000">
              <a:off x="5052825" y="2163315"/>
              <a:ext cx="724317" cy="748431"/>
            </a:xfrm>
            <a:prstGeom prst="bentConnector3">
              <a:avLst>
                <a:gd name="adj1" fmla="val 50000"/>
              </a:avLst>
            </a:prstGeom>
            <a:noFill/>
            <a:ln w="9525">
              <a:solidFill>
                <a:schemeClr val="bg2">
                  <a:lumMod val="9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23"/>
            <p:cNvCxnSpPr>
              <a:cxnSpLocks noChangeShapeType="1"/>
              <a:stCxn id="5" idx="2"/>
              <a:endCxn id="6" idx="0"/>
            </p:cNvCxnSpPr>
            <p:nvPr/>
          </p:nvCxnSpPr>
          <p:spPr bwMode="gray">
            <a:xfrm rot="16200000" flipH="1">
              <a:off x="6587285" y="1377284"/>
              <a:ext cx="725150" cy="2321325"/>
            </a:xfrm>
            <a:prstGeom prst="bentConnector3">
              <a:avLst>
                <a:gd name="adj1" fmla="val 50000"/>
              </a:avLst>
            </a:prstGeom>
            <a:noFill/>
            <a:ln w="9525">
              <a:solidFill>
                <a:schemeClr val="bg2">
                  <a:lumMod val="9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1" name="Content Placeholder 2">
            <a:extLst>
              <a:ext uri="{FF2B5EF4-FFF2-40B4-BE49-F238E27FC236}">
                <a16:creationId xmlns:a16="http://schemas.microsoft.com/office/drawing/2014/main" id="{8DA9A852-25F5-4A08-9D90-572572FEBD90}"/>
              </a:ext>
            </a:extLst>
          </p:cNvPr>
          <p:cNvSpPr txBox="1">
            <a:spLocks/>
          </p:cNvSpPr>
          <p:nvPr/>
        </p:nvSpPr>
        <p:spPr>
          <a:xfrm>
            <a:off x="921870" y="3841297"/>
            <a:ext cx="7300261" cy="1399076"/>
          </a:xfrm>
          <a:prstGeom prst="rect">
            <a:avLst/>
          </a:prstGeom>
        </p:spPr>
        <p:txBody>
          <a:bodyPr vert="horz" lIns="0" tIns="0" rIns="0" bIns="0" rtlCol="0" anchor="t">
            <a:normAutofit/>
          </a:bodyPr>
          <a:lst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pPr marL="171450" indent="-171450" defTabSz="342900">
              <a:spcAft>
                <a:spcPts val="450"/>
              </a:spcAft>
            </a:pPr>
            <a:r>
              <a:rPr lang="en-US" sz="1050" dirty="0">
                <a:solidFill>
                  <a:srgbClr val="002C77"/>
                </a:solidFill>
                <a:latin typeface="Arial" panose="020B0604020202020204"/>
              </a:rPr>
              <a:t>Locally-based, multi‑disciplinary teams, who coordinate care and help manage patient’s complex illnesses across providers, settings, and systems of care. </a:t>
            </a:r>
          </a:p>
          <a:p>
            <a:pPr marL="171450" indent="-171450" defTabSz="342900">
              <a:spcAft>
                <a:spcPts val="450"/>
              </a:spcAft>
            </a:pPr>
            <a:r>
              <a:rPr lang="en-US" sz="1050" dirty="0">
                <a:solidFill>
                  <a:srgbClr val="002C77"/>
                </a:solidFill>
                <a:latin typeface="Arial" panose="020B0604020202020204"/>
              </a:rPr>
              <a:t>Support a robust primary care system and expand capacity.</a:t>
            </a:r>
          </a:p>
          <a:p>
            <a:pPr marL="171450" indent="-171450" defTabSz="342900">
              <a:spcAft>
                <a:spcPts val="450"/>
              </a:spcAft>
            </a:pPr>
            <a:r>
              <a:rPr lang="en-US" sz="1050" dirty="0">
                <a:solidFill>
                  <a:srgbClr val="002C77"/>
                </a:solidFill>
                <a:latin typeface="Arial" panose="020B0604020202020204"/>
              </a:rPr>
              <a:t>Avoid duplication of effort, minimize patient confusion and provider burden of having to deal with multiple care managers to serve the same patient’s care needs. </a:t>
            </a:r>
          </a:p>
          <a:p>
            <a:pPr marL="342900" lvl="1" indent="-167879" defTabSz="342900">
              <a:spcAft>
                <a:spcPts val="450"/>
              </a:spcAft>
            </a:pPr>
            <a:endParaRPr lang="en-US" sz="1125" dirty="0">
              <a:solidFill>
                <a:srgbClr val="002C77"/>
              </a:solidFill>
              <a:latin typeface="Arial" panose="020B0604020202020204"/>
            </a:endParaRPr>
          </a:p>
        </p:txBody>
      </p:sp>
    </p:spTree>
    <p:extLst>
      <p:ext uri="{BB962C8B-B14F-4D97-AF65-F5344CB8AC3E}">
        <p14:creationId xmlns:p14="http://schemas.microsoft.com/office/powerpoint/2010/main" val="350328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3</a:t>
            </a:r>
          </a:p>
        </p:txBody>
      </p:sp>
      <p:sp>
        <p:nvSpPr>
          <p:cNvPr id="3" name="Slide Number Placeholder 2"/>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52</a:t>
            </a:fld>
            <a:endParaRPr lang="en-US" dirty="0">
              <a:solidFill>
                <a:srgbClr val="002C77"/>
              </a:solidFill>
              <a:latin typeface="Arial" panose="020B0604020202020204"/>
            </a:endParaRPr>
          </a:p>
        </p:txBody>
      </p:sp>
      <p:sp>
        <p:nvSpPr>
          <p:cNvPr id="5" name="Text Placeholder 4"/>
          <p:cNvSpPr>
            <a:spLocks noGrp="1"/>
          </p:cNvSpPr>
          <p:nvPr>
            <p:ph type="body" sz="quarter" idx="12"/>
          </p:nvPr>
        </p:nvSpPr>
        <p:spPr/>
        <p:txBody>
          <a:bodyPr/>
          <a:lstStyle/>
          <a:p>
            <a:r>
              <a:rPr lang="en-US" dirty="0"/>
              <a:t>Care Delivery Requirements and Provider Support</a:t>
            </a:r>
          </a:p>
        </p:txBody>
      </p:sp>
      <p:sp>
        <p:nvSpPr>
          <p:cNvPr id="13" name="TextBox 12">
            <a:extLst>
              <a:ext uri="{FF2B5EF4-FFF2-40B4-BE49-F238E27FC236}">
                <a16:creationId xmlns:a16="http://schemas.microsoft.com/office/drawing/2014/main" id="{3005CE99-8222-FD44-A4A3-65D58DAEDF8F}"/>
              </a:ext>
            </a:extLst>
          </p:cNvPr>
          <p:cNvSpPr txBox="1"/>
          <p:nvPr/>
        </p:nvSpPr>
        <p:spPr>
          <a:xfrm>
            <a:off x="8298180" y="1840230"/>
            <a:ext cx="0" cy="0"/>
          </a:xfrm>
          <a:prstGeom prst="rect">
            <a:avLst/>
          </a:prstGeom>
          <a:noFill/>
        </p:spPr>
        <p:txBody>
          <a:bodyPr vert="horz" wrap="none" lIns="0" tIns="0" rIns="0" bIns="0" rtlCol="0" anchor="t" anchorCtr="0">
            <a:noAutofit/>
          </a:bodyPr>
          <a:lstStyle/>
          <a:p>
            <a:pPr defTabSz="342900"/>
            <a:endParaRPr lang="en-US" sz="1350" dirty="0">
              <a:solidFill>
                <a:srgbClr val="002C77"/>
              </a:solidFill>
              <a:latin typeface="Arial" panose="020B0604020202020204" pitchFamily="34" charset="0"/>
            </a:endParaRPr>
          </a:p>
        </p:txBody>
      </p:sp>
      <p:sp>
        <p:nvSpPr>
          <p:cNvPr id="24" name="Freeform 23"/>
          <p:cNvSpPr/>
          <p:nvPr/>
        </p:nvSpPr>
        <p:spPr>
          <a:xfrm>
            <a:off x="450476" y="2930269"/>
            <a:ext cx="1929654" cy="1800707"/>
          </a:xfrm>
          <a:custGeom>
            <a:avLst/>
            <a:gdLst>
              <a:gd name="connsiteX0" fmla="*/ 0 w 1857374"/>
              <a:gd name="connsiteY0" fmla="*/ 0 h 2658875"/>
              <a:gd name="connsiteX1" fmla="*/ 1857374 w 1857374"/>
              <a:gd name="connsiteY1" fmla="*/ 0 h 2658875"/>
              <a:gd name="connsiteX2" fmla="*/ 1857374 w 1857374"/>
              <a:gd name="connsiteY2" fmla="*/ 2658875 h 2658875"/>
              <a:gd name="connsiteX3" fmla="*/ 0 w 1857374"/>
              <a:gd name="connsiteY3" fmla="*/ 2658875 h 2658875"/>
              <a:gd name="connsiteX4" fmla="*/ 0 w 1857374"/>
              <a:gd name="connsiteY4" fmla="*/ 0 h 265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2658875">
                <a:moveTo>
                  <a:pt x="0" y="0"/>
                </a:moveTo>
                <a:lnTo>
                  <a:pt x="1857374" y="0"/>
                </a:lnTo>
                <a:lnTo>
                  <a:pt x="1857374" y="2658875"/>
                </a:lnTo>
                <a:lnTo>
                  <a:pt x="0" y="2658875"/>
                </a:lnTo>
                <a:lnTo>
                  <a:pt x="0" y="0"/>
                </a:lnTo>
                <a:close/>
              </a:path>
            </a:pathLst>
          </a:custGeom>
          <a:solidFill>
            <a:srgbClr val="F2F2F2">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0" lvl="1" defTabSz="466725">
              <a:lnSpc>
                <a:spcPct val="90000"/>
              </a:lnSpc>
              <a:spcBef>
                <a:spcPts val="225"/>
              </a:spcBef>
              <a:spcAft>
                <a:spcPts val="450"/>
              </a:spcAft>
            </a:pPr>
            <a:r>
              <a:rPr lang="en-US" sz="1050" dirty="0">
                <a:solidFill>
                  <a:srgbClr val="002C77"/>
                </a:solidFill>
                <a:latin typeface="Arial" panose="020B0604020202020204"/>
              </a:rPr>
              <a:t>Primary care practices would need practice transformation support to meet advanced primary care practice requirements.</a:t>
            </a:r>
          </a:p>
        </p:txBody>
      </p:sp>
      <p:sp>
        <p:nvSpPr>
          <p:cNvPr id="28" name="Freeform 27"/>
          <p:cNvSpPr/>
          <p:nvPr/>
        </p:nvSpPr>
        <p:spPr>
          <a:xfrm>
            <a:off x="450476" y="2537568"/>
            <a:ext cx="1929654" cy="387985"/>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002C77"/>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18" tIns="82296" rIns="144018" bIns="82296" numCol="1" spcCol="1270" anchor="ctr" anchorCtr="0">
            <a:noAutofit/>
          </a:bodyPr>
          <a:lstStyle/>
          <a:p>
            <a:pPr algn="ctr" defTabSz="900113">
              <a:lnSpc>
                <a:spcPct val="90000"/>
              </a:lnSpc>
              <a:spcBef>
                <a:spcPct val="0"/>
              </a:spcBef>
            </a:pPr>
            <a:r>
              <a:rPr lang="en-US" sz="1125" b="1" dirty="0">
                <a:solidFill>
                  <a:srgbClr val="FFFFFF"/>
                </a:solidFill>
                <a:latin typeface="Arial" panose="020B0604020202020204"/>
              </a:rPr>
              <a:t>Need for Transformation</a:t>
            </a:r>
          </a:p>
        </p:txBody>
      </p:sp>
      <p:sp>
        <p:nvSpPr>
          <p:cNvPr id="29" name="Freeform 28"/>
          <p:cNvSpPr/>
          <p:nvPr/>
        </p:nvSpPr>
        <p:spPr>
          <a:xfrm>
            <a:off x="2548946" y="2930270"/>
            <a:ext cx="1927098" cy="1799733"/>
          </a:xfrm>
          <a:custGeom>
            <a:avLst/>
            <a:gdLst>
              <a:gd name="connsiteX0" fmla="*/ 0 w 1857374"/>
              <a:gd name="connsiteY0" fmla="*/ 0 h 2658875"/>
              <a:gd name="connsiteX1" fmla="*/ 1857374 w 1857374"/>
              <a:gd name="connsiteY1" fmla="*/ 0 h 2658875"/>
              <a:gd name="connsiteX2" fmla="*/ 1857374 w 1857374"/>
              <a:gd name="connsiteY2" fmla="*/ 2658875 h 2658875"/>
              <a:gd name="connsiteX3" fmla="*/ 0 w 1857374"/>
              <a:gd name="connsiteY3" fmla="*/ 2658875 h 2658875"/>
              <a:gd name="connsiteX4" fmla="*/ 0 w 1857374"/>
              <a:gd name="connsiteY4" fmla="*/ 0 h 265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2658875">
                <a:moveTo>
                  <a:pt x="0" y="0"/>
                </a:moveTo>
                <a:lnTo>
                  <a:pt x="1857374" y="0"/>
                </a:lnTo>
                <a:lnTo>
                  <a:pt x="1857374" y="2658875"/>
                </a:lnTo>
                <a:lnTo>
                  <a:pt x="0" y="2658875"/>
                </a:lnTo>
                <a:lnTo>
                  <a:pt x="0" y="0"/>
                </a:lnTo>
                <a:close/>
              </a:path>
            </a:pathLst>
          </a:custGeom>
          <a:solidFill>
            <a:srgbClr val="F2F2F2">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0" lvl="1" defTabSz="466725">
              <a:lnSpc>
                <a:spcPct val="90000"/>
              </a:lnSpc>
              <a:spcBef>
                <a:spcPct val="0"/>
              </a:spcBef>
              <a:spcAft>
                <a:spcPts val="450"/>
              </a:spcAft>
            </a:pPr>
            <a:r>
              <a:rPr lang="en-US" sz="1050" dirty="0">
                <a:solidFill>
                  <a:srgbClr val="002C77"/>
                </a:solidFill>
                <a:latin typeface="Arial" panose="020B0604020202020204"/>
              </a:rPr>
              <a:t>Primary care readiness assessment could be implemented to determine practice capability for implementing practice transformation to support the model. </a:t>
            </a:r>
          </a:p>
        </p:txBody>
      </p:sp>
      <p:sp>
        <p:nvSpPr>
          <p:cNvPr id="32" name="Freeform 31"/>
          <p:cNvSpPr/>
          <p:nvPr/>
        </p:nvSpPr>
        <p:spPr>
          <a:xfrm>
            <a:off x="2548946" y="2533721"/>
            <a:ext cx="1927098" cy="390906"/>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18" tIns="82296" rIns="144018" bIns="82296" numCol="1" spcCol="1270" anchor="ctr" anchorCtr="0">
            <a:noAutofit/>
          </a:bodyPr>
          <a:lstStyle/>
          <a:p>
            <a:pPr algn="ctr" defTabSz="900113">
              <a:lnSpc>
                <a:spcPct val="90000"/>
              </a:lnSpc>
              <a:spcBef>
                <a:spcPct val="0"/>
              </a:spcBef>
            </a:pPr>
            <a:r>
              <a:rPr lang="en-US" sz="1125" b="1" dirty="0">
                <a:solidFill>
                  <a:srgbClr val="FFFFFF"/>
                </a:solidFill>
                <a:latin typeface="Arial" panose="020B0604020202020204"/>
              </a:rPr>
              <a:t>Readiness Assessment</a:t>
            </a:r>
          </a:p>
        </p:txBody>
      </p:sp>
      <p:sp>
        <p:nvSpPr>
          <p:cNvPr id="33" name="Freeform 32"/>
          <p:cNvSpPr/>
          <p:nvPr/>
        </p:nvSpPr>
        <p:spPr>
          <a:xfrm>
            <a:off x="4652236" y="2541773"/>
            <a:ext cx="1927098" cy="390906"/>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18" tIns="82296" rIns="144018" bIns="82296" numCol="1" spcCol="1270" anchor="ctr" anchorCtr="0">
            <a:noAutofit/>
          </a:bodyPr>
          <a:lstStyle/>
          <a:p>
            <a:pPr algn="ctr" defTabSz="900113">
              <a:lnSpc>
                <a:spcPct val="90000"/>
              </a:lnSpc>
              <a:spcBef>
                <a:spcPct val="0"/>
              </a:spcBef>
            </a:pPr>
            <a:r>
              <a:rPr lang="en-US" sz="1125" b="1" dirty="0">
                <a:solidFill>
                  <a:srgbClr val="FFFFFF"/>
                </a:solidFill>
                <a:latin typeface="Arial" panose="020B0604020202020204"/>
              </a:rPr>
              <a:t>Transformation Support</a:t>
            </a:r>
          </a:p>
        </p:txBody>
      </p:sp>
      <p:sp>
        <p:nvSpPr>
          <p:cNvPr id="34" name="Freeform 33"/>
          <p:cNvSpPr/>
          <p:nvPr/>
        </p:nvSpPr>
        <p:spPr>
          <a:xfrm>
            <a:off x="4652236" y="2930269"/>
            <a:ext cx="1927098" cy="1800707"/>
          </a:xfrm>
          <a:custGeom>
            <a:avLst/>
            <a:gdLst>
              <a:gd name="connsiteX0" fmla="*/ 0 w 1857374"/>
              <a:gd name="connsiteY0" fmla="*/ 0 h 2658875"/>
              <a:gd name="connsiteX1" fmla="*/ 1857374 w 1857374"/>
              <a:gd name="connsiteY1" fmla="*/ 0 h 2658875"/>
              <a:gd name="connsiteX2" fmla="*/ 1857374 w 1857374"/>
              <a:gd name="connsiteY2" fmla="*/ 2658875 h 2658875"/>
              <a:gd name="connsiteX3" fmla="*/ 0 w 1857374"/>
              <a:gd name="connsiteY3" fmla="*/ 2658875 h 2658875"/>
              <a:gd name="connsiteX4" fmla="*/ 0 w 1857374"/>
              <a:gd name="connsiteY4" fmla="*/ 0 h 265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2658875">
                <a:moveTo>
                  <a:pt x="0" y="0"/>
                </a:moveTo>
                <a:lnTo>
                  <a:pt x="1857374" y="0"/>
                </a:lnTo>
                <a:lnTo>
                  <a:pt x="1857374" y="2658875"/>
                </a:lnTo>
                <a:lnTo>
                  <a:pt x="0" y="2658875"/>
                </a:lnTo>
                <a:lnTo>
                  <a:pt x="0" y="0"/>
                </a:lnTo>
                <a:close/>
              </a:path>
            </a:pathLst>
          </a:custGeom>
          <a:solidFill>
            <a:srgbClr val="F2F2F2">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0" lvl="1" defTabSz="466725">
              <a:lnSpc>
                <a:spcPct val="90000"/>
              </a:lnSpc>
              <a:spcBef>
                <a:spcPct val="0"/>
              </a:spcBef>
              <a:spcAft>
                <a:spcPts val="450"/>
              </a:spcAft>
            </a:pPr>
            <a:r>
              <a:rPr lang="en-US" sz="1050" dirty="0">
                <a:solidFill>
                  <a:srgbClr val="002C77"/>
                </a:solidFill>
                <a:latin typeface="Arial" panose="020B0604020202020204"/>
              </a:rPr>
              <a:t>Carriers/MCOs could implement practice transformation initiatives, helping practices build necessary skills needed to function as an advanced primary care practice. </a:t>
            </a:r>
          </a:p>
        </p:txBody>
      </p:sp>
      <p:sp>
        <p:nvSpPr>
          <p:cNvPr id="38" name="Freeform 37"/>
          <p:cNvSpPr/>
          <p:nvPr/>
        </p:nvSpPr>
        <p:spPr>
          <a:xfrm>
            <a:off x="6710803" y="2541773"/>
            <a:ext cx="1927098" cy="390906"/>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18" tIns="82296" rIns="144018" bIns="82296" numCol="1" spcCol="1270" anchor="ctr" anchorCtr="0">
            <a:noAutofit/>
          </a:bodyPr>
          <a:lstStyle/>
          <a:p>
            <a:pPr algn="ctr" defTabSz="900113">
              <a:lnSpc>
                <a:spcPct val="90000"/>
              </a:lnSpc>
              <a:spcBef>
                <a:spcPct val="0"/>
              </a:spcBef>
            </a:pPr>
            <a:r>
              <a:rPr lang="en-US" sz="1125" b="1" dirty="0">
                <a:solidFill>
                  <a:srgbClr val="FFFFFF"/>
                </a:solidFill>
                <a:latin typeface="Arial" panose="020B0604020202020204"/>
              </a:rPr>
              <a:t>Competence Criteria</a:t>
            </a:r>
          </a:p>
        </p:txBody>
      </p:sp>
      <p:sp>
        <p:nvSpPr>
          <p:cNvPr id="39" name="Freeform 38"/>
          <p:cNvSpPr/>
          <p:nvPr/>
        </p:nvSpPr>
        <p:spPr>
          <a:xfrm>
            <a:off x="6710803" y="2930270"/>
            <a:ext cx="1927098" cy="1801812"/>
          </a:xfrm>
          <a:custGeom>
            <a:avLst/>
            <a:gdLst>
              <a:gd name="connsiteX0" fmla="*/ 0 w 1857374"/>
              <a:gd name="connsiteY0" fmla="*/ 0 h 2658875"/>
              <a:gd name="connsiteX1" fmla="*/ 1857374 w 1857374"/>
              <a:gd name="connsiteY1" fmla="*/ 0 h 2658875"/>
              <a:gd name="connsiteX2" fmla="*/ 1857374 w 1857374"/>
              <a:gd name="connsiteY2" fmla="*/ 2658875 h 2658875"/>
              <a:gd name="connsiteX3" fmla="*/ 0 w 1857374"/>
              <a:gd name="connsiteY3" fmla="*/ 2658875 h 2658875"/>
              <a:gd name="connsiteX4" fmla="*/ 0 w 1857374"/>
              <a:gd name="connsiteY4" fmla="*/ 0 h 265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2658875">
                <a:moveTo>
                  <a:pt x="0" y="0"/>
                </a:moveTo>
                <a:lnTo>
                  <a:pt x="1857374" y="0"/>
                </a:lnTo>
                <a:lnTo>
                  <a:pt x="1857374" y="2658875"/>
                </a:lnTo>
                <a:lnTo>
                  <a:pt x="0" y="2658875"/>
                </a:lnTo>
                <a:lnTo>
                  <a:pt x="0" y="0"/>
                </a:lnTo>
                <a:close/>
              </a:path>
            </a:pathLst>
          </a:custGeom>
          <a:solidFill>
            <a:srgbClr val="F2F2F2">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0" lvl="1" defTabSz="466725">
              <a:lnSpc>
                <a:spcPct val="90000"/>
              </a:lnSpc>
              <a:spcBef>
                <a:spcPct val="0"/>
              </a:spcBef>
              <a:spcAft>
                <a:spcPts val="450"/>
              </a:spcAft>
            </a:pPr>
            <a:r>
              <a:rPr lang="en-US" sz="1050" dirty="0">
                <a:solidFill>
                  <a:srgbClr val="002C77"/>
                </a:solidFill>
                <a:latin typeface="Arial" panose="020B0604020202020204"/>
              </a:rPr>
              <a:t>Provide criteria for practices that cannot afford NCQA Patient-Centered Medical Home recognition, to show competence with essential transformation skills and to support primary care transformation efforts through a multi-year plan.</a:t>
            </a:r>
          </a:p>
        </p:txBody>
      </p:sp>
      <p:sp>
        <p:nvSpPr>
          <p:cNvPr id="43" name="Rectangle 42">
            <a:extLst>
              <a:ext uri="{FF2B5EF4-FFF2-40B4-BE49-F238E27FC236}">
                <a16:creationId xmlns:a16="http://schemas.microsoft.com/office/drawing/2014/main" id="{347AB779-AE6C-DA4A-8F64-DC7DD00F6FAB}"/>
              </a:ext>
            </a:extLst>
          </p:cNvPr>
          <p:cNvSpPr/>
          <p:nvPr/>
        </p:nvSpPr>
        <p:spPr>
          <a:xfrm>
            <a:off x="450476" y="4670200"/>
            <a:ext cx="8187425" cy="194274"/>
          </a:xfrm>
          <a:prstGeom prst="rect">
            <a:avLst/>
          </a:prstGeom>
          <a:gradFill>
            <a:gsLst>
              <a:gs pos="30000">
                <a:srgbClr val="009DE0"/>
              </a:gs>
              <a:gs pos="100000">
                <a:schemeClr val="accent2"/>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Arial" panose="020B0604020202020204" pitchFamily="34" charset="0"/>
            </a:endParaRPr>
          </a:p>
        </p:txBody>
      </p:sp>
    </p:spTree>
    <p:custDataLst>
      <p:custData r:id="rId1"/>
    </p:custDataLst>
    <p:extLst>
      <p:ext uri="{BB962C8B-B14F-4D97-AF65-F5344CB8AC3E}">
        <p14:creationId xmlns:p14="http://schemas.microsoft.com/office/powerpoint/2010/main" val="4021961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 and Health Plan </a:t>
            </a:r>
            <a:br>
              <a:rPr lang="en-US" dirty="0"/>
            </a:br>
            <a:r>
              <a:rPr lang="en-US" dirty="0"/>
              <a:t>Feedback Themes</a:t>
            </a:r>
          </a:p>
        </p:txBody>
      </p:sp>
      <p:sp>
        <p:nvSpPr>
          <p:cNvPr id="3" name="Text Placeholder 2"/>
          <p:cNvSpPr>
            <a:spLocks noGrp="1"/>
          </p:cNvSpPr>
          <p:nvPr>
            <p:ph type="body" idx="1"/>
          </p:nvPr>
        </p:nvSpPr>
        <p:spPr>
          <a:xfrm>
            <a:off x="5902200" y="1291223"/>
            <a:ext cx="3240000" cy="4671000"/>
          </a:xfrm>
        </p:spPr>
        <p:txBody>
          <a:bodyPr/>
          <a:lstStyle/>
          <a:p>
            <a:r>
              <a:rPr lang="en-US" dirty="0"/>
              <a:t>2</a:t>
            </a:r>
          </a:p>
        </p:txBody>
      </p:sp>
    </p:spTree>
    <p:extLst>
      <p:ext uri="{BB962C8B-B14F-4D97-AF65-F5344CB8AC3E}">
        <p14:creationId xmlns:p14="http://schemas.microsoft.com/office/powerpoint/2010/main" val="3706785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Element 1</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54</a:t>
            </a:fld>
            <a:endParaRPr lang="en-US" dirty="0">
              <a:solidFill>
                <a:srgbClr val="002C77"/>
              </a:solidFill>
              <a:latin typeface="Arial" panose="020B0604020202020204"/>
            </a:endParaRPr>
          </a:p>
        </p:txBody>
      </p:sp>
      <p:sp>
        <p:nvSpPr>
          <p:cNvPr id="10" name="Text Placeholder 9"/>
          <p:cNvSpPr>
            <a:spLocks noGrp="1"/>
          </p:cNvSpPr>
          <p:nvPr>
            <p:ph type="body" sz="quarter" idx="12"/>
          </p:nvPr>
        </p:nvSpPr>
        <p:spPr/>
        <p:txBody>
          <a:bodyPr/>
          <a:lstStyle/>
          <a:p>
            <a:r>
              <a:rPr lang="en-US" dirty="0"/>
              <a:t>Alternative Payment Model</a:t>
            </a:r>
          </a:p>
        </p:txBody>
      </p:sp>
      <p:sp>
        <p:nvSpPr>
          <p:cNvPr id="5" name="TextBox 4"/>
          <p:cNvSpPr txBox="1"/>
          <p:nvPr/>
        </p:nvSpPr>
        <p:spPr>
          <a:xfrm>
            <a:off x="367615" y="1939076"/>
            <a:ext cx="4766114" cy="3000821"/>
          </a:xfrm>
          <a:prstGeom prst="rect">
            <a:avLst/>
          </a:prstGeom>
          <a:noFill/>
        </p:spPr>
        <p:txBody>
          <a:bodyPr wrap="square" lIns="0" tIns="0" rIns="0" bIns="0" rtlCol="0">
            <a:spAutoFit/>
          </a:bodyPr>
          <a:lstStyle/>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Providers desire prospective care coordination fee as a component of the APM</a:t>
            </a:r>
          </a:p>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Mix of PMPM and FFS is desired </a:t>
            </a:r>
          </a:p>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Options within the PMPM and FFS model may be attractive to providers (e.g., 3 Tiers with PMPM amounts increasing as percentage increases)</a:t>
            </a:r>
          </a:p>
          <a:p>
            <a:pPr marL="557213" lvl="1" indent="-214313" defTabSz="342900">
              <a:spcAft>
                <a:spcPts val="450"/>
              </a:spcAft>
              <a:buFont typeface="Arial" panose="020B0604020202020204" pitchFamily="34" charset="0"/>
              <a:buChar char="–"/>
            </a:pPr>
            <a:r>
              <a:rPr lang="en-US" sz="1050" dirty="0">
                <a:solidFill>
                  <a:srgbClr val="002C77"/>
                </a:solidFill>
                <a:latin typeface="Arial" panose="020B0604020202020204"/>
              </a:rPr>
              <a:t>Tier 1: </a:t>
            </a:r>
            <a:r>
              <a:rPr lang="en-US" sz="1050" b="1" dirty="0">
                <a:solidFill>
                  <a:srgbClr val="002C77"/>
                </a:solidFill>
                <a:latin typeface="Arial" panose="020B0604020202020204"/>
              </a:rPr>
              <a:t>30%</a:t>
            </a:r>
            <a:r>
              <a:rPr lang="en-US" sz="1050" dirty="0">
                <a:solidFill>
                  <a:srgbClr val="002C77"/>
                </a:solidFill>
                <a:latin typeface="Arial" panose="020B0604020202020204"/>
              </a:rPr>
              <a:t> PMPM/</a:t>
            </a:r>
            <a:r>
              <a:rPr lang="en-US" sz="1050" b="1" dirty="0">
                <a:solidFill>
                  <a:srgbClr val="002C77"/>
                </a:solidFill>
                <a:latin typeface="Arial" panose="020B0604020202020204"/>
              </a:rPr>
              <a:t>70% </a:t>
            </a:r>
            <a:r>
              <a:rPr lang="en-US" sz="1050" dirty="0">
                <a:solidFill>
                  <a:srgbClr val="002C77"/>
                </a:solidFill>
                <a:latin typeface="Arial" panose="020B0604020202020204"/>
              </a:rPr>
              <a:t>FFS</a:t>
            </a:r>
          </a:p>
          <a:p>
            <a:pPr marL="557213" lvl="1" indent="-214313" defTabSz="342900">
              <a:spcAft>
                <a:spcPts val="450"/>
              </a:spcAft>
              <a:buFont typeface="Arial" panose="020B0604020202020204" pitchFamily="34" charset="0"/>
              <a:buChar char="–"/>
            </a:pPr>
            <a:r>
              <a:rPr lang="en-US" sz="1050" dirty="0">
                <a:solidFill>
                  <a:srgbClr val="002C77"/>
                </a:solidFill>
                <a:latin typeface="Arial" panose="020B0604020202020204"/>
              </a:rPr>
              <a:t>Tier 2: </a:t>
            </a:r>
            <a:r>
              <a:rPr lang="en-US" sz="1050" b="1" dirty="0">
                <a:solidFill>
                  <a:srgbClr val="002C77"/>
                </a:solidFill>
                <a:latin typeface="Arial" panose="020B0604020202020204"/>
              </a:rPr>
              <a:t>50%</a:t>
            </a:r>
            <a:r>
              <a:rPr lang="en-US" sz="1050" dirty="0">
                <a:solidFill>
                  <a:srgbClr val="002C77"/>
                </a:solidFill>
                <a:latin typeface="Arial" panose="020B0604020202020204"/>
              </a:rPr>
              <a:t> PMPM/</a:t>
            </a:r>
            <a:r>
              <a:rPr lang="en-US" sz="1050" b="1" dirty="0">
                <a:solidFill>
                  <a:srgbClr val="002C77"/>
                </a:solidFill>
                <a:latin typeface="Arial" panose="020B0604020202020204"/>
              </a:rPr>
              <a:t>50% </a:t>
            </a:r>
            <a:r>
              <a:rPr lang="en-US" sz="1050" dirty="0">
                <a:solidFill>
                  <a:srgbClr val="002C77"/>
                </a:solidFill>
                <a:latin typeface="Arial" panose="020B0604020202020204"/>
              </a:rPr>
              <a:t>FFS</a:t>
            </a:r>
          </a:p>
          <a:p>
            <a:pPr marL="557213" lvl="1" indent="-214313" defTabSz="342900">
              <a:spcAft>
                <a:spcPts val="450"/>
              </a:spcAft>
              <a:buFont typeface="Arial" panose="020B0604020202020204" pitchFamily="34" charset="0"/>
              <a:buChar char="–"/>
            </a:pPr>
            <a:r>
              <a:rPr lang="en-US" sz="1050" dirty="0">
                <a:solidFill>
                  <a:srgbClr val="002C77"/>
                </a:solidFill>
                <a:latin typeface="Arial" panose="020B0604020202020204"/>
              </a:rPr>
              <a:t>Tier 3: </a:t>
            </a:r>
            <a:r>
              <a:rPr lang="en-US" sz="1050" b="1" dirty="0">
                <a:solidFill>
                  <a:srgbClr val="002C77"/>
                </a:solidFill>
                <a:latin typeface="Arial" panose="020B0604020202020204"/>
              </a:rPr>
              <a:t>75%</a:t>
            </a:r>
            <a:r>
              <a:rPr lang="en-US" sz="1050" dirty="0">
                <a:solidFill>
                  <a:srgbClr val="002C77"/>
                </a:solidFill>
                <a:latin typeface="Arial" panose="020B0604020202020204"/>
              </a:rPr>
              <a:t> PMPM/</a:t>
            </a:r>
            <a:r>
              <a:rPr lang="en-US" sz="1050" b="1" dirty="0">
                <a:solidFill>
                  <a:srgbClr val="002C77"/>
                </a:solidFill>
                <a:latin typeface="Arial" panose="020B0604020202020204"/>
              </a:rPr>
              <a:t>25% </a:t>
            </a:r>
            <a:r>
              <a:rPr lang="en-US" sz="1050" dirty="0">
                <a:solidFill>
                  <a:srgbClr val="002C77"/>
                </a:solidFill>
                <a:latin typeface="Arial" panose="020B0604020202020204"/>
              </a:rPr>
              <a:t>FFS</a:t>
            </a:r>
          </a:p>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If total cost of care calculation methodology is used then the services included must be clearly defined </a:t>
            </a:r>
          </a:p>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Some level of upfront capital investments to build readiness should be considered </a:t>
            </a:r>
          </a:p>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Prospective payments are more appealing to providers in shared savings models; although end of period reconciliation can feel like a penalty</a:t>
            </a:r>
          </a:p>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PMPM should be risk-adjusted </a:t>
            </a:r>
          </a:p>
        </p:txBody>
      </p:sp>
      <p:sp>
        <p:nvSpPr>
          <p:cNvPr id="6" name="Freeform 5"/>
          <p:cNvSpPr/>
          <p:nvPr/>
        </p:nvSpPr>
        <p:spPr>
          <a:xfrm>
            <a:off x="5211304" y="1939076"/>
            <a:ext cx="1634846" cy="1212651"/>
          </a:xfrm>
          <a:custGeom>
            <a:avLst/>
            <a:gdLst>
              <a:gd name="connsiteX0" fmla="*/ 0 w 2694781"/>
              <a:gd name="connsiteY0" fmla="*/ 0 h 1616868"/>
              <a:gd name="connsiteX1" fmla="*/ 2694781 w 2694781"/>
              <a:gd name="connsiteY1" fmla="*/ 0 h 1616868"/>
              <a:gd name="connsiteX2" fmla="*/ 2694781 w 2694781"/>
              <a:gd name="connsiteY2" fmla="*/ 1616868 h 1616868"/>
              <a:gd name="connsiteX3" fmla="*/ 0 w 2694781"/>
              <a:gd name="connsiteY3" fmla="*/ 1616868 h 1616868"/>
              <a:gd name="connsiteX4" fmla="*/ 0 w 2694781"/>
              <a:gd name="connsiteY4" fmla="*/ 0 h 16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16868">
                <a:moveTo>
                  <a:pt x="0" y="0"/>
                </a:moveTo>
                <a:lnTo>
                  <a:pt x="2694781" y="0"/>
                </a:lnTo>
                <a:lnTo>
                  <a:pt x="2694781" y="1616868"/>
                </a:lnTo>
                <a:lnTo>
                  <a:pt x="0" y="1616868"/>
                </a:lnTo>
                <a:lnTo>
                  <a:pt x="0" y="0"/>
                </a:lnTo>
                <a:close/>
              </a:path>
            </a:pathLst>
          </a:cu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050" dirty="0">
                <a:solidFill>
                  <a:srgbClr val="FFFFFF"/>
                </a:solidFill>
                <a:latin typeface="Arial" panose="020B0604020202020204"/>
              </a:rPr>
              <a:t>Up-front costs to offset added level of risk for PCPs taking on new care management duties</a:t>
            </a:r>
          </a:p>
        </p:txBody>
      </p:sp>
      <p:sp>
        <p:nvSpPr>
          <p:cNvPr id="7" name="Freeform 6"/>
          <p:cNvSpPr/>
          <p:nvPr/>
        </p:nvSpPr>
        <p:spPr>
          <a:xfrm>
            <a:off x="6923722" y="1939076"/>
            <a:ext cx="1634846" cy="1212651"/>
          </a:xfrm>
          <a:custGeom>
            <a:avLst/>
            <a:gdLst>
              <a:gd name="connsiteX0" fmla="*/ 0 w 2694781"/>
              <a:gd name="connsiteY0" fmla="*/ 0 h 1641170"/>
              <a:gd name="connsiteX1" fmla="*/ 2694781 w 2694781"/>
              <a:gd name="connsiteY1" fmla="*/ 0 h 1641170"/>
              <a:gd name="connsiteX2" fmla="*/ 2694781 w 2694781"/>
              <a:gd name="connsiteY2" fmla="*/ 1641170 h 1641170"/>
              <a:gd name="connsiteX3" fmla="*/ 0 w 2694781"/>
              <a:gd name="connsiteY3" fmla="*/ 1641170 h 1641170"/>
              <a:gd name="connsiteX4" fmla="*/ 0 w 2694781"/>
              <a:gd name="connsiteY4" fmla="*/ 0 h 164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41170">
                <a:moveTo>
                  <a:pt x="0" y="0"/>
                </a:moveTo>
                <a:lnTo>
                  <a:pt x="2694781" y="0"/>
                </a:lnTo>
                <a:lnTo>
                  <a:pt x="2694781" y="1641170"/>
                </a:lnTo>
                <a:lnTo>
                  <a:pt x="0" y="1641170"/>
                </a:lnTo>
                <a:lnTo>
                  <a:pt x="0" y="0"/>
                </a:lnTo>
                <a:close/>
              </a:path>
            </a:pathLst>
          </a:cu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050" dirty="0">
                <a:solidFill>
                  <a:srgbClr val="FFFFFF"/>
                </a:solidFill>
                <a:latin typeface="Arial" panose="020B0604020202020204"/>
              </a:rPr>
              <a:t>Guaranteed funds or a blended model that would give an increased PMPM</a:t>
            </a:r>
          </a:p>
        </p:txBody>
      </p:sp>
      <p:sp>
        <p:nvSpPr>
          <p:cNvPr id="9" name="Freeform 8"/>
          <p:cNvSpPr/>
          <p:nvPr/>
        </p:nvSpPr>
        <p:spPr>
          <a:xfrm>
            <a:off x="5211303" y="3237952"/>
            <a:ext cx="1634846" cy="1212651"/>
          </a:xfrm>
          <a:custGeom>
            <a:avLst/>
            <a:gdLst>
              <a:gd name="connsiteX0" fmla="*/ 0 w 2694781"/>
              <a:gd name="connsiteY0" fmla="*/ 0 h 1616868"/>
              <a:gd name="connsiteX1" fmla="*/ 2694781 w 2694781"/>
              <a:gd name="connsiteY1" fmla="*/ 0 h 1616868"/>
              <a:gd name="connsiteX2" fmla="*/ 2694781 w 2694781"/>
              <a:gd name="connsiteY2" fmla="*/ 1616868 h 1616868"/>
              <a:gd name="connsiteX3" fmla="*/ 0 w 2694781"/>
              <a:gd name="connsiteY3" fmla="*/ 1616868 h 1616868"/>
              <a:gd name="connsiteX4" fmla="*/ 0 w 2694781"/>
              <a:gd name="connsiteY4" fmla="*/ 0 h 16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16868">
                <a:moveTo>
                  <a:pt x="0" y="0"/>
                </a:moveTo>
                <a:lnTo>
                  <a:pt x="2694781" y="0"/>
                </a:lnTo>
                <a:lnTo>
                  <a:pt x="2694781" y="1616868"/>
                </a:lnTo>
                <a:lnTo>
                  <a:pt x="0" y="1616868"/>
                </a:lnTo>
                <a:lnTo>
                  <a:pt x="0" y="0"/>
                </a:lnTo>
                <a:close/>
              </a:path>
            </a:pathLst>
          </a:cu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85800">
              <a:spcBef>
                <a:spcPct val="0"/>
              </a:spcBef>
              <a:defRPr/>
            </a:pPr>
            <a:r>
              <a:rPr lang="en-US" sz="1050" dirty="0">
                <a:solidFill>
                  <a:srgbClr val="FFFFFF"/>
                </a:solidFill>
                <a:latin typeface="Arial" panose="020B0604020202020204"/>
              </a:rPr>
              <a:t>APM should cover infrastructure costs to make it more appealing to providers</a:t>
            </a:r>
          </a:p>
        </p:txBody>
      </p:sp>
      <p:sp>
        <p:nvSpPr>
          <p:cNvPr id="11" name="Freeform 10"/>
          <p:cNvSpPr/>
          <p:nvPr/>
        </p:nvSpPr>
        <p:spPr>
          <a:xfrm>
            <a:off x="6923723" y="3234156"/>
            <a:ext cx="1628715" cy="1220243"/>
          </a:xfrm>
          <a:custGeom>
            <a:avLst/>
            <a:gdLst>
              <a:gd name="connsiteX0" fmla="*/ 0 w 2694781"/>
              <a:gd name="connsiteY0" fmla="*/ 0 h 1616868"/>
              <a:gd name="connsiteX1" fmla="*/ 2694781 w 2694781"/>
              <a:gd name="connsiteY1" fmla="*/ 0 h 1616868"/>
              <a:gd name="connsiteX2" fmla="*/ 2694781 w 2694781"/>
              <a:gd name="connsiteY2" fmla="*/ 1616868 h 1616868"/>
              <a:gd name="connsiteX3" fmla="*/ 0 w 2694781"/>
              <a:gd name="connsiteY3" fmla="*/ 1616868 h 1616868"/>
              <a:gd name="connsiteX4" fmla="*/ 0 w 2694781"/>
              <a:gd name="connsiteY4" fmla="*/ 0 h 16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16868">
                <a:moveTo>
                  <a:pt x="0" y="0"/>
                </a:moveTo>
                <a:lnTo>
                  <a:pt x="2694781" y="0"/>
                </a:lnTo>
                <a:lnTo>
                  <a:pt x="2694781" y="1616868"/>
                </a:lnTo>
                <a:lnTo>
                  <a:pt x="0" y="1616868"/>
                </a:lnTo>
                <a:lnTo>
                  <a:pt x="0" y="0"/>
                </a:lnTo>
                <a:close/>
              </a:path>
            </a:pathLst>
          </a:cu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85800">
              <a:spcBef>
                <a:spcPct val="0"/>
              </a:spcBef>
              <a:defRPr/>
            </a:pPr>
            <a:r>
              <a:rPr lang="en-US" sz="1050" dirty="0">
                <a:solidFill>
                  <a:srgbClr val="FFFFFF"/>
                </a:solidFill>
                <a:latin typeface="Arial" panose="020B0604020202020204"/>
              </a:rPr>
              <a:t>Model should include incentives, shared savings and/or quality bonuses</a:t>
            </a:r>
          </a:p>
        </p:txBody>
      </p:sp>
      <p:sp>
        <p:nvSpPr>
          <p:cNvPr id="12" name="TextBox 11"/>
          <p:cNvSpPr txBox="1"/>
          <p:nvPr/>
        </p:nvSpPr>
        <p:spPr>
          <a:xfrm>
            <a:off x="367615" y="4908344"/>
            <a:ext cx="8204885" cy="548868"/>
          </a:xfrm>
          <a:prstGeom prst="rect">
            <a:avLst/>
          </a:prstGeom>
          <a:noFill/>
        </p:spPr>
        <p:txBody>
          <a:bodyPr wrap="square" lIns="0" tIns="0" rIns="0" bIns="0" rtlCol="0">
            <a:spAutoFit/>
          </a:bodyPr>
          <a:lstStyle/>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Member attribution should be aligned with other models if possible and clearly defined </a:t>
            </a:r>
          </a:p>
          <a:p>
            <a:pPr marL="214313" indent="-214313" defTabSz="342900">
              <a:spcAft>
                <a:spcPts val="450"/>
              </a:spcAft>
              <a:buFont typeface="Arial" panose="020B0604020202020204" pitchFamily="34" charset="0"/>
              <a:buChar char="•"/>
            </a:pPr>
            <a:r>
              <a:rPr lang="en-US" sz="1050" dirty="0">
                <a:solidFill>
                  <a:srgbClr val="002C77"/>
                </a:solidFill>
                <a:latin typeface="Arial" panose="020B0604020202020204"/>
              </a:rPr>
              <a:t>Minimum panel size must be considered — PMPM value only exists for providers with enough membership to make the model financially attractive </a:t>
            </a:r>
          </a:p>
        </p:txBody>
      </p:sp>
    </p:spTree>
    <p:extLst>
      <p:ext uri="{BB962C8B-B14F-4D97-AF65-F5344CB8AC3E}">
        <p14:creationId xmlns:p14="http://schemas.microsoft.com/office/powerpoint/2010/main" val="2063888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Element 2</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55</a:t>
            </a:fld>
            <a:endParaRPr lang="en-US" dirty="0">
              <a:solidFill>
                <a:srgbClr val="002C77"/>
              </a:solidFill>
              <a:latin typeface="Arial" panose="020B0604020202020204"/>
            </a:endParaRPr>
          </a:p>
        </p:txBody>
      </p:sp>
      <p:sp>
        <p:nvSpPr>
          <p:cNvPr id="10" name="Text Placeholder 9"/>
          <p:cNvSpPr>
            <a:spLocks noGrp="1"/>
          </p:cNvSpPr>
          <p:nvPr>
            <p:ph type="body" sz="quarter" idx="12"/>
          </p:nvPr>
        </p:nvSpPr>
        <p:spPr/>
        <p:txBody>
          <a:bodyPr/>
          <a:lstStyle/>
          <a:p>
            <a:r>
              <a:rPr lang="en-US" dirty="0"/>
              <a:t>Community Health Teams</a:t>
            </a:r>
          </a:p>
        </p:txBody>
      </p:sp>
      <p:grpSp>
        <p:nvGrpSpPr>
          <p:cNvPr id="5" name="Group 4"/>
          <p:cNvGrpSpPr/>
          <p:nvPr/>
        </p:nvGrpSpPr>
        <p:grpSpPr>
          <a:xfrm>
            <a:off x="5211303" y="1939076"/>
            <a:ext cx="3347265" cy="3799868"/>
            <a:chOff x="3266478" y="1035859"/>
            <a:chExt cx="5517431" cy="5066491"/>
          </a:xfrm>
        </p:grpSpPr>
        <p:sp>
          <p:nvSpPr>
            <p:cNvPr id="6" name="Freeform 5"/>
            <p:cNvSpPr/>
            <p:nvPr/>
          </p:nvSpPr>
          <p:spPr>
            <a:xfrm>
              <a:off x="3266479" y="1035859"/>
              <a:ext cx="2694781" cy="1616868"/>
            </a:xfrm>
            <a:custGeom>
              <a:avLst/>
              <a:gdLst>
                <a:gd name="connsiteX0" fmla="*/ 0 w 2694781"/>
                <a:gd name="connsiteY0" fmla="*/ 0 h 1616868"/>
                <a:gd name="connsiteX1" fmla="*/ 2694781 w 2694781"/>
                <a:gd name="connsiteY1" fmla="*/ 0 h 1616868"/>
                <a:gd name="connsiteX2" fmla="*/ 2694781 w 2694781"/>
                <a:gd name="connsiteY2" fmla="*/ 1616868 h 1616868"/>
                <a:gd name="connsiteX3" fmla="*/ 0 w 2694781"/>
                <a:gd name="connsiteY3" fmla="*/ 1616868 h 1616868"/>
                <a:gd name="connsiteX4" fmla="*/ 0 w 2694781"/>
                <a:gd name="connsiteY4" fmla="*/ 0 h 16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16868">
                  <a:moveTo>
                    <a:pt x="0" y="0"/>
                  </a:moveTo>
                  <a:lnTo>
                    <a:pt x="2694781" y="0"/>
                  </a:lnTo>
                  <a:lnTo>
                    <a:pt x="2694781" y="1616868"/>
                  </a:lnTo>
                  <a:lnTo>
                    <a:pt x="0" y="161686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050" dirty="0">
                  <a:solidFill>
                    <a:srgbClr val="FFFFFF"/>
                  </a:solidFill>
                  <a:latin typeface="Arial" panose="020B0604020202020204"/>
                </a:rPr>
                <a:t>Quality metrics are a pain point and may need to be revised and updated yearly</a:t>
              </a:r>
            </a:p>
          </p:txBody>
        </p:sp>
        <p:sp>
          <p:nvSpPr>
            <p:cNvPr id="7" name="Freeform 6"/>
            <p:cNvSpPr/>
            <p:nvPr/>
          </p:nvSpPr>
          <p:spPr>
            <a:xfrm>
              <a:off x="6089128" y="1035859"/>
              <a:ext cx="2694781" cy="1616868"/>
            </a:xfrm>
            <a:custGeom>
              <a:avLst/>
              <a:gdLst>
                <a:gd name="connsiteX0" fmla="*/ 0 w 2694781"/>
                <a:gd name="connsiteY0" fmla="*/ 0 h 1641170"/>
                <a:gd name="connsiteX1" fmla="*/ 2694781 w 2694781"/>
                <a:gd name="connsiteY1" fmla="*/ 0 h 1641170"/>
                <a:gd name="connsiteX2" fmla="*/ 2694781 w 2694781"/>
                <a:gd name="connsiteY2" fmla="*/ 1641170 h 1641170"/>
                <a:gd name="connsiteX3" fmla="*/ 0 w 2694781"/>
                <a:gd name="connsiteY3" fmla="*/ 1641170 h 1641170"/>
                <a:gd name="connsiteX4" fmla="*/ 0 w 2694781"/>
                <a:gd name="connsiteY4" fmla="*/ 0 h 164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41170">
                  <a:moveTo>
                    <a:pt x="0" y="0"/>
                  </a:moveTo>
                  <a:lnTo>
                    <a:pt x="2694781" y="0"/>
                  </a:lnTo>
                  <a:lnTo>
                    <a:pt x="2694781" y="1641170"/>
                  </a:lnTo>
                  <a:lnTo>
                    <a:pt x="0" y="164117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050" dirty="0">
                  <a:solidFill>
                    <a:srgbClr val="FFFFFF"/>
                  </a:solidFill>
                  <a:latin typeface="Arial" panose="020B0604020202020204"/>
                </a:rPr>
                <a:t>Support for small and independent Primary Care practices</a:t>
              </a:r>
            </a:p>
          </p:txBody>
        </p:sp>
        <p:sp>
          <p:nvSpPr>
            <p:cNvPr id="9" name="Freeform 8"/>
            <p:cNvSpPr/>
            <p:nvPr/>
          </p:nvSpPr>
          <p:spPr>
            <a:xfrm>
              <a:off x="3266478" y="2767694"/>
              <a:ext cx="2694781" cy="1616868"/>
            </a:xfrm>
            <a:custGeom>
              <a:avLst/>
              <a:gdLst>
                <a:gd name="connsiteX0" fmla="*/ 0 w 2694781"/>
                <a:gd name="connsiteY0" fmla="*/ 0 h 1616868"/>
                <a:gd name="connsiteX1" fmla="*/ 2694781 w 2694781"/>
                <a:gd name="connsiteY1" fmla="*/ 0 h 1616868"/>
                <a:gd name="connsiteX2" fmla="*/ 2694781 w 2694781"/>
                <a:gd name="connsiteY2" fmla="*/ 1616868 h 1616868"/>
                <a:gd name="connsiteX3" fmla="*/ 0 w 2694781"/>
                <a:gd name="connsiteY3" fmla="*/ 1616868 h 1616868"/>
                <a:gd name="connsiteX4" fmla="*/ 0 w 2694781"/>
                <a:gd name="connsiteY4" fmla="*/ 0 h 16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16868">
                  <a:moveTo>
                    <a:pt x="0" y="0"/>
                  </a:moveTo>
                  <a:lnTo>
                    <a:pt x="2694781" y="0"/>
                  </a:lnTo>
                  <a:lnTo>
                    <a:pt x="2694781" y="1616868"/>
                  </a:lnTo>
                  <a:lnTo>
                    <a:pt x="0" y="161686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85800">
                <a:spcBef>
                  <a:spcPct val="0"/>
                </a:spcBef>
                <a:defRPr/>
              </a:pPr>
              <a:r>
                <a:rPr lang="en-US" sz="1050" dirty="0">
                  <a:solidFill>
                    <a:srgbClr val="FFFFFF"/>
                  </a:solidFill>
                  <a:latin typeface="Arial" panose="020B0604020202020204"/>
                </a:rPr>
                <a:t>Ownership and management of the CHT must be determined</a:t>
              </a:r>
            </a:p>
          </p:txBody>
        </p:sp>
        <p:sp>
          <p:nvSpPr>
            <p:cNvPr id="11" name="Freeform 10"/>
            <p:cNvSpPr/>
            <p:nvPr/>
          </p:nvSpPr>
          <p:spPr>
            <a:xfrm>
              <a:off x="6089128" y="2762633"/>
              <a:ext cx="2684676" cy="1626990"/>
            </a:xfrm>
            <a:custGeom>
              <a:avLst/>
              <a:gdLst>
                <a:gd name="connsiteX0" fmla="*/ 0 w 2694781"/>
                <a:gd name="connsiteY0" fmla="*/ 0 h 1616868"/>
                <a:gd name="connsiteX1" fmla="*/ 2694781 w 2694781"/>
                <a:gd name="connsiteY1" fmla="*/ 0 h 1616868"/>
                <a:gd name="connsiteX2" fmla="*/ 2694781 w 2694781"/>
                <a:gd name="connsiteY2" fmla="*/ 1616868 h 1616868"/>
                <a:gd name="connsiteX3" fmla="*/ 0 w 2694781"/>
                <a:gd name="connsiteY3" fmla="*/ 1616868 h 1616868"/>
                <a:gd name="connsiteX4" fmla="*/ 0 w 2694781"/>
                <a:gd name="connsiteY4" fmla="*/ 0 h 16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16868">
                  <a:moveTo>
                    <a:pt x="0" y="0"/>
                  </a:moveTo>
                  <a:lnTo>
                    <a:pt x="2694781" y="0"/>
                  </a:lnTo>
                  <a:lnTo>
                    <a:pt x="2694781" y="1616868"/>
                  </a:lnTo>
                  <a:lnTo>
                    <a:pt x="0" y="161686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85800">
                <a:spcBef>
                  <a:spcPct val="0"/>
                </a:spcBef>
                <a:defRPr/>
              </a:pPr>
              <a:r>
                <a:rPr lang="en-US" sz="1050" dirty="0">
                  <a:solidFill>
                    <a:srgbClr val="FFFFFF"/>
                  </a:solidFill>
                  <a:latin typeface="Arial" panose="020B0604020202020204"/>
                </a:rPr>
                <a:t>Screening for social determinants to understand who needs resource supports</a:t>
              </a:r>
            </a:p>
          </p:txBody>
        </p:sp>
        <p:sp>
          <p:nvSpPr>
            <p:cNvPr id="12" name="Freeform 11"/>
            <p:cNvSpPr/>
            <p:nvPr/>
          </p:nvSpPr>
          <p:spPr>
            <a:xfrm>
              <a:off x="3266480" y="4499529"/>
              <a:ext cx="2694780" cy="1602821"/>
            </a:xfrm>
            <a:custGeom>
              <a:avLst/>
              <a:gdLst>
                <a:gd name="connsiteX0" fmla="*/ 0 w 2694781"/>
                <a:gd name="connsiteY0" fmla="*/ 0 h 1616868"/>
                <a:gd name="connsiteX1" fmla="*/ 2694781 w 2694781"/>
                <a:gd name="connsiteY1" fmla="*/ 0 h 1616868"/>
                <a:gd name="connsiteX2" fmla="*/ 2694781 w 2694781"/>
                <a:gd name="connsiteY2" fmla="*/ 1616868 h 1616868"/>
                <a:gd name="connsiteX3" fmla="*/ 0 w 2694781"/>
                <a:gd name="connsiteY3" fmla="*/ 1616868 h 1616868"/>
                <a:gd name="connsiteX4" fmla="*/ 0 w 2694781"/>
                <a:gd name="connsiteY4" fmla="*/ 0 h 16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16868">
                  <a:moveTo>
                    <a:pt x="0" y="0"/>
                  </a:moveTo>
                  <a:lnTo>
                    <a:pt x="2694781" y="0"/>
                  </a:lnTo>
                  <a:lnTo>
                    <a:pt x="2694781" y="1616868"/>
                  </a:lnTo>
                  <a:lnTo>
                    <a:pt x="0" y="161686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050" dirty="0">
                  <a:solidFill>
                    <a:srgbClr val="FFFFFF"/>
                  </a:solidFill>
                  <a:latin typeface="Arial" panose="020B0604020202020204"/>
                </a:rPr>
                <a:t>How are the CHT paid for and by whom?</a:t>
              </a:r>
            </a:p>
          </p:txBody>
        </p:sp>
        <p:sp>
          <p:nvSpPr>
            <p:cNvPr id="13" name="Freeform 12"/>
            <p:cNvSpPr/>
            <p:nvPr/>
          </p:nvSpPr>
          <p:spPr>
            <a:xfrm>
              <a:off x="6089129" y="4499529"/>
              <a:ext cx="2684675" cy="1602821"/>
            </a:xfrm>
            <a:custGeom>
              <a:avLst/>
              <a:gdLst>
                <a:gd name="connsiteX0" fmla="*/ 0 w 2694781"/>
                <a:gd name="connsiteY0" fmla="*/ 0 h 1616868"/>
                <a:gd name="connsiteX1" fmla="*/ 2694781 w 2694781"/>
                <a:gd name="connsiteY1" fmla="*/ 0 h 1616868"/>
                <a:gd name="connsiteX2" fmla="*/ 2694781 w 2694781"/>
                <a:gd name="connsiteY2" fmla="*/ 1616868 h 1616868"/>
                <a:gd name="connsiteX3" fmla="*/ 0 w 2694781"/>
                <a:gd name="connsiteY3" fmla="*/ 1616868 h 1616868"/>
                <a:gd name="connsiteX4" fmla="*/ 0 w 2694781"/>
                <a:gd name="connsiteY4" fmla="*/ 0 h 16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781" h="1616868">
                  <a:moveTo>
                    <a:pt x="0" y="0"/>
                  </a:moveTo>
                  <a:lnTo>
                    <a:pt x="2694781" y="0"/>
                  </a:lnTo>
                  <a:lnTo>
                    <a:pt x="2694781" y="1616868"/>
                  </a:lnTo>
                  <a:lnTo>
                    <a:pt x="0" y="161686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050" dirty="0">
                  <a:solidFill>
                    <a:srgbClr val="FFFFFF"/>
                  </a:solidFill>
                  <a:latin typeface="Arial" panose="020B0604020202020204"/>
                </a:rPr>
                <a:t>Determine how to avoid duplication of efforts for care management of members</a:t>
              </a:r>
            </a:p>
          </p:txBody>
        </p:sp>
      </p:grpSp>
      <p:sp>
        <p:nvSpPr>
          <p:cNvPr id="14" name="TextBox 13"/>
          <p:cNvSpPr txBox="1"/>
          <p:nvPr/>
        </p:nvSpPr>
        <p:spPr>
          <a:xfrm>
            <a:off x="476639" y="2253112"/>
            <a:ext cx="4385606" cy="2664832"/>
          </a:xfrm>
          <a:prstGeom prst="rect">
            <a:avLst/>
          </a:prstGeom>
          <a:noFill/>
        </p:spPr>
        <p:txBody>
          <a:bodyPr wrap="square" lIns="0" tIns="0" rIns="0" bIns="0" rtlCol="0">
            <a:spAutoFit/>
          </a:bodyPr>
          <a:lstStyle/>
          <a:p>
            <a:pPr marL="214313" indent="-214313" defTabSz="342900">
              <a:spcAft>
                <a:spcPts val="450"/>
              </a:spcAft>
              <a:buFont typeface="Arial" panose="020B0604020202020204" pitchFamily="34" charset="0"/>
              <a:buChar char="•"/>
            </a:pPr>
            <a:r>
              <a:rPr lang="en-US" sz="1200" dirty="0">
                <a:solidFill>
                  <a:srgbClr val="002C77"/>
                </a:solidFill>
                <a:latin typeface="Arial" panose="020B0604020202020204"/>
              </a:rPr>
              <a:t>ACOs have generally adopted a mix of staff for their care coordination including social workers and community health workers </a:t>
            </a:r>
          </a:p>
          <a:p>
            <a:pPr marL="214313" indent="-214313" defTabSz="342900">
              <a:spcAft>
                <a:spcPts val="450"/>
              </a:spcAft>
              <a:buFont typeface="Arial" panose="020B0604020202020204" pitchFamily="34" charset="0"/>
              <a:buChar char="•"/>
            </a:pPr>
            <a:r>
              <a:rPr lang="en-US" sz="1200" dirty="0">
                <a:solidFill>
                  <a:srgbClr val="002C77"/>
                </a:solidFill>
                <a:latin typeface="Arial" panose="020B0604020202020204"/>
              </a:rPr>
              <a:t>Some ACOs have moved to more specialized care coordination that focuses on key chronic conditions management </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Behavioral health conditions</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Advanced diabetes care</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Maternal health</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CHF</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COPD </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And those at high-risk for admissions/readmissions </a:t>
            </a:r>
          </a:p>
        </p:txBody>
      </p:sp>
    </p:spTree>
    <p:extLst>
      <p:ext uri="{BB962C8B-B14F-4D97-AF65-F5344CB8AC3E}">
        <p14:creationId xmlns:p14="http://schemas.microsoft.com/office/powerpoint/2010/main" val="2968651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33" y="1123951"/>
            <a:ext cx="5500793" cy="371474"/>
          </a:xfrm>
        </p:spPr>
        <p:txBody>
          <a:bodyPr/>
          <a:lstStyle/>
          <a:p>
            <a:r>
              <a:rPr lang="en-US" dirty="0"/>
              <a:t>General Feedback</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56</a:t>
            </a:fld>
            <a:endParaRPr lang="en-US" dirty="0">
              <a:solidFill>
                <a:srgbClr val="002C77"/>
              </a:solidFill>
              <a:latin typeface="Arial" panose="020B0604020202020204"/>
            </a:endParaRPr>
          </a:p>
        </p:txBody>
      </p:sp>
      <p:pic>
        <p:nvPicPr>
          <p:cNvPr id="7" name="Picture Placeholder 7">
            <a:extLst>
              <a:ext uri="{FF2B5EF4-FFF2-40B4-BE49-F238E27FC236}">
                <a16:creationId xmlns:a16="http://schemas.microsoft.com/office/drawing/2014/main" id="{73ADDCF0-5C4B-2E4A-83C6-49260A9DD033}"/>
              </a:ext>
            </a:extLst>
          </p:cNvPr>
          <p:cNvPicPr>
            <a:picLocks noChangeAspect="1"/>
          </p:cNvPicPr>
          <p:nvPr/>
        </p:nvPicPr>
        <p:blipFill rotWithShape="1">
          <a:blip r:embed="rId3">
            <a:extLst>
              <a:ext uri="{28A0092B-C50C-407E-A947-70E740481C1C}">
                <a14:useLocalDpi xmlns:a14="http://schemas.microsoft.com/office/drawing/2010/main" val="0"/>
              </a:ext>
            </a:extLst>
          </a:blip>
          <a:srcRect l="41845" t="10954" r="22965" b="454"/>
          <a:stretch/>
        </p:blipFill>
        <p:spPr>
          <a:xfrm>
            <a:off x="6100010" y="946150"/>
            <a:ext cx="2951121" cy="4953000"/>
          </a:xfrm>
          <a:prstGeom prst="rect">
            <a:avLst/>
          </a:prstGeom>
        </p:spPr>
      </p:pic>
      <p:sp>
        <p:nvSpPr>
          <p:cNvPr id="8" name="TextBox 7"/>
          <p:cNvSpPr txBox="1"/>
          <p:nvPr/>
        </p:nvSpPr>
        <p:spPr>
          <a:xfrm>
            <a:off x="452437" y="1997030"/>
            <a:ext cx="5412689" cy="4149854"/>
          </a:xfrm>
          <a:prstGeom prst="rect">
            <a:avLst/>
          </a:prstGeom>
          <a:noFill/>
        </p:spPr>
        <p:txBody>
          <a:bodyPr wrap="square" lIns="0" tIns="0" rIns="0" bIns="0" rtlCol="0">
            <a:spAutoFit/>
          </a:bodyPr>
          <a:lstStyle/>
          <a:p>
            <a:pPr marL="214313" indent="-214313" defTabSz="342900">
              <a:spcAft>
                <a:spcPts val="450"/>
              </a:spcAft>
              <a:buFont typeface="Arial" panose="020B0604020202020204" pitchFamily="34" charset="0"/>
              <a:buChar char="•"/>
            </a:pPr>
            <a:r>
              <a:rPr lang="en-US" sz="1200" dirty="0">
                <a:solidFill>
                  <a:srgbClr val="002C77"/>
                </a:solidFill>
                <a:latin typeface="Arial" panose="020B0604020202020204"/>
              </a:rPr>
              <a:t>Provider-led ACOs may need additional support to transform the practices </a:t>
            </a:r>
          </a:p>
          <a:p>
            <a:pPr marL="214313" indent="-214313" defTabSz="342900">
              <a:spcAft>
                <a:spcPts val="450"/>
              </a:spcAft>
              <a:buFont typeface="Arial" panose="020B0604020202020204" pitchFamily="34" charset="0"/>
              <a:buChar char="•"/>
            </a:pPr>
            <a:r>
              <a:rPr lang="en-US" sz="1200" dirty="0">
                <a:solidFill>
                  <a:srgbClr val="002C77"/>
                </a:solidFill>
                <a:latin typeface="Arial" panose="020B0604020202020204"/>
              </a:rPr>
              <a:t>Quality Measures </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Need to limit the number of quality measures in the model (somewhere between 10</a:t>
            </a:r>
            <a:r>
              <a:rPr lang="en-US" sz="1200" dirty="0">
                <a:solidFill>
                  <a:srgbClr val="002C77"/>
                </a:solidFill>
                <a:latin typeface="Arial" panose="020B0604020202020204"/>
                <a:cs typeface="Arial" panose="020B0604020202020204" pitchFamily="34" charset="0"/>
              </a:rPr>
              <a:t>–</a:t>
            </a:r>
            <a:r>
              <a:rPr lang="en-US" sz="1200" dirty="0">
                <a:solidFill>
                  <a:srgbClr val="002C77"/>
                </a:solidFill>
                <a:latin typeface="Arial" panose="020B0604020202020204"/>
              </a:rPr>
              <a:t>20 was most commonly suggested)</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Allowing providers to determine the set of quality measures and benchmarks will improve buy-in</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Allowing providers to select quality measures in their VBP arrangement from a</a:t>
            </a:r>
            <a:r>
              <a:rPr lang="en-US" sz="1200" b="1" dirty="0">
                <a:solidFill>
                  <a:srgbClr val="002C77"/>
                </a:solidFill>
                <a:latin typeface="Arial" panose="020B0604020202020204"/>
              </a:rPr>
              <a:t> master-set </a:t>
            </a:r>
            <a:r>
              <a:rPr lang="en-US" sz="1200" dirty="0">
                <a:solidFill>
                  <a:srgbClr val="002C77"/>
                </a:solidFill>
                <a:latin typeface="Arial" panose="020B0604020202020204"/>
              </a:rPr>
              <a:t>of allowed measures is desired  </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Identifying quality measures that improve and address health disparities may be desired</a:t>
            </a:r>
          </a:p>
          <a:p>
            <a:pPr marL="214313" indent="-214313" defTabSz="342900">
              <a:spcAft>
                <a:spcPts val="450"/>
              </a:spcAft>
              <a:buFont typeface="Arial" panose="020B0604020202020204" pitchFamily="34" charset="0"/>
              <a:buChar char="•"/>
            </a:pPr>
            <a:r>
              <a:rPr lang="en-US" sz="1200" dirty="0">
                <a:solidFill>
                  <a:srgbClr val="002C77"/>
                </a:solidFill>
                <a:latin typeface="Arial" panose="020B0604020202020204"/>
              </a:rPr>
              <a:t>Workforce development, and attracting physicians to market should be a goal of the model </a:t>
            </a:r>
          </a:p>
          <a:p>
            <a:pPr marL="214313" indent="-214313" defTabSz="342900">
              <a:spcAft>
                <a:spcPts val="450"/>
              </a:spcAft>
              <a:buFont typeface="Arial" panose="020B0604020202020204" pitchFamily="34" charset="0"/>
              <a:buChar char="•"/>
            </a:pPr>
            <a:r>
              <a:rPr lang="en-US" sz="1200" dirty="0">
                <a:solidFill>
                  <a:srgbClr val="002C77"/>
                </a:solidFill>
                <a:latin typeface="Arial" panose="020B0604020202020204"/>
              </a:rPr>
              <a:t>Actionable, reliable, and timely data are consistent challenges for providers </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Too much data is </a:t>
            </a:r>
            <a:r>
              <a:rPr lang="en-US" sz="1200" b="1" dirty="0">
                <a:solidFill>
                  <a:srgbClr val="002C77"/>
                </a:solidFill>
                <a:latin typeface="Arial" panose="020B0604020202020204"/>
              </a:rPr>
              <a:t>noise </a:t>
            </a:r>
            <a:r>
              <a:rPr lang="en-US" sz="1200" dirty="0">
                <a:solidFill>
                  <a:srgbClr val="002C77"/>
                </a:solidFill>
                <a:latin typeface="Arial" panose="020B0604020202020204"/>
              </a:rPr>
              <a:t>and not actionable in daily practice </a:t>
            </a:r>
          </a:p>
          <a:p>
            <a:pPr marL="557213" lvl="1" indent="-214313" defTabSz="342900">
              <a:spcAft>
                <a:spcPts val="450"/>
              </a:spcAft>
              <a:buFont typeface="Arial" panose="020B0604020202020204" pitchFamily="34" charset="0"/>
              <a:buChar char="–"/>
            </a:pPr>
            <a:r>
              <a:rPr lang="en-US" sz="1200" dirty="0">
                <a:solidFill>
                  <a:srgbClr val="002C77"/>
                </a:solidFill>
                <a:latin typeface="Arial" panose="020B0604020202020204"/>
              </a:rPr>
              <a:t>Late data generally has lost its value</a:t>
            </a:r>
          </a:p>
          <a:p>
            <a:pPr marL="214313" indent="-214313" defTabSz="342900">
              <a:buFont typeface="Arial" panose="020B0604020202020204" pitchFamily="34" charset="0"/>
              <a:buChar char="•"/>
            </a:pPr>
            <a:endParaRPr lang="en-US" sz="1200" dirty="0">
              <a:solidFill>
                <a:srgbClr val="002C77"/>
              </a:solidFill>
              <a:latin typeface="Arial" panose="020B0604020202020204"/>
            </a:endParaRPr>
          </a:p>
          <a:p>
            <a:pPr marL="214313" indent="-214313" defTabSz="342900">
              <a:buFont typeface="Arial" panose="020B0604020202020204" pitchFamily="34" charset="0"/>
              <a:buChar char="•"/>
            </a:pPr>
            <a:endParaRPr lang="en-US" sz="1200" dirty="0">
              <a:solidFill>
                <a:srgbClr val="002C77"/>
              </a:solidFill>
              <a:latin typeface="Arial" panose="020B0604020202020204"/>
            </a:endParaRPr>
          </a:p>
          <a:p>
            <a:pPr marL="214313" indent="-214313" defTabSz="342900">
              <a:buFont typeface="Arial" panose="020B0604020202020204" pitchFamily="34" charset="0"/>
              <a:buChar char="•"/>
            </a:pPr>
            <a:endParaRPr lang="en-US" sz="1200" dirty="0">
              <a:solidFill>
                <a:srgbClr val="002C77"/>
              </a:solidFill>
              <a:latin typeface="Arial" panose="020B0604020202020204"/>
            </a:endParaRPr>
          </a:p>
          <a:p>
            <a:pPr marL="214313" indent="-214313" defTabSz="342900">
              <a:buFont typeface="Arial" panose="020B0604020202020204" pitchFamily="34" charset="0"/>
              <a:buChar char="•"/>
            </a:pPr>
            <a:endParaRPr lang="en-US" sz="1200" dirty="0">
              <a:solidFill>
                <a:srgbClr val="002C77"/>
              </a:solidFill>
              <a:latin typeface="Arial" panose="020B0604020202020204"/>
            </a:endParaRPr>
          </a:p>
        </p:txBody>
      </p:sp>
    </p:spTree>
    <p:custDataLst>
      <p:custData r:id="rId1"/>
    </p:custDataLst>
    <p:extLst>
      <p:ext uri="{BB962C8B-B14F-4D97-AF65-F5344CB8AC3E}">
        <p14:creationId xmlns:p14="http://schemas.microsoft.com/office/powerpoint/2010/main" val="1006141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Subcommittees</a:t>
            </a:r>
          </a:p>
        </p:txBody>
      </p:sp>
      <p:sp>
        <p:nvSpPr>
          <p:cNvPr id="3" name="Text Placeholder 2"/>
          <p:cNvSpPr>
            <a:spLocks noGrp="1"/>
          </p:cNvSpPr>
          <p:nvPr>
            <p:ph type="body" idx="1"/>
          </p:nvPr>
        </p:nvSpPr>
        <p:spPr>
          <a:xfrm>
            <a:off x="5902200" y="1237284"/>
            <a:ext cx="3240000" cy="4671000"/>
          </a:xfrm>
        </p:spPr>
        <p:txBody>
          <a:bodyPr/>
          <a:lstStyle/>
          <a:p>
            <a:r>
              <a:rPr lang="en-US" dirty="0"/>
              <a:t>3</a:t>
            </a:r>
          </a:p>
        </p:txBody>
      </p:sp>
      <p:pic>
        <p:nvPicPr>
          <p:cNvPr id="8196" name="Picture 4" descr="GettyImages-4832413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61" y="1651649"/>
            <a:ext cx="4066881" cy="434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3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Subcommittee Recommendations</a:t>
            </a:r>
          </a:p>
        </p:txBody>
      </p:sp>
      <p:sp>
        <p:nvSpPr>
          <p:cNvPr id="4" name="Slide Number Placeholder 3"/>
          <p:cNvSpPr>
            <a:spLocks noGrp="1"/>
          </p:cNvSpPr>
          <p:nvPr>
            <p:ph type="sldNum" sz="quarter" idx="10"/>
          </p:nvPr>
        </p:nvSpPr>
        <p:spPr/>
        <p:txBody>
          <a:bodyPr/>
          <a:lstStyle/>
          <a:p>
            <a:pPr defTabSz="342900"/>
            <a:fld id="{DF66040D-6F20-4F4B-8995-856BEECD84BE}" type="slidenum">
              <a:rPr lang="en-US">
                <a:solidFill>
                  <a:srgbClr val="002C77"/>
                </a:solidFill>
                <a:latin typeface="Arial" panose="020B0604020202020204"/>
              </a:rPr>
              <a:pPr defTabSz="342900"/>
              <a:t>58</a:t>
            </a:fld>
            <a:endParaRPr lang="en-US" dirty="0">
              <a:solidFill>
                <a:srgbClr val="002C77"/>
              </a:solidFill>
              <a:latin typeface="Arial" panose="020B0604020202020204"/>
            </a:endParaRPr>
          </a:p>
        </p:txBody>
      </p:sp>
      <p:sp>
        <p:nvSpPr>
          <p:cNvPr id="6" name="Rectangle 5"/>
          <p:cNvSpPr/>
          <p:nvPr/>
        </p:nvSpPr>
        <p:spPr>
          <a:xfrm>
            <a:off x="2051097" y="3747436"/>
            <a:ext cx="1408488" cy="50692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defTabSz="342900"/>
            <a:r>
              <a:rPr lang="en-GB" sz="1050" b="1" dirty="0">
                <a:solidFill>
                  <a:srgbClr val="FFFFFF"/>
                </a:solidFill>
                <a:latin typeface="Arial" pitchFamily="34" charset="0"/>
                <a:cs typeface="Arial" pitchFamily="34" charset="0"/>
              </a:rPr>
              <a:t>Quality Measures and Benchmarks</a:t>
            </a:r>
            <a:endParaRPr lang="en-IN" sz="1050" b="1" dirty="0">
              <a:solidFill>
                <a:srgbClr val="FFFFFF"/>
              </a:solidFill>
              <a:latin typeface="Arial" pitchFamily="34" charset="0"/>
              <a:cs typeface="Arial" pitchFamily="34" charset="0"/>
            </a:endParaRPr>
          </a:p>
        </p:txBody>
      </p:sp>
      <p:sp>
        <p:nvSpPr>
          <p:cNvPr id="9" name="Rectangle 8"/>
          <p:cNvSpPr/>
          <p:nvPr/>
        </p:nvSpPr>
        <p:spPr>
          <a:xfrm>
            <a:off x="475313" y="3754121"/>
            <a:ext cx="1418456" cy="50692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defTabSz="342900"/>
            <a:r>
              <a:rPr lang="en-GB" sz="1050" b="1" dirty="0">
                <a:solidFill>
                  <a:srgbClr val="FFFFFF"/>
                </a:solidFill>
                <a:latin typeface="Arial" pitchFamily="34" charset="0"/>
                <a:cs typeface="Arial" pitchFamily="34" charset="0"/>
              </a:rPr>
              <a:t>Payment and Attribution</a:t>
            </a:r>
            <a:endParaRPr lang="en-IN" sz="1050" b="1" dirty="0">
              <a:solidFill>
                <a:srgbClr val="FFFFFF"/>
              </a:solidFill>
              <a:latin typeface="Arial" pitchFamily="34" charset="0"/>
              <a:cs typeface="Arial" pitchFamily="34" charset="0"/>
            </a:endParaRPr>
          </a:p>
        </p:txBody>
      </p:sp>
      <p:sp>
        <p:nvSpPr>
          <p:cNvPr id="12" name="Rectangle 11"/>
          <p:cNvSpPr/>
          <p:nvPr/>
        </p:nvSpPr>
        <p:spPr>
          <a:xfrm>
            <a:off x="7192843" y="3748836"/>
            <a:ext cx="1447038" cy="50692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defTabSz="342900"/>
            <a:r>
              <a:rPr lang="en-GB" sz="1050" b="1" dirty="0">
                <a:solidFill>
                  <a:srgbClr val="FFFFFF"/>
                </a:solidFill>
                <a:latin typeface="Arial" pitchFamily="34" charset="0"/>
                <a:cs typeface="Arial" pitchFamily="34" charset="0"/>
              </a:rPr>
              <a:t>Data and Information Sharing</a:t>
            </a:r>
            <a:endParaRPr lang="en-IN" sz="1050" b="1" dirty="0">
              <a:solidFill>
                <a:srgbClr val="FFFFFF"/>
              </a:solidFill>
              <a:latin typeface="Arial" pitchFamily="34" charset="0"/>
              <a:cs typeface="Arial" pitchFamily="34" charset="0"/>
            </a:endParaRPr>
          </a:p>
        </p:txBody>
      </p:sp>
      <p:sp>
        <p:nvSpPr>
          <p:cNvPr id="14" name="Rectangle 13"/>
          <p:cNvSpPr/>
          <p:nvPr/>
        </p:nvSpPr>
        <p:spPr>
          <a:xfrm>
            <a:off x="3622262" y="3747437"/>
            <a:ext cx="1417517" cy="50331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defTabSz="342900"/>
            <a:r>
              <a:rPr lang="en-GB" sz="1050" b="1" dirty="0">
                <a:solidFill>
                  <a:srgbClr val="FFFFFF"/>
                </a:solidFill>
                <a:latin typeface="Arial" pitchFamily="34" charset="0"/>
                <a:cs typeface="Arial" pitchFamily="34" charset="0"/>
              </a:rPr>
              <a:t>Care</a:t>
            </a:r>
            <a:br>
              <a:rPr lang="en-GB" sz="1050" b="1" dirty="0">
                <a:solidFill>
                  <a:srgbClr val="FFFFFF"/>
                </a:solidFill>
                <a:latin typeface="Arial" pitchFamily="34" charset="0"/>
                <a:cs typeface="Arial" pitchFamily="34" charset="0"/>
              </a:rPr>
            </a:br>
            <a:r>
              <a:rPr lang="en-GB" sz="1050" b="1" dirty="0">
                <a:solidFill>
                  <a:srgbClr val="FFFFFF"/>
                </a:solidFill>
                <a:latin typeface="Arial" pitchFamily="34" charset="0"/>
                <a:cs typeface="Arial" pitchFamily="34" charset="0"/>
              </a:rPr>
              <a:t> Coordination</a:t>
            </a:r>
            <a:endParaRPr lang="en-IN" sz="1050" b="1" dirty="0">
              <a:solidFill>
                <a:srgbClr val="FFFFFF"/>
              </a:solidFill>
              <a:latin typeface="Arial" pitchFamily="34" charset="0"/>
              <a:cs typeface="Arial" pitchFamily="34" charset="0"/>
            </a:endParaRPr>
          </a:p>
        </p:txBody>
      </p:sp>
      <p:sp>
        <p:nvSpPr>
          <p:cNvPr id="16" name="Rectangle 15"/>
          <p:cNvSpPr/>
          <p:nvPr/>
        </p:nvSpPr>
        <p:spPr>
          <a:xfrm>
            <a:off x="5583128" y="3743834"/>
            <a:ext cx="1447038" cy="50692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defTabSz="342900"/>
            <a:r>
              <a:rPr lang="en-GB" sz="1050" b="1" dirty="0">
                <a:solidFill>
                  <a:srgbClr val="FFFFFF"/>
                </a:solidFill>
                <a:latin typeface="Arial" pitchFamily="34" charset="0"/>
                <a:cs typeface="Arial" pitchFamily="34" charset="0"/>
              </a:rPr>
              <a:t>Practice Transformation Support</a:t>
            </a:r>
            <a:endParaRPr lang="en-IN" sz="1050" b="1" dirty="0">
              <a:solidFill>
                <a:srgbClr val="FFFFFF"/>
              </a:solidFill>
              <a:latin typeface="Arial" pitchFamily="34" charset="0"/>
              <a:cs typeface="Arial" pitchFamily="34" charset="0"/>
            </a:endParaRPr>
          </a:p>
        </p:txBody>
      </p:sp>
      <p:grpSp>
        <p:nvGrpSpPr>
          <p:cNvPr id="17" name="Group 16"/>
          <p:cNvGrpSpPr/>
          <p:nvPr/>
        </p:nvGrpSpPr>
        <p:grpSpPr>
          <a:xfrm>
            <a:off x="7628974" y="3200429"/>
            <a:ext cx="480060" cy="411480"/>
            <a:chOff x="2005013" y="3408363"/>
            <a:chExt cx="481013" cy="376238"/>
          </a:xfrm>
          <a:solidFill>
            <a:schemeClr val="accent1">
              <a:lumMod val="75000"/>
            </a:schemeClr>
          </a:solidFill>
        </p:grpSpPr>
        <p:sp>
          <p:nvSpPr>
            <p:cNvPr id="18" name="Freeform 39"/>
            <p:cNvSpPr>
              <a:spLocks/>
            </p:cNvSpPr>
            <p:nvPr/>
          </p:nvSpPr>
          <p:spPr bwMode="auto">
            <a:xfrm>
              <a:off x="2087563" y="3741738"/>
              <a:ext cx="315913" cy="42863"/>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pitchFamily="34" charset="0"/>
                <a:cs typeface="Arial" panose="020B0604020202020204" pitchFamily="34" charset="0"/>
              </a:endParaRPr>
            </a:p>
          </p:txBody>
        </p:sp>
        <p:sp>
          <p:nvSpPr>
            <p:cNvPr id="19" name="Freeform 40"/>
            <p:cNvSpPr>
              <a:spLocks/>
            </p:cNvSpPr>
            <p:nvPr/>
          </p:nvSpPr>
          <p:spPr bwMode="auto">
            <a:xfrm>
              <a:off x="2081213" y="3563938"/>
              <a:ext cx="33338" cy="85725"/>
            </a:xfrm>
            <a:custGeom>
              <a:avLst/>
              <a:gdLst>
                <a:gd name="T0" fmla="*/ 115 w 228"/>
                <a:gd name="T1" fmla="*/ 0 h 596"/>
                <a:gd name="T2" fmla="*/ 140 w 228"/>
                <a:gd name="T3" fmla="*/ 3 h 596"/>
                <a:gd name="T4" fmla="*/ 165 w 228"/>
                <a:gd name="T5" fmla="*/ 11 h 596"/>
                <a:gd name="T6" fmla="*/ 186 w 228"/>
                <a:gd name="T7" fmla="*/ 24 h 596"/>
                <a:gd name="T8" fmla="*/ 203 w 228"/>
                <a:gd name="T9" fmla="*/ 42 h 596"/>
                <a:gd name="T10" fmla="*/ 217 w 228"/>
                <a:gd name="T11" fmla="*/ 62 h 596"/>
                <a:gd name="T12" fmla="*/ 225 w 228"/>
                <a:gd name="T13" fmla="*/ 86 h 596"/>
                <a:gd name="T14" fmla="*/ 228 w 228"/>
                <a:gd name="T15" fmla="*/ 111 h 596"/>
                <a:gd name="T16" fmla="*/ 228 w 228"/>
                <a:gd name="T17" fmla="*/ 484 h 596"/>
                <a:gd name="T18" fmla="*/ 225 w 228"/>
                <a:gd name="T19" fmla="*/ 510 h 596"/>
                <a:gd name="T20" fmla="*/ 217 w 228"/>
                <a:gd name="T21" fmla="*/ 533 h 596"/>
                <a:gd name="T22" fmla="*/ 203 w 228"/>
                <a:gd name="T23" fmla="*/ 555 h 596"/>
                <a:gd name="T24" fmla="*/ 186 w 228"/>
                <a:gd name="T25" fmla="*/ 572 h 596"/>
                <a:gd name="T26" fmla="*/ 165 w 228"/>
                <a:gd name="T27" fmla="*/ 585 h 596"/>
                <a:gd name="T28" fmla="*/ 140 w 228"/>
                <a:gd name="T29" fmla="*/ 594 h 596"/>
                <a:gd name="T30" fmla="*/ 115 w 228"/>
                <a:gd name="T31" fmla="*/ 596 h 596"/>
                <a:gd name="T32" fmla="*/ 88 w 228"/>
                <a:gd name="T33" fmla="*/ 594 h 596"/>
                <a:gd name="T34" fmla="*/ 65 w 228"/>
                <a:gd name="T35" fmla="*/ 585 h 596"/>
                <a:gd name="T36" fmla="*/ 43 w 228"/>
                <a:gd name="T37" fmla="*/ 572 h 596"/>
                <a:gd name="T38" fmla="*/ 26 w 228"/>
                <a:gd name="T39" fmla="*/ 555 h 596"/>
                <a:gd name="T40" fmla="*/ 13 w 228"/>
                <a:gd name="T41" fmla="*/ 533 h 596"/>
                <a:gd name="T42" fmla="*/ 3 w 228"/>
                <a:gd name="T43" fmla="*/ 510 h 596"/>
                <a:gd name="T44" fmla="*/ 0 w 228"/>
                <a:gd name="T45" fmla="*/ 484 h 596"/>
                <a:gd name="T46" fmla="*/ 0 w 228"/>
                <a:gd name="T47" fmla="*/ 111 h 596"/>
                <a:gd name="T48" fmla="*/ 3 w 228"/>
                <a:gd name="T49" fmla="*/ 86 h 596"/>
                <a:gd name="T50" fmla="*/ 13 w 228"/>
                <a:gd name="T51" fmla="*/ 62 h 596"/>
                <a:gd name="T52" fmla="*/ 26 w 228"/>
                <a:gd name="T53" fmla="*/ 42 h 596"/>
                <a:gd name="T54" fmla="*/ 43 w 228"/>
                <a:gd name="T55" fmla="*/ 24 h 596"/>
                <a:gd name="T56" fmla="*/ 65 w 228"/>
                <a:gd name="T57" fmla="*/ 11 h 596"/>
                <a:gd name="T58" fmla="*/ 88 w 228"/>
                <a:gd name="T59" fmla="*/ 3 h 596"/>
                <a:gd name="T60" fmla="*/ 115 w 228"/>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596">
                  <a:moveTo>
                    <a:pt x="115" y="0"/>
                  </a:moveTo>
                  <a:lnTo>
                    <a:pt x="140" y="3"/>
                  </a:lnTo>
                  <a:lnTo>
                    <a:pt x="165" y="11"/>
                  </a:lnTo>
                  <a:lnTo>
                    <a:pt x="186" y="24"/>
                  </a:lnTo>
                  <a:lnTo>
                    <a:pt x="203" y="42"/>
                  </a:lnTo>
                  <a:lnTo>
                    <a:pt x="217" y="62"/>
                  </a:lnTo>
                  <a:lnTo>
                    <a:pt x="225" y="86"/>
                  </a:lnTo>
                  <a:lnTo>
                    <a:pt x="228" y="111"/>
                  </a:lnTo>
                  <a:lnTo>
                    <a:pt x="228" y="484"/>
                  </a:lnTo>
                  <a:lnTo>
                    <a:pt x="225" y="510"/>
                  </a:lnTo>
                  <a:lnTo>
                    <a:pt x="217" y="533"/>
                  </a:lnTo>
                  <a:lnTo>
                    <a:pt x="203" y="555"/>
                  </a:lnTo>
                  <a:lnTo>
                    <a:pt x="186" y="572"/>
                  </a:lnTo>
                  <a:lnTo>
                    <a:pt x="165" y="585"/>
                  </a:lnTo>
                  <a:lnTo>
                    <a:pt x="140" y="594"/>
                  </a:lnTo>
                  <a:lnTo>
                    <a:pt x="115" y="596"/>
                  </a:lnTo>
                  <a:lnTo>
                    <a:pt x="88" y="594"/>
                  </a:lnTo>
                  <a:lnTo>
                    <a:pt x="65" y="585"/>
                  </a:lnTo>
                  <a:lnTo>
                    <a:pt x="43" y="572"/>
                  </a:lnTo>
                  <a:lnTo>
                    <a:pt x="26" y="555"/>
                  </a:lnTo>
                  <a:lnTo>
                    <a:pt x="13" y="533"/>
                  </a:lnTo>
                  <a:lnTo>
                    <a:pt x="3" y="510"/>
                  </a:lnTo>
                  <a:lnTo>
                    <a:pt x="0" y="484"/>
                  </a:lnTo>
                  <a:lnTo>
                    <a:pt x="0" y="111"/>
                  </a:lnTo>
                  <a:lnTo>
                    <a:pt x="3" y="86"/>
                  </a:lnTo>
                  <a:lnTo>
                    <a:pt x="13" y="62"/>
                  </a:lnTo>
                  <a:lnTo>
                    <a:pt x="26" y="42"/>
                  </a:lnTo>
                  <a:lnTo>
                    <a:pt x="43" y="24"/>
                  </a:lnTo>
                  <a:lnTo>
                    <a:pt x="65" y="11"/>
                  </a:lnTo>
                  <a:lnTo>
                    <a:pt x="88" y="3"/>
                  </a:lnTo>
                  <a:lnTo>
                    <a:pt x="1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pitchFamily="34" charset="0"/>
                <a:cs typeface="Arial" panose="020B0604020202020204" pitchFamily="34" charset="0"/>
              </a:endParaRPr>
            </a:p>
          </p:txBody>
        </p:sp>
        <p:sp>
          <p:nvSpPr>
            <p:cNvPr id="20" name="Freeform 41"/>
            <p:cNvSpPr>
              <a:spLocks/>
            </p:cNvSpPr>
            <p:nvPr/>
          </p:nvSpPr>
          <p:spPr bwMode="auto">
            <a:xfrm>
              <a:off x="2136776" y="3541713"/>
              <a:ext cx="31750" cy="107950"/>
            </a:xfrm>
            <a:custGeom>
              <a:avLst/>
              <a:gdLst>
                <a:gd name="T0" fmla="*/ 114 w 227"/>
                <a:gd name="T1" fmla="*/ 0 h 746"/>
                <a:gd name="T2" fmla="*/ 140 w 227"/>
                <a:gd name="T3" fmla="*/ 3 h 746"/>
                <a:gd name="T4" fmla="*/ 164 w 227"/>
                <a:gd name="T5" fmla="*/ 12 h 746"/>
                <a:gd name="T6" fmla="*/ 184 w 227"/>
                <a:gd name="T7" fmla="*/ 25 h 746"/>
                <a:gd name="T8" fmla="*/ 203 w 227"/>
                <a:gd name="T9" fmla="*/ 42 h 746"/>
                <a:gd name="T10" fmla="*/ 216 w 227"/>
                <a:gd name="T11" fmla="*/ 63 h 746"/>
                <a:gd name="T12" fmla="*/ 224 w 227"/>
                <a:gd name="T13" fmla="*/ 86 h 746"/>
                <a:gd name="T14" fmla="*/ 227 w 227"/>
                <a:gd name="T15" fmla="*/ 112 h 746"/>
                <a:gd name="T16" fmla="*/ 227 w 227"/>
                <a:gd name="T17" fmla="*/ 634 h 746"/>
                <a:gd name="T18" fmla="*/ 224 w 227"/>
                <a:gd name="T19" fmla="*/ 660 h 746"/>
                <a:gd name="T20" fmla="*/ 216 w 227"/>
                <a:gd name="T21" fmla="*/ 683 h 746"/>
                <a:gd name="T22" fmla="*/ 203 w 227"/>
                <a:gd name="T23" fmla="*/ 705 h 746"/>
                <a:gd name="T24" fmla="*/ 184 w 227"/>
                <a:gd name="T25" fmla="*/ 722 h 746"/>
                <a:gd name="T26" fmla="*/ 164 w 227"/>
                <a:gd name="T27" fmla="*/ 735 h 746"/>
                <a:gd name="T28" fmla="*/ 140 w 227"/>
                <a:gd name="T29" fmla="*/ 744 h 746"/>
                <a:gd name="T30" fmla="*/ 114 w 227"/>
                <a:gd name="T31" fmla="*/ 746 h 746"/>
                <a:gd name="T32" fmla="*/ 88 w 227"/>
                <a:gd name="T33" fmla="*/ 744 h 746"/>
                <a:gd name="T34" fmla="*/ 64 w 227"/>
                <a:gd name="T35" fmla="*/ 735 h 746"/>
                <a:gd name="T36" fmla="*/ 43 w 227"/>
                <a:gd name="T37" fmla="*/ 722 h 746"/>
                <a:gd name="T38" fmla="*/ 25 w 227"/>
                <a:gd name="T39" fmla="*/ 705 h 746"/>
                <a:gd name="T40" fmla="*/ 12 w 227"/>
                <a:gd name="T41" fmla="*/ 683 h 746"/>
                <a:gd name="T42" fmla="*/ 3 w 227"/>
                <a:gd name="T43" fmla="*/ 660 h 746"/>
                <a:gd name="T44" fmla="*/ 0 w 227"/>
                <a:gd name="T45" fmla="*/ 634 h 746"/>
                <a:gd name="T46" fmla="*/ 0 w 227"/>
                <a:gd name="T47" fmla="*/ 112 h 746"/>
                <a:gd name="T48" fmla="*/ 3 w 227"/>
                <a:gd name="T49" fmla="*/ 86 h 746"/>
                <a:gd name="T50" fmla="*/ 12 w 227"/>
                <a:gd name="T51" fmla="*/ 63 h 746"/>
                <a:gd name="T52" fmla="*/ 25 w 227"/>
                <a:gd name="T53" fmla="*/ 42 h 746"/>
                <a:gd name="T54" fmla="*/ 43 w 227"/>
                <a:gd name="T55" fmla="*/ 25 h 746"/>
                <a:gd name="T56" fmla="*/ 64 w 227"/>
                <a:gd name="T57" fmla="*/ 12 h 746"/>
                <a:gd name="T58" fmla="*/ 88 w 227"/>
                <a:gd name="T59" fmla="*/ 3 h 746"/>
                <a:gd name="T60" fmla="*/ 114 w 227"/>
                <a:gd name="T6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746">
                  <a:moveTo>
                    <a:pt x="114" y="0"/>
                  </a:moveTo>
                  <a:lnTo>
                    <a:pt x="140" y="3"/>
                  </a:lnTo>
                  <a:lnTo>
                    <a:pt x="164" y="12"/>
                  </a:lnTo>
                  <a:lnTo>
                    <a:pt x="184" y="25"/>
                  </a:lnTo>
                  <a:lnTo>
                    <a:pt x="203" y="42"/>
                  </a:lnTo>
                  <a:lnTo>
                    <a:pt x="216" y="63"/>
                  </a:lnTo>
                  <a:lnTo>
                    <a:pt x="224" y="86"/>
                  </a:lnTo>
                  <a:lnTo>
                    <a:pt x="227" y="112"/>
                  </a:lnTo>
                  <a:lnTo>
                    <a:pt x="227" y="634"/>
                  </a:lnTo>
                  <a:lnTo>
                    <a:pt x="224" y="660"/>
                  </a:lnTo>
                  <a:lnTo>
                    <a:pt x="216" y="683"/>
                  </a:lnTo>
                  <a:lnTo>
                    <a:pt x="203" y="705"/>
                  </a:lnTo>
                  <a:lnTo>
                    <a:pt x="184" y="722"/>
                  </a:lnTo>
                  <a:lnTo>
                    <a:pt x="164" y="735"/>
                  </a:lnTo>
                  <a:lnTo>
                    <a:pt x="140" y="744"/>
                  </a:lnTo>
                  <a:lnTo>
                    <a:pt x="114" y="746"/>
                  </a:lnTo>
                  <a:lnTo>
                    <a:pt x="88" y="744"/>
                  </a:lnTo>
                  <a:lnTo>
                    <a:pt x="64" y="735"/>
                  </a:lnTo>
                  <a:lnTo>
                    <a:pt x="43" y="722"/>
                  </a:lnTo>
                  <a:lnTo>
                    <a:pt x="25" y="705"/>
                  </a:lnTo>
                  <a:lnTo>
                    <a:pt x="12" y="683"/>
                  </a:lnTo>
                  <a:lnTo>
                    <a:pt x="3" y="660"/>
                  </a:lnTo>
                  <a:lnTo>
                    <a:pt x="0" y="634"/>
                  </a:lnTo>
                  <a:lnTo>
                    <a:pt x="0" y="112"/>
                  </a:lnTo>
                  <a:lnTo>
                    <a:pt x="3" y="86"/>
                  </a:lnTo>
                  <a:lnTo>
                    <a:pt x="12" y="63"/>
                  </a:lnTo>
                  <a:lnTo>
                    <a:pt x="25" y="42"/>
                  </a:lnTo>
                  <a:lnTo>
                    <a:pt x="43" y="25"/>
                  </a:lnTo>
                  <a:lnTo>
                    <a:pt x="64" y="12"/>
                  </a:lnTo>
                  <a:lnTo>
                    <a:pt x="88" y="3"/>
                  </a:lnTo>
                  <a:lnTo>
                    <a:pt x="1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pitchFamily="34" charset="0"/>
                <a:cs typeface="Arial" panose="020B0604020202020204" pitchFamily="34" charset="0"/>
              </a:endParaRPr>
            </a:p>
          </p:txBody>
        </p:sp>
        <p:sp>
          <p:nvSpPr>
            <p:cNvPr id="21" name="Freeform 42"/>
            <p:cNvSpPr>
              <a:spLocks/>
            </p:cNvSpPr>
            <p:nvPr/>
          </p:nvSpPr>
          <p:spPr bwMode="auto">
            <a:xfrm>
              <a:off x="2190751" y="3521075"/>
              <a:ext cx="33338" cy="128588"/>
            </a:xfrm>
            <a:custGeom>
              <a:avLst/>
              <a:gdLst>
                <a:gd name="T0" fmla="*/ 113 w 227"/>
                <a:gd name="T1" fmla="*/ 0 h 895"/>
                <a:gd name="T2" fmla="*/ 139 w 227"/>
                <a:gd name="T3" fmla="*/ 3 h 895"/>
                <a:gd name="T4" fmla="*/ 163 w 227"/>
                <a:gd name="T5" fmla="*/ 11 h 895"/>
                <a:gd name="T6" fmla="*/ 184 w 227"/>
                <a:gd name="T7" fmla="*/ 24 h 895"/>
                <a:gd name="T8" fmla="*/ 202 w 227"/>
                <a:gd name="T9" fmla="*/ 42 h 895"/>
                <a:gd name="T10" fmla="*/ 215 w 227"/>
                <a:gd name="T11" fmla="*/ 62 h 895"/>
                <a:gd name="T12" fmla="*/ 224 w 227"/>
                <a:gd name="T13" fmla="*/ 87 h 895"/>
                <a:gd name="T14" fmla="*/ 227 w 227"/>
                <a:gd name="T15" fmla="*/ 112 h 895"/>
                <a:gd name="T16" fmla="*/ 227 w 227"/>
                <a:gd name="T17" fmla="*/ 783 h 895"/>
                <a:gd name="T18" fmla="*/ 224 w 227"/>
                <a:gd name="T19" fmla="*/ 809 h 895"/>
                <a:gd name="T20" fmla="*/ 215 w 227"/>
                <a:gd name="T21" fmla="*/ 832 h 895"/>
                <a:gd name="T22" fmla="*/ 202 w 227"/>
                <a:gd name="T23" fmla="*/ 854 h 895"/>
                <a:gd name="T24" fmla="*/ 184 w 227"/>
                <a:gd name="T25" fmla="*/ 871 h 895"/>
                <a:gd name="T26" fmla="*/ 163 w 227"/>
                <a:gd name="T27" fmla="*/ 884 h 895"/>
                <a:gd name="T28" fmla="*/ 139 w 227"/>
                <a:gd name="T29" fmla="*/ 893 h 895"/>
                <a:gd name="T30" fmla="*/ 113 w 227"/>
                <a:gd name="T31" fmla="*/ 895 h 895"/>
                <a:gd name="T32" fmla="*/ 87 w 227"/>
                <a:gd name="T33" fmla="*/ 893 h 895"/>
                <a:gd name="T34" fmla="*/ 63 w 227"/>
                <a:gd name="T35" fmla="*/ 884 h 895"/>
                <a:gd name="T36" fmla="*/ 42 w 227"/>
                <a:gd name="T37" fmla="*/ 871 h 895"/>
                <a:gd name="T38" fmla="*/ 25 w 227"/>
                <a:gd name="T39" fmla="*/ 854 h 895"/>
                <a:gd name="T40" fmla="*/ 11 w 227"/>
                <a:gd name="T41" fmla="*/ 832 h 895"/>
                <a:gd name="T42" fmla="*/ 3 w 227"/>
                <a:gd name="T43" fmla="*/ 809 h 895"/>
                <a:gd name="T44" fmla="*/ 0 w 227"/>
                <a:gd name="T45" fmla="*/ 783 h 895"/>
                <a:gd name="T46" fmla="*/ 0 w 227"/>
                <a:gd name="T47" fmla="*/ 112 h 895"/>
                <a:gd name="T48" fmla="*/ 3 w 227"/>
                <a:gd name="T49" fmla="*/ 87 h 895"/>
                <a:gd name="T50" fmla="*/ 11 w 227"/>
                <a:gd name="T51" fmla="*/ 62 h 895"/>
                <a:gd name="T52" fmla="*/ 25 w 227"/>
                <a:gd name="T53" fmla="*/ 42 h 895"/>
                <a:gd name="T54" fmla="*/ 42 w 227"/>
                <a:gd name="T55" fmla="*/ 24 h 895"/>
                <a:gd name="T56" fmla="*/ 63 w 227"/>
                <a:gd name="T57" fmla="*/ 11 h 895"/>
                <a:gd name="T58" fmla="*/ 87 w 227"/>
                <a:gd name="T59" fmla="*/ 3 h 895"/>
                <a:gd name="T60" fmla="*/ 113 w 227"/>
                <a:gd name="T6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895">
                  <a:moveTo>
                    <a:pt x="113" y="0"/>
                  </a:moveTo>
                  <a:lnTo>
                    <a:pt x="139" y="3"/>
                  </a:lnTo>
                  <a:lnTo>
                    <a:pt x="163" y="11"/>
                  </a:lnTo>
                  <a:lnTo>
                    <a:pt x="184" y="24"/>
                  </a:lnTo>
                  <a:lnTo>
                    <a:pt x="202" y="42"/>
                  </a:lnTo>
                  <a:lnTo>
                    <a:pt x="215" y="62"/>
                  </a:lnTo>
                  <a:lnTo>
                    <a:pt x="224" y="87"/>
                  </a:lnTo>
                  <a:lnTo>
                    <a:pt x="227" y="112"/>
                  </a:lnTo>
                  <a:lnTo>
                    <a:pt x="227" y="783"/>
                  </a:lnTo>
                  <a:lnTo>
                    <a:pt x="224" y="809"/>
                  </a:lnTo>
                  <a:lnTo>
                    <a:pt x="215" y="832"/>
                  </a:lnTo>
                  <a:lnTo>
                    <a:pt x="202" y="854"/>
                  </a:lnTo>
                  <a:lnTo>
                    <a:pt x="184" y="871"/>
                  </a:lnTo>
                  <a:lnTo>
                    <a:pt x="163" y="884"/>
                  </a:lnTo>
                  <a:lnTo>
                    <a:pt x="139" y="893"/>
                  </a:lnTo>
                  <a:lnTo>
                    <a:pt x="113" y="895"/>
                  </a:lnTo>
                  <a:lnTo>
                    <a:pt x="87" y="893"/>
                  </a:lnTo>
                  <a:lnTo>
                    <a:pt x="63" y="884"/>
                  </a:lnTo>
                  <a:lnTo>
                    <a:pt x="42" y="871"/>
                  </a:lnTo>
                  <a:lnTo>
                    <a:pt x="25" y="854"/>
                  </a:lnTo>
                  <a:lnTo>
                    <a:pt x="11" y="832"/>
                  </a:lnTo>
                  <a:lnTo>
                    <a:pt x="3" y="809"/>
                  </a:lnTo>
                  <a:lnTo>
                    <a:pt x="0" y="783"/>
                  </a:lnTo>
                  <a:lnTo>
                    <a:pt x="0" y="112"/>
                  </a:lnTo>
                  <a:lnTo>
                    <a:pt x="3" y="87"/>
                  </a:lnTo>
                  <a:lnTo>
                    <a:pt x="11" y="62"/>
                  </a:lnTo>
                  <a:lnTo>
                    <a:pt x="25" y="42"/>
                  </a:lnTo>
                  <a:lnTo>
                    <a:pt x="42" y="24"/>
                  </a:lnTo>
                  <a:lnTo>
                    <a:pt x="63" y="11"/>
                  </a:lnTo>
                  <a:lnTo>
                    <a:pt x="87" y="3"/>
                  </a:lnTo>
                  <a:lnTo>
                    <a:pt x="11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pitchFamily="34" charset="0"/>
                <a:cs typeface="Arial" panose="020B0604020202020204" pitchFamily="34" charset="0"/>
              </a:endParaRPr>
            </a:p>
          </p:txBody>
        </p:sp>
        <p:sp>
          <p:nvSpPr>
            <p:cNvPr id="22" name="Freeform 43"/>
            <p:cNvSpPr>
              <a:spLocks/>
            </p:cNvSpPr>
            <p:nvPr/>
          </p:nvSpPr>
          <p:spPr bwMode="auto">
            <a:xfrm>
              <a:off x="2005013" y="3408363"/>
              <a:ext cx="481013" cy="311150"/>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pitchFamily="34" charset="0"/>
                <a:cs typeface="Arial" panose="020B0604020202020204" pitchFamily="34" charset="0"/>
              </a:endParaRPr>
            </a:p>
          </p:txBody>
        </p:sp>
        <p:sp>
          <p:nvSpPr>
            <p:cNvPr id="23" name="Freeform 44"/>
            <p:cNvSpPr>
              <a:spLocks noEditPoints="1"/>
            </p:cNvSpPr>
            <p:nvPr/>
          </p:nvSpPr>
          <p:spPr bwMode="auto">
            <a:xfrm>
              <a:off x="2259013" y="3494088"/>
              <a:ext cx="214313" cy="212725"/>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srgbClr val="002C77"/>
                </a:solidFill>
                <a:latin typeface="Arial" panose="020B0604020202020204" pitchFamily="34" charset="0"/>
                <a:cs typeface="Arial" panose="020B0604020202020204" pitchFamily="34" charset="0"/>
              </a:endParaRPr>
            </a:p>
          </p:txBody>
        </p:sp>
      </p:grpSp>
      <p:pic>
        <p:nvPicPr>
          <p:cNvPr id="24" name="Graphic 80" descr="Boardroom">
            <a:extLst>
              <a:ext uri="{FF2B5EF4-FFF2-40B4-BE49-F238E27FC236}">
                <a16:creationId xmlns:a16="http://schemas.microsoft.com/office/drawing/2014/main" id="{97374D1C-A9D2-0C4A-B33A-0F0DB3F6F4C9}"/>
              </a:ext>
            </a:extLst>
          </p:cNvPr>
          <p:cNvPicPr>
            <a:picLocks noChangeAspect="1"/>
          </p:cNvPicPr>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5963720" y="3092723"/>
            <a:ext cx="685800" cy="685800"/>
          </a:xfrm>
          <a:prstGeom prst="rect">
            <a:avLst/>
          </a:prstGeom>
        </p:spPr>
      </p:pic>
      <p:pic>
        <p:nvPicPr>
          <p:cNvPr id="25" name="Picture 56" descr="Dashboard free icon"/>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1520" y="3087081"/>
            <a:ext cx="617219" cy="61722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69964" y="4295130"/>
            <a:ext cx="1429155" cy="113155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latin typeface="Arial" panose="020B0604020202020204"/>
            </a:endParaRPr>
          </a:p>
        </p:txBody>
      </p:sp>
      <p:sp>
        <p:nvSpPr>
          <p:cNvPr id="27" name="TextBox 26"/>
          <p:cNvSpPr txBox="1"/>
          <p:nvPr/>
        </p:nvSpPr>
        <p:spPr>
          <a:xfrm>
            <a:off x="554724" y="4340508"/>
            <a:ext cx="1235222" cy="969496"/>
          </a:xfrm>
          <a:prstGeom prst="rect">
            <a:avLst/>
          </a:prstGeom>
          <a:noFill/>
        </p:spPr>
        <p:txBody>
          <a:bodyPr wrap="square" lIns="0" tIns="0" rIns="0" bIns="0" rtlCol="0">
            <a:spAutoFit/>
          </a:bodyPr>
          <a:lstStyle/>
          <a:p>
            <a:pPr marL="128588" indent="-128588" defTabSz="342900">
              <a:buFont typeface="Arial" panose="020B0604020202020204" pitchFamily="34" charset="0"/>
              <a:buChar char="•"/>
            </a:pPr>
            <a:r>
              <a:rPr lang="en-US" sz="900" dirty="0">
                <a:solidFill>
                  <a:srgbClr val="FFFFFF"/>
                </a:solidFill>
                <a:latin typeface="Arial" panose="020B0604020202020204"/>
              </a:rPr>
              <a:t>PCP practice-based  finance SME(s)</a:t>
            </a:r>
          </a:p>
          <a:p>
            <a:pPr marL="128588" indent="-128588" defTabSz="342900">
              <a:buFont typeface="Arial" panose="020B0604020202020204" pitchFamily="34" charset="0"/>
              <a:buChar char="•"/>
            </a:pPr>
            <a:r>
              <a:rPr lang="en-US" sz="900" dirty="0">
                <a:solidFill>
                  <a:srgbClr val="FFFFFF"/>
                </a:solidFill>
                <a:latin typeface="Arial" panose="020B0604020202020204"/>
              </a:rPr>
              <a:t>Payer Provider Network SME(s)</a:t>
            </a:r>
          </a:p>
          <a:p>
            <a:pPr marL="128588" indent="-128588" defTabSz="342900">
              <a:buFont typeface="Arial" panose="020B0604020202020204" pitchFamily="34" charset="0"/>
              <a:buChar char="•"/>
            </a:pPr>
            <a:r>
              <a:rPr lang="en-US" sz="900" dirty="0">
                <a:solidFill>
                  <a:srgbClr val="FFFFFF"/>
                </a:solidFill>
                <a:latin typeface="Arial" panose="020B0604020202020204"/>
              </a:rPr>
              <a:t>Payer financial SME(s)</a:t>
            </a:r>
          </a:p>
          <a:p>
            <a:pPr algn="ctr" defTabSz="342900"/>
            <a:endParaRPr lang="en-US" sz="900" dirty="0">
              <a:solidFill>
                <a:srgbClr val="FFFFFF"/>
              </a:solidFill>
              <a:latin typeface="Arial" panose="020B0604020202020204"/>
            </a:endParaRPr>
          </a:p>
        </p:txBody>
      </p:sp>
      <p:sp>
        <p:nvSpPr>
          <p:cNvPr id="28" name="Rectangle 27"/>
          <p:cNvSpPr/>
          <p:nvPr/>
        </p:nvSpPr>
        <p:spPr>
          <a:xfrm>
            <a:off x="2046113" y="4280092"/>
            <a:ext cx="1429155" cy="113155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latin typeface="Arial" panose="020B0604020202020204"/>
            </a:endParaRPr>
          </a:p>
        </p:txBody>
      </p:sp>
      <p:sp>
        <p:nvSpPr>
          <p:cNvPr id="29" name="TextBox 28"/>
          <p:cNvSpPr txBox="1"/>
          <p:nvPr/>
        </p:nvSpPr>
        <p:spPr>
          <a:xfrm>
            <a:off x="2153846" y="4340507"/>
            <a:ext cx="1235222" cy="415498"/>
          </a:xfrm>
          <a:prstGeom prst="rect">
            <a:avLst/>
          </a:prstGeom>
          <a:noFill/>
        </p:spPr>
        <p:txBody>
          <a:bodyPr wrap="square" lIns="0" tIns="0" rIns="0" bIns="0" rtlCol="0">
            <a:spAutoFit/>
          </a:bodyPr>
          <a:lstStyle/>
          <a:p>
            <a:pPr marL="128588" indent="-128588" defTabSz="342900">
              <a:buFont typeface="Arial" panose="020B0604020202020204" pitchFamily="34" charset="0"/>
              <a:buChar char="•"/>
            </a:pPr>
            <a:r>
              <a:rPr lang="en-US" sz="900" dirty="0">
                <a:solidFill>
                  <a:srgbClr val="FFFFFF"/>
                </a:solidFill>
                <a:latin typeface="Arial" panose="020B0604020202020204"/>
              </a:rPr>
              <a:t>PCP practice-based quality SME(s)</a:t>
            </a:r>
          </a:p>
          <a:p>
            <a:pPr marL="128588" indent="-128588" defTabSz="342900">
              <a:buFont typeface="Arial" panose="020B0604020202020204" pitchFamily="34" charset="0"/>
              <a:buChar char="•"/>
            </a:pPr>
            <a:r>
              <a:rPr lang="en-US" sz="900" dirty="0">
                <a:solidFill>
                  <a:srgbClr val="FFFFFF"/>
                </a:solidFill>
                <a:latin typeface="Arial" panose="020B0604020202020204"/>
              </a:rPr>
              <a:t>Payer Quality SME(s)</a:t>
            </a:r>
          </a:p>
        </p:txBody>
      </p:sp>
      <p:sp>
        <p:nvSpPr>
          <p:cNvPr id="30" name="Rectangle 29"/>
          <p:cNvSpPr/>
          <p:nvPr/>
        </p:nvSpPr>
        <p:spPr>
          <a:xfrm>
            <a:off x="3622262" y="4271734"/>
            <a:ext cx="1429155" cy="113155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28588" indent="-128588" defTabSz="342900">
              <a:buFont typeface="Arial" panose="020B0604020202020204" pitchFamily="34" charset="0"/>
              <a:buChar char="•"/>
            </a:pPr>
            <a:r>
              <a:rPr lang="en-US" sz="900" dirty="0">
                <a:solidFill>
                  <a:srgbClr val="FFFFFF"/>
                </a:solidFill>
                <a:latin typeface="Arial" panose="020B0604020202020204"/>
              </a:rPr>
              <a:t>PCP practice-based clinical coordinator(s)</a:t>
            </a:r>
          </a:p>
          <a:p>
            <a:pPr marL="128588" indent="-128588" defTabSz="342900">
              <a:buFont typeface="Arial" panose="020B0604020202020204" pitchFamily="34" charset="0"/>
              <a:buChar char="•"/>
            </a:pPr>
            <a:r>
              <a:rPr lang="en-US" sz="900" dirty="0">
                <a:solidFill>
                  <a:srgbClr val="FFFFFF"/>
                </a:solidFill>
                <a:latin typeface="Arial" panose="020B0604020202020204"/>
              </a:rPr>
              <a:t>Payer care coordination SME(s)</a:t>
            </a:r>
          </a:p>
          <a:p>
            <a:pPr marL="128588" indent="-128588" defTabSz="342900">
              <a:buFont typeface="Arial" panose="020B0604020202020204" pitchFamily="34" charset="0"/>
              <a:buChar char="•"/>
            </a:pPr>
            <a:r>
              <a:rPr lang="en-US" sz="900" dirty="0">
                <a:solidFill>
                  <a:srgbClr val="FFFFFF"/>
                </a:solidFill>
                <a:latin typeface="Arial" panose="020B0604020202020204"/>
              </a:rPr>
              <a:t>SDOH SME(s)</a:t>
            </a:r>
          </a:p>
        </p:txBody>
      </p:sp>
      <p:sp>
        <p:nvSpPr>
          <p:cNvPr id="31" name="Rectangle 30"/>
          <p:cNvSpPr/>
          <p:nvPr/>
        </p:nvSpPr>
        <p:spPr>
          <a:xfrm>
            <a:off x="5583128" y="4280092"/>
            <a:ext cx="1447038" cy="113155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342900"/>
            <a:r>
              <a:rPr lang="en-US" sz="900" dirty="0">
                <a:solidFill>
                  <a:srgbClr val="FFFFFF"/>
                </a:solidFill>
                <a:latin typeface="Arial" panose="020B0604020202020204"/>
              </a:rPr>
              <a:t>TBD</a:t>
            </a:r>
          </a:p>
        </p:txBody>
      </p:sp>
      <p:sp>
        <p:nvSpPr>
          <p:cNvPr id="32" name="Rectangle 31"/>
          <p:cNvSpPr/>
          <p:nvPr/>
        </p:nvSpPr>
        <p:spPr>
          <a:xfrm>
            <a:off x="7195360" y="4279153"/>
            <a:ext cx="1444521" cy="113155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342900"/>
            <a:r>
              <a:rPr lang="en-US" sz="900" dirty="0">
                <a:solidFill>
                  <a:srgbClr val="FFFFFF"/>
                </a:solidFill>
                <a:latin typeface="Arial" panose="020B0604020202020204"/>
              </a:rPr>
              <a:t>TBD</a:t>
            </a:r>
          </a:p>
        </p:txBody>
      </p:sp>
      <p:sp>
        <p:nvSpPr>
          <p:cNvPr id="33" name="TextBox 32"/>
          <p:cNvSpPr txBox="1"/>
          <p:nvPr/>
        </p:nvSpPr>
        <p:spPr>
          <a:xfrm>
            <a:off x="469964" y="1805523"/>
            <a:ext cx="8166575" cy="553998"/>
          </a:xfrm>
          <a:prstGeom prst="rect">
            <a:avLst/>
          </a:prstGeom>
          <a:noFill/>
        </p:spPr>
        <p:txBody>
          <a:bodyPr wrap="square" lIns="0" tIns="0" rIns="0" bIns="0" rtlCol="0">
            <a:spAutoFit/>
          </a:bodyPr>
          <a:lstStyle/>
          <a:p>
            <a:pPr defTabSz="342900"/>
            <a:r>
              <a:rPr lang="en-US" sz="1200" dirty="0">
                <a:solidFill>
                  <a:srgbClr val="002C77"/>
                </a:solidFill>
                <a:latin typeface="Arial" panose="020B0604020202020204"/>
              </a:rPr>
              <a:t>Frequency of Meetings: At least monthly, but can be established by subcommittee </a:t>
            </a:r>
          </a:p>
          <a:p>
            <a:pPr defTabSz="342900"/>
            <a:r>
              <a:rPr lang="en-US" sz="1200" dirty="0">
                <a:solidFill>
                  <a:srgbClr val="002C77"/>
                </a:solidFill>
                <a:latin typeface="Arial" panose="020B0604020202020204"/>
              </a:rPr>
              <a:t>Minimum/Maximum Participants: 5</a:t>
            </a:r>
            <a:r>
              <a:rPr lang="en-US" sz="1200" dirty="0">
                <a:solidFill>
                  <a:srgbClr val="002C77"/>
                </a:solidFill>
                <a:latin typeface="Arial" panose="020B0604020202020204" pitchFamily="34" charset="0"/>
                <a:cs typeface="Arial" panose="020B0604020202020204" pitchFamily="34" charset="0"/>
              </a:rPr>
              <a:t>–</a:t>
            </a:r>
            <a:r>
              <a:rPr lang="en-US" sz="1200" dirty="0">
                <a:solidFill>
                  <a:srgbClr val="002C77"/>
                </a:solidFill>
                <a:latin typeface="Arial" panose="020B0604020202020204"/>
              </a:rPr>
              <a:t>7 per subcommittee</a:t>
            </a:r>
          </a:p>
          <a:p>
            <a:pPr defTabSz="342900"/>
            <a:r>
              <a:rPr lang="en-US" sz="1200" dirty="0">
                <a:solidFill>
                  <a:srgbClr val="002C77"/>
                </a:solidFill>
                <a:latin typeface="Arial" panose="020B0604020202020204"/>
              </a:rPr>
              <a:t>Nomination/Appointment Approach: Submit to DHCC (</a:t>
            </a:r>
            <a:r>
              <a:rPr lang="en-US" sz="1200" u="sng" dirty="0">
                <a:solidFill>
                  <a:srgbClr val="002C77"/>
                </a:solidFill>
                <a:latin typeface="Arial" panose="020B0604020202020204"/>
                <a:hlinkClick r:id="rId6"/>
              </a:rPr>
              <a:t>stephanie.hartos@delaware.gov</a:t>
            </a:r>
            <a:r>
              <a:rPr lang="en-US" sz="1200" dirty="0">
                <a:solidFill>
                  <a:srgbClr val="002C77"/>
                </a:solidFill>
                <a:latin typeface="Arial" panose="020B0604020202020204"/>
              </a:rPr>
              <a:t>) by February 1, 2022</a:t>
            </a:r>
          </a:p>
        </p:txBody>
      </p:sp>
      <p:pic>
        <p:nvPicPr>
          <p:cNvPr id="36" name="Picture 14" descr="Save money free icon"/>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860" y="3097559"/>
            <a:ext cx="617219" cy="6172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4" descr="United free icon"/>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1181" y="3087951"/>
            <a:ext cx="617219" cy="61722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469964" y="2736102"/>
            <a:ext cx="4581144" cy="3114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defTabSz="342900"/>
            <a:r>
              <a:rPr lang="en-US" sz="1350" b="1" dirty="0">
                <a:solidFill>
                  <a:srgbClr val="FFFFFF"/>
                </a:solidFill>
                <a:latin typeface="Arial" panose="020B0604020202020204"/>
              </a:rPr>
              <a:t>Initial Subcommittees</a:t>
            </a:r>
          </a:p>
        </p:txBody>
      </p:sp>
      <p:sp>
        <p:nvSpPr>
          <p:cNvPr id="39" name="Rectangle 38"/>
          <p:cNvSpPr/>
          <p:nvPr/>
        </p:nvSpPr>
        <p:spPr>
          <a:xfrm>
            <a:off x="5583101" y="2736102"/>
            <a:ext cx="3031236" cy="3114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defTabSz="342900"/>
            <a:r>
              <a:rPr lang="en-US" sz="1350" b="1" dirty="0">
                <a:solidFill>
                  <a:srgbClr val="FFFFFF"/>
                </a:solidFill>
                <a:latin typeface="Arial" panose="020B0604020202020204"/>
              </a:rPr>
              <a:t>Future Subcommittees</a:t>
            </a:r>
          </a:p>
        </p:txBody>
      </p:sp>
    </p:spTree>
    <p:extLst>
      <p:ext uri="{BB962C8B-B14F-4D97-AF65-F5344CB8AC3E}">
        <p14:creationId xmlns:p14="http://schemas.microsoft.com/office/powerpoint/2010/main" val="248878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r>
              <a:rPr lang="en-US" dirty="0"/>
              <a:t>Services provided by </a:t>
            </a:r>
            <a:r>
              <a:rPr lang="en-US"/>
              <a:t>Mercer Health  </a:t>
            </a:r>
            <a:r>
              <a:rPr lang="en-US" dirty="0"/>
              <a:t>Benefits LLC.</a:t>
            </a:r>
          </a:p>
        </p:txBody>
      </p:sp>
    </p:spTree>
    <p:extLst>
      <p:ext uri="{BB962C8B-B14F-4D97-AF65-F5344CB8AC3E}">
        <p14:creationId xmlns:p14="http://schemas.microsoft.com/office/powerpoint/2010/main" val="196483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D1A-4E9A-48B0-A06E-7F6279C695D1}"/>
              </a:ext>
            </a:extLst>
          </p:cNvPr>
          <p:cNvSpPr>
            <a:spLocks noGrp="1"/>
          </p:cNvSpPr>
          <p:nvPr>
            <p:ph type="title"/>
          </p:nvPr>
        </p:nvSpPr>
        <p:spPr/>
        <p:txBody>
          <a:bodyPr/>
          <a:lstStyle/>
          <a:p>
            <a:r>
              <a:rPr lang="en-US" dirty="0"/>
              <a:t>SS1 for SB 120: PCRC </a:t>
            </a:r>
          </a:p>
        </p:txBody>
      </p:sp>
      <p:sp>
        <p:nvSpPr>
          <p:cNvPr id="3" name="Content Placeholder 2">
            <a:extLst>
              <a:ext uri="{FF2B5EF4-FFF2-40B4-BE49-F238E27FC236}">
                <a16:creationId xmlns:a16="http://schemas.microsoft.com/office/drawing/2014/main" id="{D754F1C8-6D30-44AF-A792-B7998CE59496}"/>
              </a:ext>
            </a:extLst>
          </p:cNvPr>
          <p:cNvSpPr>
            <a:spLocks noGrp="1"/>
          </p:cNvSpPr>
          <p:nvPr>
            <p:ph idx="1"/>
          </p:nvPr>
        </p:nvSpPr>
        <p:spPr>
          <a:xfrm>
            <a:off x="581192" y="2228003"/>
            <a:ext cx="7989752" cy="4629997"/>
          </a:xfrm>
        </p:spPr>
        <p:txBody>
          <a:bodyPr>
            <a:normAutofit fontScale="92500" lnSpcReduction="20000"/>
          </a:bodyPr>
          <a:lstStyle/>
          <a:p>
            <a:r>
              <a:rPr lang="en-US" sz="2200" dirty="0">
                <a:latin typeface="Calibri" panose="020F0502020204030204" pitchFamily="34" charset="0"/>
                <a:cs typeface="Calibri" panose="020F0502020204030204" pitchFamily="34" charset="0"/>
              </a:rPr>
              <a:t>Signed by Gov Carney 10/1/2021; sunset 1/1/2027</a:t>
            </a:r>
          </a:p>
          <a:p>
            <a:r>
              <a:rPr lang="en-US" sz="2200" dirty="0">
                <a:latin typeface="Calibri" panose="020F0502020204030204" pitchFamily="34" charset="0"/>
                <a:cs typeface="Calibri" panose="020F0502020204030204" pitchFamily="34" charset="0"/>
              </a:rPr>
              <a:t>Broad Mandate for DHCC, in coordination with PCRC – mostly Sect 1-3:</a:t>
            </a:r>
          </a:p>
          <a:p>
            <a:pPr lvl="1"/>
            <a:r>
              <a:rPr lang="en-US" sz="2200" dirty="0">
                <a:latin typeface="Calibri" panose="020F0502020204030204" pitchFamily="34" charset="0"/>
                <a:cs typeface="Calibri" panose="020F0502020204030204" pitchFamily="34" charset="0"/>
              </a:rPr>
              <a:t>Monitor the update and compliance of PCP with VB care models</a:t>
            </a:r>
          </a:p>
          <a:p>
            <a:pPr lvl="2"/>
            <a:r>
              <a:rPr lang="en-US" sz="2200" dirty="0">
                <a:latin typeface="Calibri" panose="020F0502020204030204" pitchFamily="34" charset="0"/>
                <a:cs typeface="Calibri" panose="020F0502020204030204" pitchFamily="34" charset="0"/>
              </a:rPr>
              <a:t>Review and incorporate OVBHCD analyses of PC spend and affordability standards</a:t>
            </a:r>
          </a:p>
          <a:p>
            <a:pPr lvl="2"/>
            <a:r>
              <a:rPr lang="en-US" sz="2200" dirty="0">
                <a:latin typeface="Calibri" panose="020F0502020204030204" pitchFamily="34" charset="0"/>
                <a:cs typeface="Calibri" panose="020F0502020204030204" pitchFamily="34" charset="0"/>
              </a:rPr>
              <a:t>Solicit reports from payors and hospital and acute health care facilities</a:t>
            </a:r>
          </a:p>
          <a:p>
            <a:pPr lvl="3"/>
            <a:r>
              <a:rPr lang="en-US" sz="2200" dirty="0">
                <a:latin typeface="Calibri" panose="020F0502020204030204" pitchFamily="34" charset="0"/>
                <a:cs typeface="Calibri" panose="020F0502020204030204" pitchFamily="34" charset="0"/>
              </a:rPr>
              <a:t>Quality and utilization report regarding participating in APM models</a:t>
            </a:r>
          </a:p>
          <a:p>
            <a:pPr lvl="3"/>
            <a:r>
              <a:rPr lang="en-US" sz="2200" dirty="0">
                <a:latin typeface="Calibri" panose="020F0502020204030204" pitchFamily="34" charset="0"/>
                <a:cs typeface="Calibri" panose="020F0502020204030204" pitchFamily="34" charset="0"/>
              </a:rPr>
              <a:t>Demonstration of practice transformation support and evaluation of progress towards transformation model</a:t>
            </a:r>
          </a:p>
          <a:p>
            <a:pPr lvl="3"/>
            <a:r>
              <a:rPr lang="en-US" sz="2200" dirty="0">
                <a:latin typeface="Calibri" panose="020F0502020204030204" pitchFamily="34" charset="0"/>
                <a:cs typeface="Calibri" panose="020F0502020204030204" pitchFamily="34" charset="0"/>
              </a:rPr>
              <a:t>At least 60% of Delawareans attributed to meaningful VBM by 2025</a:t>
            </a:r>
          </a:p>
          <a:p>
            <a:endParaRPr lang="en-US" dirty="0"/>
          </a:p>
        </p:txBody>
      </p:sp>
    </p:spTree>
    <p:extLst>
      <p:ext uri="{BB962C8B-B14F-4D97-AF65-F5344CB8AC3E}">
        <p14:creationId xmlns:p14="http://schemas.microsoft.com/office/powerpoint/2010/main" val="3667966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D1A-4E9A-48B0-A06E-7F6279C695D1}"/>
              </a:ext>
            </a:extLst>
          </p:cNvPr>
          <p:cNvSpPr>
            <a:spLocks noGrp="1"/>
          </p:cNvSpPr>
          <p:nvPr>
            <p:ph type="title"/>
          </p:nvPr>
        </p:nvSpPr>
        <p:spPr/>
        <p:txBody>
          <a:bodyPr/>
          <a:lstStyle/>
          <a:p>
            <a:r>
              <a:rPr lang="en-US" dirty="0"/>
              <a:t>SS1 for SB 120: PCRC </a:t>
            </a:r>
          </a:p>
        </p:txBody>
      </p:sp>
      <p:sp>
        <p:nvSpPr>
          <p:cNvPr id="3" name="Content Placeholder 2">
            <a:extLst>
              <a:ext uri="{FF2B5EF4-FFF2-40B4-BE49-F238E27FC236}">
                <a16:creationId xmlns:a16="http://schemas.microsoft.com/office/drawing/2014/main" id="{D754F1C8-6D30-44AF-A792-B7998CE59496}"/>
              </a:ext>
            </a:extLst>
          </p:cNvPr>
          <p:cNvSpPr>
            <a:spLocks noGrp="1"/>
          </p:cNvSpPr>
          <p:nvPr>
            <p:ph idx="1"/>
          </p:nvPr>
        </p:nvSpPr>
        <p:spPr>
          <a:xfrm>
            <a:off x="581192" y="2228003"/>
            <a:ext cx="7989752" cy="4629997"/>
          </a:xfrm>
        </p:spPr>
        <p:txBody>
          <a:bodyPr>
            <a:normAutofit/>
          </a:bodyPr>
          <a:lstStyle/>
          <a:p>
            <a:r>
              <a:rPr lang="en-US" sz="2200" dirty="0">
                <a:latin typeface="Calibri" panose="020F0502020204030204" pitchFamily="34" charset="0"/>
                <a:cs typeface="Calibri" panose="020F0502020204030204" pitchFamily="34" charset="0"/>
              </a:rPr>
              <a:t>Increase participation in APM which include quality and performance improvement requirements</a:t>
            </a:r>
          </a:p>
          <a:p>
            <a:r>
              <a:rPr lang="en-US" sz="2200" dirty="0">
                <a:latin typeface="Calibri" panose="020F0502020204030204" pitchFamily="34" charset="0"/>
                <a:cs typeface="Calibri" panose="020F0502020204030204" pitchFamily="34" charset="0"/>
              </a:rPr>
              <a:t>Reward PC services which address health disparities and SDH</a:t>
            </a:r>
          </a:p>
          <a:p>
            <a:r>
              <a:rPr lang="en-US" sz="2200" dirty="0">
                <a:latin typeface="Calibri" panose="020F0502020204030204" pitchFamily="34" charset="0"/>
                <a:cs typeface="Calibri" panose="020F0502020204030204" pitchFamily="34" charset="0"/>
              </a:rPr>
              <a:t>Quorum of Collaborative is a majority of members</a:t>
            </a:r>
          </a:p>
          <a:p>
            <a:pPr lvl="1"/>
            <a:r>
              <a:rPr lang="en-US" sz="2000" dirty="0">
                <a:latin typeface="Calibri" panose="020F0502020204030204" pitchFamily="34" charset="0"/>
                <a:cs typeface="Calibri" panose="020F0502020204030204" pitchFamily="34" charset="0"/>
              </a:rPr>
              <a:t>Members are as listed with proxy designee only for members </a:t>
            </a:r>
          </a:p>
          <a:p>
            <a:pPr marL="324000" lvl="1" indent="0">
              <a:buNone/>
            </a:pPr>
            <a:r>
              <a:rPr lang="en-US" sz="2000" dirty="0">
                <a:latin typeface="Calibri" panose="020F0502020204030204" pitchFamily="34" charset="0"/>
                <a:cs typeface="Calibri" panose="020F0502020204030204" pitchFamily="34" charset="0"/>
              </a:rPr>
              <a:t>    serving by virtue of position</a:t>
            </a:r>
          </a:p>
          <a:p>
            <a:endParaRPr lang="en-US" dirty="0"/>
          </a:p>
        </p:txBody>
      </p:sp>
    </p:spTree>
    <p:extLst>
      <p:ext uri="{BB962C8B-B14F-4D97-AF65-F5344CB8AC3E}">
        <p14:creationId xmlns:p14="http://schemas.microsoft.com/office/powerpoint/2010/main" val="126233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638B7C-F99A-453D-A6C0-A870F365618A}"/>
              </a:ext>
            </a:extLst>
          </p:cNvPr>
          <p:cNvSpPr txBox="1"/>
          <p:nvPr/>
        </p:nvSpPr>
        <p:spPr>
          <a:xfrm>
            <a:off x="421241" y="5075434"/>
            <a:ext cx="70788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Up next: Office of Value Based Health Care Delivery with the Delaware Department of Insurance </a:t>
            </a:r>
          </a:p>
        </p:txBody>
      </p:sp>
    </p:spTree>
    <p:extLst>
      <p:ext uri="{BB962C8B-B14F-4D97-AF65-F5344CB8AC3E}">
        <p14:creationId xmlns:p14="http://schemas.microsoft.com/office/powerpoint/2010/main" val="42699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400" y="1355893"/>
            <a:ext cx="8175171" cy="2387600"/>
          </a:xfrm>
        </p:spPr>
        <p:txBody>
          <a:bodyPr>
            <a:normAutofit/>
          </a:bodyPr>
          <a:lstStyle/>
          <a:p>
            <a:r>
              <a:rPr lang="en-US" sz="3600" dirty="0">
                <a:latin typeface="Tahoma"/>
                <a:ea typeface="Tahoma"/>
                <a:cs typeface="Tahoma"/>
              </a:rPr>
              <a:t>Primary Care Reform Collaborative (PCRC) Update</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11"/>
          </p:nvPr>
        </p:nvSpPr>
        <p:spPr/>
        <p:txBody>
          <a:bodyPr/>
          <a:lstStyle/>
          <a:p>
            <a:r>
              <a:rPr lang="en-US" dirty="0"/>
              <a:t>© 2022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9</a:t>
            </a:fld>
            <a:endParaRPr lang="en-US" dirty="0"/>
          </a:p>
        </p:txBody>
      </p:sp>
      <p:sp>
        <p:nvSpPr>
          <p:cNvPr id="7" name="Subtitle 4">
            <a:extLst>
              <a:ext uri="{FF2B5EF4-FFF2-40B4-BE49-F238E27FC236}">
                <a16:creationId xmlns:a16="http://schemas.microsoft.com/office/drawing/2014/main" id="{FE15B7EC-64F5-41B9-8012-1197286D1E1D}"/>
              </a:ext>
            </a:extLst>
          </p:cNvPr>
          <p:cNvSpPr txBox="1">
            <a:spLocks/>
          </p:cNvSpPr>
          <p:nvPr/>
        </p:nvSpPr>
        <p:spPr>
          <a:xfrm>
            <a:off x="152400" y="3985591"/>
            <a:ext cx="8839200" cy="990600"/>
          </a:xfrm>
          <a:prstGeom prst="rect">
            <a:avLst/>
          </a:prstGeom>
        </p:spPr>
        <p:txBody>
          <a:bodyPr lIns="91440" tIns="45720" rIns="91440" bIns="45720" anchor="t"/>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Office of Value Based Health Care Delivery (OVBHCD)</a:t>
            </a:r>
          </a:p>
          <a:p>
            <a:pPr marL="0" indent="0">
              <a:buNone/>
            </a:pPr>
            <a:r>
              <a:rPr lang="en-US" dirty="0">
                <a:solidFill>
                  <a:schemeClr val="bg1"/>
                </a:solidFill>
                <a:latin typeface="Tahoma"/>
                <a:ea typeface="Tahoma"/>
                <a:cs typeface="Tahoma"/>
              </a:rPr>
              <a:t>January 10, 2022</a:t>
            </a:r>
            <a:endParaRPr lang="en-US" dirty="0">
              <a:solidFill>
                <a:schemeClr val="bg1"/>
              </a:solidFill>
            </a:endParaRPr>
          </a:p>
        </p:txBody>
      </p:sp>
      <p:sp>
        <p:nvSpPr>
          <p:cNvPr id="8" name="Text Placeholder 9">
            <a:extLst>
              <a:ext uri="{FF2B5EF4-FFF2-40B4-BE49-F238E27FC236}">
                <a16:creationId xmlns:a16="http://schemas.microsoft.com/office/drawing/2014/main" id="{B8380198-7699-417D-883F-43A4E04538B2}"/>
              </a:ext>
            </a:extLst>
          </p:cNvPr>
          <p:cNvSpPr>
            <a:spLocks noGrp="1"/>
          </p:cNvSpPr>
          <p:nvPr>
            <p:ph type="body" sz="quarter" idx="13"/>
          </p:nvPr>
        </p:nvSpPr>
        <p:spPr>
          <a:xfrm>
            <a:off x="1404257" y="5494772"/>
            <a:ext cx="3167743" cy="954861"/>
          </a:xfrm>
        </p:spPr>
        <p:txBody>
          <a:bodyPr>
            <a:noAutofit/>
          </a:bodyPr>
          <a:lstStyle/>
          <a:p>
            <a:r>
              <a:rPr lang="en-US" sz="1600" dirty="0">
                <a:latin typeface="Tahoma" panose="020B0604030504040204" pitchFamily="34" charset="0"/>
              </a:rPr>
              <a:t>Mary Jo Condon, MPPA</a:t>
            </a:r>
          </a:p>
          <a:p>
            <a:r>
              <a:rPr lang="en-US" sz="1600" dirty="0">
                <a:latin typeface="Tahoma" panose="020B0604030504040204" pitchFamily="34" charset="0"/>
              </a:rPr>
              <a:t>Senior Consultant, FHC</a:t>
            </a:r>
          </a:p>
          <a:p>
            <a:r>
              <a:rPr lang="en-US" sz="1600" dirty="0">
                <a:latin typeface="Tahoma" panose="020B0604030504040204" pitchFamily="34" charset="0"/>
              </a:rPr>
              <a:t>Director of the DOI Office of Value Based Health Care Delivery </a:t>
            </a:r>
          </a:p>
        </p:txBody>
      </p:sp>
      <p:sp>
        <p:nvSpPr>
          <p:cNvPr id="10" name="TextBox 9">
            <a:extLst>
              <a:ext uri="{FF2B5EF4-FFF2-40B4-BE49-F238E27FC236}">
                <a16:creationId xmlns:a16="http://schemas.microsoft.com/office/drawing/2014/main" id="{E852B957-8D49-4581-9E3F-C4E9A0A730C3}"/>
              </a:ext>
            </a:extLst>
          </p:cNvPr>
          <p:cNvSpPr txBox="1"/>
          <p:nvPr/>
        </p:nvSpPr>
        <p:spPr>
          <a:xfrm>
            <a:off x="5923778" y="5313310"/>
            <a:ext cx="2877322" cy="1077218"/>
          </a:xfrm>
          <a:prstGeom prst="rect">
            <a:avLst/>
          </a:prstGeom>
          <a:noFill/>
        </p:spPr>
        <p:txBody>
          <a:bodyPr wrap="square" rtlCol="0">
            <a:spAutoFit/>
          </a:bodyPr>
          <a:lstStyle/>
          <a:p>
            <a:pPr>
              <a:lnSpc>
                <a:spcPct val="90000"/>
              </a:lnSpc>
              <a:spcBef>
                <a:spcPct val="20000"/>
              </a:spcBef>
            </a:pPr>
            <a:r>
              <a:rPr lang="en-US"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Leslie W. Ledogar, Esq. </a:t>
            </a:r>
          </a:p>
          <a:p>
            <a:pPr>
              <a:lnSpc>
                <a:spcPct val="90000"/>
              </a:lnSpc>
              <a:spcBef>
                <a:spcPct val="20000"/>
              </a:spcBef>
            </a:pPr>
            <a:r>
              <a:rPr lang="en-US"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Consultant</a:t>
            </a:r>
          </a:p>
          <a:p>
            <a:pPr>
              <a:lnSpc>
                <a:spcPct val="90000"/>
              </a:lnSpc>
              <a:spcBef>
                <a:spcPct val="20000"/>
              </a:spcBef>
            </a:pPr>
            <a:r>
              <a:rPr lang="en-US"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Delaware, Department of Insurance</a:t>
            </a:r>
          </a:p>
        </p:txBody>
      </p:sp>
      <p:pic>
        <p:nvPicPr>
          <p:cNvPr id="11" name="image1.jpeg">
            <a:extLst>
              <a:ext uri="{FF2B5EF4-FFF2-40B4-BE49-F238E27FC236}">
                <a16:creationId xmlns:a16="http://schemas.microsoft.com/office/drawing/2014/main" id="{6554C85E-C961-4831-89F6-C4D73073DFE3}"/>
              </a:ext>
            </a:extLst>
          </p:cNvPr>
          <p:cNvPicPr/>
          <p:nvPr/>
        </p:nvPicPr>
        <p:blipFill>
          <a:blip r:embed="rId4" cstate="print"/>
          <a:stretch>
            <a:fillRect/>
          </a:stretch>
        </p:blipFill>
        <p:spPr>
          <a:xfrm>
            <a:off x="4486836" y="5218289"/>
            <a:ext cx="1133475" cy="1097280"/>
          </a:xfrm>
          <a:prstGeom prst="rect">
            <a:avLst/>
          </a:prstGeom>
        </p:spPr>
      </p:pic>
    </p:spTree>
    <p:extLst>
      <p:ext uri="{BB962C8B-B14F-4D97-AF65-F5344CB8AC3E}">
        <p14:creationId xmlns:p14="http://schemas.microsoft.com/office/powerpoint/2010/main" val="343359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1.xml><?xml version="1.0" encoding="utf-8"?>
<a:theme xmlns:a="http://schemas.openxmlformats.org/drawingml/2006/main" name="8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2.xml><?xml version="1.0" encoding="utf-8"?>
<a:theme xmlns:a="http://schemas.openxmlformats.org/drawingml/2006/main" name="9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3.xml><?xml version="1.0" encoding="utf-8"?>
<a:theme xmlns:a="http://schemas.openxmlformats.org/drawingml/2006/main" name="10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4.xml><?xml version="1.0" encoding="utf-8"?>
<a:theme xmlns:a="http://schemas.openxmlformats.org/drawingml/2006/main" name="11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5.xml><?xml version="1.0" encoding="utf-8"?>
<a:theme xmlns:a="http://schemas.openxmlformats.org/drawingml/2006/main" name="12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6.xml><?xml version="1.0" encoding="utf-8"?>
<a:theme xmlns:a="http://schemas.openxmlformats.org/drawingml/2006/main" name="13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7.xml><?xml version="1.0" encoding="utf-8"?>
<a:theme xmlns:a="http://schemas.openxmlformats.org/drawingml/2006/main" name="14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8.xml><?xml version="1.0" encoding="utf-8"?>
<a:theme xmlns:a="http://schemas.openxmlformats.org/drawingml/2006/main" name="15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19.xml><?xml version="1.0" encoding="utf-8"?>
<a:theme xmlns:a="http://schemas.openxmlformats.org/drawingml/2006/main" name="16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2.xml><?xml version="1.0" encoding="utf-8"?>
<a:theme xmlns:a="http://schemas.openxmlformats.org/drawingml/2006/main" name="Kara DHSS">
  <a:themeElements>
    <a:clrScheme name="Custom 2">
      <a:dk1>
        <a:sysClr val="windowText" lastClr="000000"/>
      </a:dk1>
      <a:lt1>
        <a:sysClr val="window" lastClr="FFFFFF"/>
      </a:lt1>
      <a:dk2>
        <a:srgbClr val="3D3D3D"/>
      </a:dk2>
      <a:lt2>
        <a:srgbClr val="EBEBEB"/>
      </a:lt2>
      <a:accent1>
        <a:srgbClr val="6F1F2E"/>
      </a:accent1>
      <a:accent2>
        <a:srgbClr val="48141E"/>
      </a:accent2>
      <a:accent3>
        <a:srgbClr val="66B1CE"/>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ara DHSS" id="{F02942D3-ED83-4A43-9686-560F33F8BC63}" vid="{613DBA36-AC9A-4581-8C69-A590BFE5BADB}"/>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4.xml><?xml version="1.0" encoding="utf-8"?>
<a:theme xmlns:a="http://schemas.openxmlformats.org/drawingml/2006/main" name="1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5.xml><?xml version="1.0" encoding="utf-8"?>
<a:theme xmlns:a="http://schemas.openxmlformats.org/drawingml/2006/main" name="2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6.xml><?xml version="1.0" encoding="utf-8"?>
<a:theme xmlns:a="http://schemas.openxmlformats.org/drawingml/2006/main" name="3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7.xml><?xml version="1.0" encoding="utf-8"?>
<a:theme xmlns:a="http://schemas.openxmlformats.org/drawingml/2006/main" name="4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8.xml><?xml version="1.0" encoding="utf-8"?>
<a:theme xmlns:a="http://schemas.openxmlformats.org/drawingml/2006/main" name="5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9.xml><?xml version="1.0" encoding="utf-8"?>
<a:theme xmlns:a="http://schemas.openxmlformats.org/drawingml/2006/main" name="6_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63.xml.rels><?xml version="1.0" encoding="UTF-8" standalone="yes"?>
<Relationships xmlns="http://schemas.openxmlformats.org/package/2006/relationships"><Relationship Id="rId1" Type="http://schemas.openxmlformats.org/officeDocument/2006/relationships/customXmlProps" Target="itemProps363.xml"/></Relationships>
</file>

<file path=customXml/_rels/item364.xml.rels><?xml version="1.0" encoding="UTF-8" standalone="yes"?>
<Relationships xmlns="http://schemas.openxmlformats.org/package/2006/relationships"><Relationship Id="rId1" Type="http://schemas.openxmlformats.org/officeDocument/2006/relationships/customXmlProps" Target="itemProps364.xml"/></Relationships>
</file>

<file path=customXml/_rels/item365.xml.rels><?xml version="1.0" encoding="UTF-8" standalone="yes"?>
<Relationships xmlns="http://schemas.openxmlformats.org/package/2006/relationships"><Relationship Id="rId1" Type="http://schemas.openxmlformats.org/officeDocument/2006/relationships/customXmlProps" Target="itemProps365.xml"/></Relationships>
</file>

<file path=customXml/_rels/item366.xml.rels><?xml version="1.0" encoding="UTF-8" standalone="yes"?>
<Relationships xmlns="http://schemas.openxmlformats.org/package/2006/relationships"><Relationship Id="rId1" Type="http://schemas.openxmlformats.org/officeDocument/2006/relationships/customXmlProps" Target="itemProps366.xml"/></Relationships>
</file>

<file path=customXml/_rels/item367.xml.rels><?xml version="1.0" encoding="UTF-8" standalone="yes"?>
<Relationships xmlns="http://schemas.openxmlformats.org/package/2006/relationships"><Relationship Id="rId1" Type="http://schemas.openxmlformats.org/officeDocument/2006/relationships/customXmlProps" Target="itemProps367.xml"/></Relationships>
</file>

<file path=customXml/_rels/item368.xml.rels><?xml version="1.0" encoding="UTF-8" standalone="yes"?>
<Relationships xmlns="http://schemas.openxmlformats.org/package/2006/relationships"><Relationship Id="rId1" Type="http://schemas.openxmlformats.org/officeDocument/2006/relationships/customXmlProps" Target="itemProps368.xml"/></Relationships>
</file>

<file path=customXml/_rels/item369.xml.rels><?xml version="1.0" encoding="UTF-8" standalone="yes"?>
<Relationships xmlns="http://schemas.openxmlformats.org/package/2006/relationships"><Relationship Id="rId1" Type="http://schemas.openxmlformats.org/officeDocument/2006/relationships/customXmlProps" Target="itemProps369.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0.xml.rels><?xml version="1.0" encoding="UTF-8" standalone="yes"?>
<Relationships xmlns="http://schemas.openxmlformats.org/package/2006/relationships"><Relationship Id="rId1" Type="http://schemas.openxmlformats.org/officeDocument/2006/relationships/customXmlProps" Target="itemProps370.xml"/></Relationships>
</file>

<file path=customXml/_rels/item371.xml.rels><?xml version="1.0" encoding="UTF-8" standalone="yes"?>
<Relationships xmlns="http://schemas.openxmlformats.org/package/2006/relationships"><Relationship Id="rId1" Type="http://schemas.openxmlformats.org/officeDocument/2006/relationships/customXmlProps" Target="itemProps371.xml"/></Relationships>
</file>

<file path=customXml/_rels/item372.xml.rels><?xml version="1.0" encoding="UTF-8" standalone="yes"?>
<Relationships xmlns="http://schemas.openxmlformats.org/package/2006/relationships"><Relationship Id="rId1" Type="http://schemas.openxmlformats.org/officeDocument/2006/relationships/customXmlProps" Target="itemProps372.xml"/></Relationships>
</file>

<file path=customXml/_rels/item373.xml.rels><?xml version="1.0" encoding="UTF-8" standalone="yes"?>
<Relationships xmlns="http://schemas.openxmlformats.org/package/2006/relationships"><Relationship Id="rId1" Type="http://schemas.openxmlformats.org/officeDocument/2006/relationships/customXmlProps" Target="itemProps373.xml"/></Relationships>
</file>

<file path=customXml/_rels/item374.xml.rels><?xml version="1.0" encoding="UTF-8" standalone="yes"?>
<Relationships xmlns="http://schemas.openxmlformats.org/package/2006/relationships"><Relationship Id="rId1" Type="http://schemas.openxmlformats.org/officeDocument/2006/relationships/customXmlProps" Target="itemProps374.xml"/></Relationships>
</file>

<file path=customXml/_rels/item375.xml.rels><?xml version="1.0" encoding="UTF-8" standalone="yes"?>
<Relationships xmlns="http://schemas.openxmlformats.org/package/2006/relationships"><Relationship Id="rId1" Type="http://schemas.openxmlformats.org/officeDocument/2006/relationships/customXmlProps" Target="itemProps375.xml"/></Relationships>
</file>

<file path=customXml/_rels/item376.xml.rels><?xml version="1.0" encoding="UTF-8" standalone="yes"?>
<Relationships xmlns="http://schemas.openxmlformats.org/package/2006/relationships"><Relationship Id="rId1" Type="http://schemas.openxmlformats.org/officeDocument/2006/relationships/customXmlProps" Target="itemProps376.xml"/></Relationships>
</file>

<file path=customXml/_rels/item377.xml.rels><?xml version="1.0" encoding="UTF-8" standalone="yes"?>
<Relationships xmlns="http://schemas.openxmlformats.org/package/2006/relationships"><Relationship Id="rId1" Type="http://schemas.openxmlformats.org/officeDocument/2006/relationships/customXmlProps" Target="itemProps377.xml"/></Relationships>
</file>

<file path=customXml/_rels/item378.xml.rels><?xml version="1.0" encoding="UTF-8" standalone="yes"?>
<Relationships xmlns="http://schemas.openxmlformats.org/package/2006/relationships"><Relationship Id="rId1" Type="http://schemas.openxmlformats.org/officeDocument/2006/relationships/customXmlProps" Target="itemProps378.xml"/></Relationships>
</file>

<file path=customXml/_rels/item379.xml.rels><?xml version="1.0" encoding="UTF-8" standalone="yes"?>
<Relationships xmlns="http://schemas.openxmlformats.org/package/2006/relationships"><Relationship Id="rId1" Type="http://schemas.openxmlformats.org/officeDocument/2006/relationships/customXmlProps" Target="itemProps37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0.xml.rels><?xml version="1.0" encoding="UTF-8" standalone="yes"?>
<Relationships xmlns="http://schemas.openxmlformats.org/package/2006/relationships"><Relationship Id="rId1" Type="http://schemas.openxmlformats.org/officeDocument/2006/relationships/customXmlProps" Target="itemProps380.xml"/></Relationships>
</file>

<file path=customXml/_rels/item381.xml.rels><?xml version="1.0" encoding="UTF-8" standalone="yes"?>
<Relationships xmlns="http://schemas.openxmlformats.org/package/2006/relationships"><Relationship Id="rId1" Type="http://schemas.openxmlformats.org/officeDocument/2006/relationships/customXmlProps" Target="itemProps381.xml"/></Relationships>
</file>

<file path=customXml/_rels/item382.xml.rels><?xml version="1.0" encoding="UTF-8" standalone="yes"?>
<Relationships xmlns="http://schemas.openxmlformats.org/package/2006/relationships"><Relationship Id="rId1" Type="http://schemas.openxmlformats.org/officeDocument/2006/relationships/customXmlProps" Target="itemProps382.xml"/></Relationships>
</file>

<file path=customXml/_rels/item383.xml.rels><?xml version="1.0" encoding="UTF-8" standalone="yes"?>
<Relationships xmlns="http://schemas.openxmlformats.org/package/2006/relationships"><Relationship Id="rId1" Type="http://schemas.openxmlformats.org/officeDocument/2006/relationships/customXmlProps" Target="itemProps383.xml"/></Relationships>
</file>

<file path=customXml/_rels/item384.xml.rels><?xml version="1.0" encoding="UTF-8" standalone="yes"?>
<Relationships xmlns="http://schemas.openxmlformats.org/package/2006/relationships"><Relationship Id="rId1" Type="http://schemas.openxmlformats.org/officeDocument/2006/relationships/customXmlProps" Target="itemProps384.xml"/></Relationships>
</file>

<file path=customXml/_rels/item385.xml.rels><?xml version="1.0" encoding="UTF-8" standalone="yes"?>
<Relationships xmlns="http://schemas.openxmlformats.org/package/2006/relationships"><Relationship Id="rId1" Type="http://schemas.openxmlformats.org/officeDocument/2006/relationships/customXmlProps" Target="itemProps385.xml"/></Relationships>
</file>

<file path=customXml/_rels/item386.xml.rels><?xml version="1.0" encoding="UTF-8" standalone="yes"?>
<Relationships xmlns="http://schemas.openxmlformats.org/package/2006/relationships"><Relationship Id="rId1" Type="http://schemas.openxmlformats.org/officeDocument/2006/relationships/customXmlProps" Target="itemProps386.xml"/></Relationships>
</file>

<file path=customXml/_rels/item387.xml.rels><?xml version="1.0" encoding="UTF-8" standalone="yes"?>
<Relationships xmlns="http://schemas.openxmlformats.org/package/2006/relationships"><Relationship Id="rId1" Type="http://schemas.openxmlformats.org/officeDocument/2006/relationships/customXmlProps" Target="itemProps387.xml"/></Relationships>
</file>

<file path=customXml/_rels/item388.xml.rels><?xml version="1.0" encoding="UTF-8" standalone="yes"?>
<Relationships xmlns="http://schemas.openxmlformats.org/package/2006/relationships"><Relationship Id="rId1" Type="http://schemas.openxmlformats.org/officeDocument/2006/relationships/customXmlProps" Target="itemProps388.xml"/></Relationships>
</file>

<file path=customXml/_rels/item389.xml.rels><?xml version="1.0" encoding="UTF-8" standalone="yes"?>
<Relationships xmlns="http://schemas.openxmlformats.org/package/2006/relationships"><Relationship Id="rId1" Type="http://schemas.openxmlformats.org/officeDocument/2006/relationships/customXmlProps" Target="itemProps389.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390.xml.rels><?xml version="1.0" encoding="UTF-8" standalone="yes"?>
<Relationships xmlns="http://schemas.openxmlformats.org/package/2006/relationships"><Relationship Id="rId1" Type="http://schemas.openxmlformats.org/officeDocument/2006/relationships/customXmlProps" Target="itemProps390.xml"/></Relationships>
</file>

<file path=customXml/_rels/item391.xml.rels><?xml version="1.0" encoding="UTF-8" standalone="yes"?>
<Relationships xmlns="http://schemas.openxmlformats.org/package/2006/relationships"><Relationship Id="rId1" Type="http://schemas.openxmlformats.org/officeDocument/2006/relationships/customXmlProps" Target="itemProps391.xml"/></Relationships>
</file>

<file path=customXml/_rels/item392.xml.rels><?xml version="1.0" encoding="UTF-8" standalone="yes"?>
<Relationships xmlns="http://schemas.openxmlformats.org/package/2006/relationships"><Relationship Id="rId1" Type="http://schemas.openxmlformats.org/officeDocument/2006/relationships/customXmlProps" Target="itemProps392.xml"/></Relationships>
</file>

<file path=customXml/_rels/item393.xml.rels><?xml version="1.0" encoding="UTF-8" standalone="yes"?>
<Relationships xmlns="http://schemas.openxmlformats.org/package/2006/relationships"><Relationship Id="rId1" Type="http://schemas.openxmlformats.org/officeDocument/2006/relationships/customXmlProps" Target="itemProps393.xml"/></Relationships>
</file>

<file path=customXml/_rels/item394.xml.rels><?xml version="1.0" encoding="UTF-8" standalone="yes"?>
<Relationships xmlns="http://schemas.openxmlformats.org/package/2006/relationships"><Relationship Id="rId1" Type="http://schemas.openxmlformats.org/officeDocument/2006/relationships/customXmlProps" Target="itemProps394.xml"/></Relationships>
</file>

<file path=customXml/_rels/item395.xml.rels><?xml version="1.0" encoding="UTF-8" standalone="yes"?>
<Relationships xmlns="http://schemas.openxmlformats.org/package/2006/relationships"><Relationship Id="rId1" Type="http://schemas.openxmlformats.org/officeDocument/2006/relationships/customXmlProps" Target="itemProps395.xml"/></Relationships>
</file>

<file path=customXml/_rels/item396.xml.rels><?xml version="1.0" encoding="UTF-8" standalone="yes"?>
<Relationships xmlns="http://schemas.openxmlformats.org/package/2006/relationships"><Relationship Id="rId1" Type="http://schemas.openxmlformats.org/officeDocument/2006/relationships/customXmlProps" Target="itemProps396.xml"/></Relationships>
</file>

<file path=customXml/_rels/item397.xml.rels><?xml version="1.0" encoding="UTF-8" standalone="yes"?>
<Relationships xmlns="http://schemas.openxmlformats.org/package/2006/relationships"><Relationship Id="rId1" Type="http://schemas.openxmlformats.org/officeDocument/2006/relationships/customXmlProps" Target="itemProps397.xml"/></Relationships>
</file>

<file path=customXml/_rels/item398.xml.rels><?xml version="1.0" encoding="UTF-8" standalone="yes"?>
<Relationships xmlns="http://schemas.openxmlformats.org/package/2006/relationships"><Relationship Id="rId1" Type="http://schemas.openxmlformats.org/officeDocument/2006/relationships/customXmlProps" Target="itemProps398.xml"/></Relationships>
</file>

<file path=customXml/_rels/item399.xml.rels><?xml version="1.0" encoding="UTF-8" standalone="yes"?>
<Relationships xmlns="http://schemas.openxmlformats.org/package/2006/relationships"><Relationship Id="rId1" Type="http://schemas.openxmlformats.org/officeDocument/2006/relationships/customXmlProps" Target="itemProps39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00.xml.rels><?xml version="1.0" encoding="UTF-8" standalone="yes"?>
<Relationships xmlns="http://schemas.openxmlformats.org/package/2006/relationships"><Relationship Id="rId1" Type="http://schemas.openxmlformats.org/officeDocument/2006/relationships/customXmlProps" Target="itemProps400.xml"/></Relationships>
</file>

<file path=customXml/_rels/item401.xml.rels><?xml version="1.0" encoding="UTF-8" standalone="yes"?>
<Relationships xmlns="http://schemas.openxmlformats.org/package/2006/relationships"><Relationship Id="rId1" Type="http://schemas.openxmlformats.org/officeDocument/2006/relationships/customXmlProps" Target="itemProps401.xml"/></Relationships>
</file>

<file path=customXml/_rels/item402.xml.rels><?xml version="1.0" encoding="UTF-8" standalone="yes"?>
<Relationships xmlns="http://schemas.openxmlformats.org/package/2006/relationships"><Relationship Id="rId1" Type="http://schemas.openxmlformats.org/officeDocument/2006/relationships/customXmlProps" Target="itemProps402.xml"/></Relationships>
</file>

<file path=customXml/_rels/item403.xml.rels><?xml version="1.0" encoding="UTF-8" standalone="yes"?>
<Relationships xmlns="http://schemas.openxmlformats.org/package/2006/relationships"><Relationship Id="rId1" Type="http://schemas.openxmlformats.org/officeDocument/2006/relationships/customXmlProps" Target="itemProps403.xml"/></Relationships>
</file>

<file path=customXml/_rels/item404.xml.rels><?xml version="1.0" encoding="UTF-8" standalone="yes"?>
<Relationships xmlns="http://schemas.openxmlformats.org/package/2006/relationships"><Relationship Id="rId1" Type="http://schemas.openxmlformats.org/officeDocument/2006/relationships/customXmlProps" Target="itemProps404.xml"/></Relationships>
</file>

<file path=customXml/_rels/item405.xml.rels><?xml version="1.0" encoding="UTF-8" standalone="yes"?>
<Relationships xmlns="http://schemas.openxmlformats.org/package/2006/relationships"><Relationship Id="rId1" Type="http://schemas.openxmlformats.org/officeDocument/2006/relationships/customXmlProps" Target="itemProps405.xml"/></Relationships>
</file>

<file path=customXml/_rels/item406.xml.rels><?xml version="1.0" encoding="UTF-8" standalone="yes"?>
<Relationships xmlns="http://schemas.openxmlformats.org/package/2006/relationships"><Relationship Id="rId1" Type="http://schemas.openxmlformats.org/officeDocument/2006/relationships/customXmlProps" Target="itemProps406.xml"/></Relationships>
</file>

<file path=customXml/_rels/item407.xml.rels><?xml version="1.0" encoding="UTF-8" standalone="yes"?>
<Relationships xmlns="http://schemas.openxmlformats.org/package/2006/relationships"><Relationship Id="rId1" Type="http://schemas.openxmlformats.org/officeDocument/2006/relationships/customXmlProps" Target="itemProps407.xml"/></Relationships>
</file>

<file path=customXml/_rels/item408.xml.rels><?xml version="1.0" encoding="UTF-8" standalone="yes"?>
<Relationships xmlns="http://schemas.openxmlformats.org/package/2006/relationships"><Relationship Id="rId1" Type="http://schemas.openxmlformats.org/officeDocument/2006/relationships/customXmlProps" Target="itemProps408.xml"/></Relationships>
</file>

<file path=customXml/_rels/item409.xml.rels><?xml version="1.0" encoding="UTF-8" standalone="yes"?>
<Relationships xmlns="http://schemas.openxmlformats.org/package/2006/relationships"><Relationship Id="rId1" Type="http://schemas.openxmlformats.org/officeDocument/2006/relationships/customXmlProps" Target="itemProps409.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10.xml.rels><?xml version="1.0" encoding="UTF-8" standalone="yes"?>
<Relationships xmlns="http://schemas.openxmlformats.org/package/2006/relationships"><Relationship Id="rId1" Type="http://schemas.openxmlformats.org/officeDocument/2006/relationships/customXmlProps" Target="itemProps410.xml"/></Relationships>
</file>

<file path=customXml/_rels/item411.xml.rels><?xml version="1.0" encoding="UTF-8" standalone="yes"?>
<Relationships xmlns="http://schemas.openxmlformats.org/package/2006/relationships"><Relationship Id="rId1" Type="http://schemas.openxmlformats.org/officeDocument/2006/relationships/customXmlProps" Target="itemProps411.xml"/></Relationships>
</file>

<file path=customXml/_rels/item412.xml.rels><?xml version="1.0" encoding="UTF-8" standalone="yes"?>
<Relationships xmlns="http://schemas.openxmlformats.org/package/2006/relationships"><Relationship Id="rId1" Type="http://schemas.openxmlformats.org/officeDocument/2006/relationships/customXmlProps" Target="itemProps412.xml"/></Relationships>
</file>

<file path=customXml/_rels/item413.xml.rels><?xml version="1.0" encoding="UTF-8" standalone="yes"?>
<Relationships xmlns="http://schemas.openxmlformats.org/package/2006/relationships"><Relationship Id="rId1" Type="http://schemas.openxmlformats.org/officeDocument/2006/relationships/customXmlProps" Target="itemProps413.xml"/></Relationships>
</file>

<file path=customXml/_rels/item414.xml.rels><?xml version="1.0" encoding="UTF-8" standalone="yes"?>
<Relationships xmlns="http://schemas.openxmlformats.org/package/2006/relationships"><Relationship Id="rId1" Type="http://schemas.openxmlformats.org/officeDocument/2006/relationships/customXmlProps" Target="itemProps414.xml"/></Relationships>
</file>

<file path=customXml/_rels/item415.xml.rels><?xml version="1.0" encoding="UTF-8" standalone="yes"?>
<Relationships xmlns="http://schemas.openxmlformats.org/package/2006/relationships"><Relationship Id="rId1" Type="http://schemas.openxmlformats.org/officeDocument/2006/relationships/customXmlProps" Target="itemProps415.xml"/></Relationships>
</file>

<file path=customXml/_rels/item416.xml.rels><?xml version="1.0" encoding="UTF-8" standalone="yes"?>
<Relationships xmlns="http://schemas.openxmlformats.org/package/2006/relationships"><Relationship Id="rId1" Type="http://schemas.openxmlformats.org/officeDocument/2006/relationships/customXmlProps" Target="itemProps416.xml"/></Relationships>
</file>

<file path=customXml/_rels/item417.xml.rels><?xml version="1.0" encoding="UTF-8" standalone="yes"?>
<Relationships xmlns="http://schemas.openxmlformats.org/package/2006/relationships"><Relationship Id="rId1" Type="http://schemas.openxmlformats.org/officeDocument/2006/relationships/customXmlProps" Target="itemProps417.xml"/></Relationships>
</file>

<file path=customXml/_rels/item418.xml.rels><?xml version="1.0" encoding="UTF-8" standalone="yes"?>
<Relationships xmlns="http://schemas.openxmlformats.org/package/2006/relationships"><Relationship Id="rId1" Type="http://schemas.openxmlformats.org/officeDocument/2006/relationships/customXmlProps" Target="itemProps418.xml"/></Relationships>
</file>

<file path=customXml/_rels/item419.xml.rels><?xml version="1.0" encoding="UTF-8" standalone="yes"?>
<Relationships xmlns="http://schemas.openxmlformats.org/package/2006/relationships"><Relationship Id="rId1" Type="http://schemas.openxmlformats.org/officeDocument/2006/relationships/customXmlProps" Target="itemProps419.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20.xml.rels><?xml version="1.0" encoding="UTF-8" standalone="yes"?>
<Relationships xmlns="http://schemas.openxmlformats.org/package/2006/relationships"><Relationship Id="rId1" Type="http://schemas.openxmlformats.org/officeDocument/2006/relationships/customXmlProps" Target="itemProps420.xml"/></Relationships>
</file>

<file path=customXml/_rels/item421.xml.rels><?xml version="1.0" encoding="UTF-8" standalone="yes"?>
<Relationships xmlns="http://schemas.openxmlformats.org/package/2006/relationships"><Relationship Id="rId1" Type="http://schemas.openxmlformats.org/officeDocument/2006/relationships/customXmlProps" Target="itemProps421.xml"/></Relationships>
</file>

<file path=customXml/_rels/item422.xml.rels><?xml version="1.0" encoding="UTF-8" standalone="yes"?>
<Relationships xmlns="http://schemas.openxmlformats.org/package/2006/relationships"><Relationship Id="rId1" Type="http://schemas.openxmlformats.org/officeDocument/2006/relationships/customXmlProps" Target="itemProps422.xml"/></Relationships>
</file>

<file path=customXml/_rels/item423.xml.rels><?xml version="1.0" encoding="UTF-8" standalone="yes"?>
<Relationships xmlns="http://schemas.openxmlformats.org/package/2006/relationships"><Relationship Id="rId1" Type="http://schemas.openxmlformats.org/officeDocument/2006/relationships/customXmlProps" Target="itemProps423.xml"/></Relationships>
</file>

<file path=customXml/_rels/item424.xml.rels><?xml version="1.0" encoding="UTF-8" standalone="yes"?>
<Relationships xmlns="http://schemas.openxmlformats.org/package/2006/relationships"><Relationship Id="rId1" Type="http://schemas.openxmlformats.org/officeDocument/2006/relationships/customXmlProps" Target="itemProps424.xml"/></Relationships>
</file>

<file path=customXml/_rels/item425.xml.rels><?xml version="1.0" encoding="UTF-8" standalone="yes"?>
<Relationships xmlns="http://schemas.openxmlformats.org/package/2006/relationships"><Relationship Id="rId1" Type="http://schemas.openxmlformats.org/officeDocument/2006/relationships/customXmlProps" Target="itemProps425.xml"/></Relationships>
</file>

<file path=customXml/_rels/item426.xml.rels><?xml version="1.0" encoding="UTF-8" standalone="yes"?>
<Relationships xmlns="http://schemas.openxmlformats.org/package/2006/relationships"><Relationship Id="rId1" Type="http://schemas.openxmlformats.org/officeDocument/2006/relationships/customXmlProps" Target="itemProps426.xml"/></Relationships>
</file>

<file path=customXml/_rels/item427.xml.rels><?xml version="1.0" encoding="UTF-8" standalone="yes"?>
<Relationships xmlns="http://schemas.openxmlformats.org/package/2006/relationships"><Relationship Id="rId1" Type="http://schemas.openxmlformats.org/officeDocument/2006/relationships/customXmlProps" Target="itemProps427.xml"/></Relationships>
</file>

<file path=customXml/_rels/item428.xml.rels><?xml version="1.0" encoding="UTF-8" standalone="yes"?>
<Relationships xmlns="http://schemas.openxmlformats.org/package/2006/relationships"><Relationship Id="rId1" Type="http://schemas.openxmlformats.org/officeDocument/2006/relationships/customXmlProps" Target="itemProps428.xml"/></Relationships>
</file>

<file path=customXml/_rels/item429.xml.rels><?xml version="1.0" encoding="UTF-8" standalone="yes"?>
<Relationships xmlns="http://schemas.openxmlformats.org/package/2006/relationships"><Relationship Id="rId1" Type="http://schemas.openxmlformats.org/officeDocument/2006/relationships/customXmlProps" Target="itemProps429.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30.xml.rels><?xml version="1.0" encoding="UTF-8" standalone="yes"?>
<Relationships xmlns="http://schemas.openxmlformats.org/package/2006/relationships"><Relationship Id="rId1" Type="http://schemas.openxmlformats.org/officeDocument/2006/relationships/customXmlProps" Target="itemProps430.xml"/></Relationships>
</file>

<file path=customXml/_rels/item431.xml.rels><?xml version="1.0" encoding="UTF-8" standalone="yes"?>
<Relationships xmlns="http://schemas.openxmlformats.org/package/2006/relationships"><Relationship Id="rId1" Type="http://schemas.openxmlformats.org/officeDocument/2006/relationships/customXmlProps" Target="itemProps431.xml"/></Relationships>
</file>

<file path=customXml/_rels/item432.xml.rels><?xml version="1.0" encoding="UTF-8" standalone="yes"?>
<Relationships xmlns="http://schemas.openxmlformats.org/package/2006/relationships"><Relationship Id="rId1" Type="http://schemas.openxmlformats.org/officeDocument/2006/relationships/customXmlProps" Target="itemProps432.xml"/></Relationships>
</file>

<file path=customXml/_rels/item433.xml.rels><?xml version="1.0" encoding="UTF-8" standalone="yes"?>
<Relationships xmlns="http://schemas.openxmlformats.org/package/2006/relationships"><Relationship Id="rId1" Type="http://schemas.openxmlformats.org/officeDocument/2006/relationships/customXmlProps" Target="itemProps433.xml"/></Relationships>
</file>

<file path=customXml/_rels/item434.xml.rels><?xml version="1.0" encoding="UTF-8" standalone="yes"?>
<Relationships xmlns="http://schemas.openxmlformats.org/package/2006/relationships"><Relationship Id="rId1" Type="http://schemas.openxmlformats.org/officeDocument/2006/relationships/customXmlProps" Target="itemProps434.xml"/></Relationships>
</file>

<file path=customXml/_rels/item435.xml.rels><?xml version="1.0" encoding="UTF-8" standalone="yes"?>
<Relationships xmlns="http://schemas.openxmlformats.org/package/2006/relationships"><Relationship Id="rId1" Type="http://schemas.openxmlformats.org/officeDocument/2006/relationships/customXmlProps" Target="itemProps435.xml"/></Relationships>
</file>

<file path=customXml/_rels/item436.xml.rels><?xml version="1.0" encoding="UTF-8" standalone="yes"?>
<Relationships xmlns="http://schemas.openxmlformats.org/package/2006/relationships"><Relationship Id="rId1" Type="http://schemas.openxmlformats.org/officeDocument/2006/relationships/customXmlProps" Target="itemProps436.xml"/></Relationships>
</file>

<file path=customXml/_rels/item437.xml.rels><?xml version="1.0" encoding="UTF-8" standalone="yes"?>
<Relationships xmlns="http://schemas.openxmlformats.org/package/2006/relationships"><Relationship Id="rId1" Type="http://schemas.openxmlformats.org/officeDocument/2006/relationships/customXmlProps" Target="itemProps437.xml"/></Relationships>
</file>

<file path=customXml/_rels/item438.xml.rels><?xml version="1.0" encoding="UTF-8" standalone="yes"?>
<Relationships xmlns="http://schemas.openxmlformats.org/package/2006/relationships"><Relationship Id="rId1" Type="http://schemas.openxmlformats.org/officeDocument/2006/relationships/customXmlProps" Target="itemProps438.xml"/></Relationships>
</file>

<file path=customXml/_rels/item439.xml.rels><?xml version="1.0" encoding="UTF-8" standalone="yes"?>
<Relationships xmlns="http://schemas.openxmlformats.org/package/2006/relationships"><Relationship Id="rId1" Type="http://schemas.openxmlformats.org/officeDocument/2006/relationships/customXmlProps" Target="itemProps439.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40.xml.rels><?xml version="1.0" encoding="UTF-8" standalone="yes"?>
<Relationships xmlns="http://schemas.openxmlformats.org/package/2006/relationships"><Relationship Id="rId1" Type="http://schemas.openxmlformats.org/officeDocument/2006/relationships/customXmlProps" Target="itemProps440.xml"/></Relationships>
</file>

<file path=customXml/_rels/item441.xml.rels><?xml version="1.0" encoding="UTF-8" standalone="yes"?>
<Relationships xmlns="http://schemas.openxmlformats.org/package/2006/relationships"><Relationship Id="rId1" Type="http://schemas.openxmlformats.org/officeDocument/2006/relationships/customXmlProps" Target="itemProps441.xml"/></Relationships>
</file>

<file path=customXml/_rels/item442.xml.rels><?xml version="1.0" encoding="UTF-8" standalone="yes"?>
<Relationships xmlns="http://schemas.openxmlformats.org/package/2006/relationships"><Relationship Id="rId1" Type="http://schemas.openxmlformats.org/officeDocument/2006/relationships/customXmlProps" Target="itemProps442.xml"/></Relationships>
</file>

<file path=customXml/_rels/item443.xml.rels><?xml version="1.0" encoding="UTF-8" standalone="yes"?>
<Relationships xmlns="http://schemas.openxmlformats.org/package/2006/relationships"><Relationship Id="rId1" Type="http://schemas.openxmlformats.org/officeDocument/2006/relationships/customXmlProps" Target="itemProps443.xml"/></Relationships>
</file>

<file path=customXml/_rels/item444.xml.rels><?xml version="1.0" encoding="UTF-8" standalone="yes"?>
<Relationships xmlns="http://schemas.openxmlformats.org/package/2006/relationships"><Relationship Id="rId1" Type="http://schemas.openxmlformats.org/officeDocument/2006/relationships/customXmlProps" Target="itemProps444.xml"/></Relationships>
</file>

<file path=customXml/_rels/item445.xml.rels><?xml version="1.0" encoding="UTF-8" standalone="yes"?>
<Relationships xmlns="http://schemas.openxmlformats.org/package/2006/relationships"><Relationship Id="rId1" Type="http://schemas.openxmlformats.org/officeDocument/2006/relationships/customXmlProps" Target="itemProps445.xml"/></Relationships>
</file>

<file path=customXml/_rels/item446.xml.rels><?xml version="1.0" encoding="UTF-8" standalone="yes"?>
<Relationships xmlns="http://schemas.openxmlformats.org/package/2006/relationships"><Relationship Id="rId1" Type="http://schemas.openxmlformats.org/officeDocument/2006/relationships/customXmlProps" Target="itemProps446.xml"/></Relationships>
</file>

<file path=customXml/_rels/item447.xml.rels><?xml version="1.0" encoding="UTF-8" standalone="yes"?>
<Relationships xmlns="http://schemas.openxmlformats.org/package/2006/relationships"><Relationship Id="rId1" Type="http://schemas.openxmlformats.org/officeDocument/2006/relationships/customXmlProps" Target="itemProps447.xml"/></Relationships>
</file>

<file path=customXml/_rels/item448.xml.rels><?xml version="1.0" encoding="UTF-8" standalone="yes"?>
<Relationships xmlns="http://schemas.openxmlformats.org/package/2006/relationships"><Relationship Id="rId1" Type="http://schemas.openxmlformats.org/officeDocument/2006/relationships/customXmlProps" Target="itemProps448.xml"/></Relationships>
</file>

<file path=customXml/_rels/item449.xml.rels><?xml version="1.0" encoding="UTF-8" standalone="yes"?>
<Relationships xmlns="http://schemas.openxmlformats.org/package/2006/relationships"><Relationship Id="rId1" Type="http://schemas.openxmlformats.org/officeDocument/2006/relationships/customXmlProps" Target="itemProps449.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50.xml.rels><?xml version="1.0" encoding="UTF-8" standalone="yes"?>
<Relationships xmlns="http://schemas.openxmlformats.org/package/2006/relationships"><Relationship Id="rId1" Type="http://schemas.openxmlformats.org/officeDocument/2006/relationships/customXmlProps" Target="itemProps450.xml"/></Relationships>
</file>

<file path=customXml/_rels/item451.xml.rels><?xml version="1.0" encoding="UTF-8" standalone="yes"?>
<Relationships xmlns="http://schemas.openxmlformats.org/package/2006/relationships"><Relationship Id="rId1" Type="http://schemas.openxmlformats.org/officeDocument/2006/relationships/customXmlProps" Target="itemProps451.xml"/></Relationships>
</file>

<file path=customXml/_rels/item452.xml.rels><?xml version="1.0" encoding="UTF-8" standalone="yes"?>
<Relationships xmlns="http://schemas.openxmlformats.org/package/2006/relationships"><Relationship Id="rId1" Type="http://schemas.openxmlformats.org/officeDocument/2006/relationships/customXmlProps" Target="itemProps452.xml"/></Relationships>
</file>

<file path=customXml/_rels/item453.xml.rels><?xml version="1.0" encoding="UTF-8" standalone="yes"?>
<Relationships xmlns="http://schemas.openxmlformats.org/package/2006/relationships"><Relationship Id="rId1" Type="http://schemas.openxmlformats.org/officeDocument/2006/relationships/customXmlProps" Target="itemProps453.xml"/></Relationships>
</file>

<file path=customXml/_rels/item454.xml.rels><?xml version="1.0" encoding="UTF-8" standalone="yes"?>
<Relationships xmlns="http://schemas.openxmlformats.org/package/2006/relationships"><Relationship Id="rId1" Type="http://schemas.openxmlformats.org/officeDocument/2006/relationships/customXmlProps" Target="itemProps454.xml"/></Relationships>
</file>

<file path=customXml/_rels/item455.xml.rels><?xml version="1.0" encoding="UTF-8" standalone="yes"?>
<Relationships xmlns="http://schemas.openxmlformats.org/package/2006/relationships"><Relationship Id="rId1" Type="http://schemas.openxmlformats.org/officeDocument/2006/relationships/customXmlProps" Target="itemProps455.xml"/></Relationships>
</file>

<file path=customXml/_rels/item456.xml.rels><?xml version="1.0" encoding="UTF-8" standalone="yes"?>
<Relationships xmlns="http://schemas.openxmlformats.org/package/2006/relationships"><Relationship Id="rId1" Type="http://schemas.openxmlformats.org/officeDocument/2006/relationships/customXmlProps" Target="itemProps456.xml"/></Relationships>
</file>

<file path=customXml/_rels/item457.xml.rels><?xml version="1.0" encoding="UTF-8" standalone="yes"?>
<Relationships xmlns="http://schemas.openxmlformats.org/package/2006/relationships"><Relationship Id="rId1" Type="http://schemas.openxmlformats.org/officeDocument/2006/relationships/customXmlProps" Target="itemProps457.xml"/></Relationships>
</file>

<file path=customXml/_rels/item458.xml.rels><?xml version="1.0" encoding="UTF-8" standalone="yes"?>
<Relationships xmlns="http://schemas.openxmlformats.org/package/2006/relationships"><Relationship Id="rId1" Type="http://schemas.openxmlformats.org/officeDocument/2006/relationships/customXmlProps" Target="itemProps458.xml"/></Relationships>
</file>

<file path=customXml/_rels/item459.xml.rels><?xml version="1.0" encoding="UTF-8" standalone="yes"?>
<Relationships xmlns="http://schemas.openxmlformats.org/package/2006/relationships"><Relationship Id="rId1" Type="http://schemas.openxmlformats.org/officeDocument/2006/relationships/customXmlProps" Target="itemProps459.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60.xml.rels><?xml version="1.0" encoding="UTF-8" standalone="yes"?>
<Relationships xmlns="http://schemas.openxmlformats.org/package/2006/relationships"><Relationship Id="rId1" Type="http://schemas.openxmlformats.org/officeDocument/2006/relationships/customXmlProps" Target="itemProps460.xml"/></Relationships>
</file>

<file path=customXml/_rels/item461.xml.rels><?xml version="1.0" encoding="UTF-8" standalone="yes"?>
<Relationships xmlns="http://schemas.openxmlformats.org/package/2006/relationships"><Relationship Id="rId1" Type="http://schemas.openxmlformats.org/officeDocument/2006/relationships/customXmlProps" Target="itemProps461.xml"/></Relationships>
</file>

<file path=customXml/_rels/item462.xml.rels><?xml version="1.0" encoding="UTF-8" standalone="yes"?>
<Relationships xmlns="http://schemas.openxmlformats.org/package/2006/relationships"><Relationship Id="rId1" Type="http://schemas.openxmlformats.org/officeDocument/2006/relationships/customXmlProps" Target="itemProps462.xml"/></Relationships>
</file>

<file path=customXml/_rels/item463.xml.rels><?xml version="1.0" encoding="UTF-8" standalone="yes"?>
<Relationships xmlns="http://schemas.openxmlformats.org/package/2006/relationships"><Relationship Id="rId1" Type="http://schemas.openxmlformats.org/officeDocument/2006/relationships/customXmlProps" Target="itemProps463.xml"/></Relationships>
</file>

<file path=customXml/_rels/item464.xml.rels><?xml version="1.0" encoding="UTF-8" standalone="yes"?>
<Relationships xmlns="http://schemas.openxmlformats.org/package/2006/relationships"><Relationship Id="rId1" Type="http://schemas.openxmlformats.org/officeDocument/2006/relationships/customXmlProps" Target="itemProps464.xml"/></Relationships>
</file>

<file path=customXml/_rels/item465.xml.rels><?xml version="1.0" encoding="UTF-8" standalone="yes"?>
<Relationships xmlns="http://schemas.openxmlformats.org/package/2006/relationships"><Relationship Id="rId1" Type="http://schemas.openxmlformats.org/officeDocument/2006/relationships/customXmlProps" Target="itemProps465.xml"/></Relationships>
</file>

<file path=customXml/_rels/item466.xml.rels><?xml version="1.0" encoding="UTF-8" standalone="yes"?>
<Relationships xmlns="http://schemas.openxmlformats.org/package/2006/relationships"><Relationship Id="rId1" Type="http://schemas.openxmlformats.org/officeDocument/2006/relationships/customXmlProps" Target="itemProps466.xml"/></Relationships>
</file>

<file path=customXml/_rels/item467.xml.rels><?xml version="1.0" encoding="UTF-8" standalone="yes"?>
<Relationships xmlns="http://schemas.openxmlformats.org/package/2006/relationships"><Relationship Id="rId1" Type="http://schemas.openxmlformats.org/officeDocument/2006/relationships/customXmlProps" Target="itemProps467.xml"/></Relationships>
</file>

<file path=customXml/_rels/item468.xml.rels><?xml version="1.0" encoding="UTF-8" standalone="yes"?>
<Relationships xmlns="http://schemas.openxmlformats.org/package/2006/relationships"><Relationship Id="rId1" Type="http://schemas.openxmlformats.org/officeDocument/2006/relationships/customXmlProps" Target="itemProps468.xml"/></Relationships>
</file>

<file path=customXml/_rels/item469.xml.rels><?xml version="1.0" encoding="UTF-8" standalone="yes"?>
<Relationships xmlns="http://schemas.openxmlformats.org/package/2006/relationships"><Relationship Id="rId1" Type="http://schemas.openxmlformats.org/officeDocument/2006/relationships/customXmlProps" Target="itemProps469.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70.xml.rels><?xml version="1.0" encoding="UTF-8" standalone="yes"?>
<Relationships xmlns="http://schemas.openxmlformats.org/package/2006/relationships"><Relationship Id="rId1" Type="http://schemas.openxmlformats.org/officeDocument/2006/relationships/customXmlProps" Target="itemProps470.xml"/></Relationships>
</file>

<file path=customXml/_rels/item471.xml.rels><?xml version="1.0" encoding="UTF-8" standalone="yes"?>
<Relationships xmlns="http://schemas.openxmlformats.org/package/2006/relationships"><Relationship Id="rId1" Type="http://schemas.openxmlformats.org/officeDocument/2006/relationships/customXmlProps" Target="itemProps471.xml"/></Relationships>
</file>

<file path=customXml/_rels/item472.xml.rels><?xml version="1.0" encoding="UTF-8" standalone="yes"?>
<Relationships xmlns="http://schemas.openxmlformats.org/package/2006/relationships"><Relationship Id="rId1" Type="http://schemas.openxmlformats.org/officeDocument/2006/relationships/customXmlProps" Target="itemProps472.xml"/></Relationships>
</file>

<file path=customXml/_rels/item473.xml.rels><?xml version="1.0" encoding="UTF-8" standalone="yes"?>
<Relationships xmlns="http://schemas.openxmlformats.org/package/2006/relationships"><Relationship Id="rId1" Type="http://schemas.openxmlformats.org/officeDocument/2006/relationships/customXmlProps" Target="itemProps473.xml"/></Relationships>
</file>

<file path=customXml/_rels/item474.xml.rels><?xml version="1.0" encoding="UTF-8" standalone="yes"?>
<Relationships xmlns="http://schemas.openxmlformats.org/package/2006/relationships"><Relationship Id="rId1" Type="http://schemas.openxmlformats.org/officeDocument/2006/relationships/customXmlProps" Target="itemProps474.xml"/></Relationships>
</file>

<file path=customXml/_rels/item475.xml.rels><?xml version="1.0" encoding="UTF-8" standalone="yes"?>
<Relationships xmlns="http://schemas.openxmlformats.org/package/2006/relationships"><Relationship Id="rId1" Type="http://schemas.openxmlformats.org/officeDocument/2006/relationships/customXmlProps" Target="itemProps475.xml"/></Relationships>
</file>

<file path=customXml/_rels/item476.xml.rels><?xml version="1.0" encoding="UTF-8" standalone="yes"?>
<Relationships xmlns="http://schemas.openxmlformats.org/package/2006/relationships"><Relationship Id="rId1" Type="http://schemas.openxmlformats.org/officeDocument/2006/relationships/customXmlProps" Target="itemProps476.xml"/></Relationships>
</file>

<file path=customXml/_rels/item477.xml.rels><?xml version="1.0" encoding="UTF-8" standalone="yes"?>
<Relationships xmlns="http://schemas.openxmlformats.org/package/2006/relationships"><Relationship Id="rId1" Type="http://schemas.openxmlformats.org/officeDocument/2006/relationships/customXmlProps" Target="itemProps477.xml"/></Relationships>
</file>

<file path=customXml/_rels/item478.xml.rels><?xml version="1.0" encoding="UTF-8" standalone="yes"?>
<Relationships xmlns="http://schemas.openxmlformats.org/package/2006/relationships"><Relationship Id="rId1" Type="http://schemas.openxmlformats.org/officeDocument/2006/relationships/customXmlProps" Target="itemProps478.xml"/></Relationships>
</file>

<file path=customXml/_rels/item479.xml.rels><?xml version="1.0" encoding="UTF-8" standalone="yes"?>
<Relationships xmlns="http://schemas.openxmlformats.org/package/2006/relationships"><Relationship Id="rId1" Type="http://schemas.openxmlformats.org/officeDocument/2006/relationships/customXmlProps" Target="itemProps479.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80.xml.rels><?xml version="1.0" encoding="UTF-8" standalone="yes"?>
<Relationships xmlns="http://schemas.openxmlformats.org/package/2006/relationships"><Relationship Id="rId1" Type="http://schemas.openxmlformats.org/officeDocument/2006/relationships/customXmlProps" Target="itemProps480.xml"/></Relationships>
</file>

<file path=customXml/_rels/item481.xml.rels><?xml version="1.0" encoding="UTF-8" standalone="yes"?>
<Relationships xmlns="http://schemas.openxmlformats.org/package/2006/relationships"><Relationship Id="rId1" Type="http://schemas.openxmlformats.org/officeDocument/2006/relationships/customXmlProps" Target="itemProps481.xml"/></Relationships>
</file>

<file path=customXml/_rels/item482.xml.rels><?xml version="1.0" encoding="UTF-8" standalone="yes"?>
<Relationships xmlns="http://schemas.openxmlformats.org/package/2006/relationships"><Relationship Id="rId1" Type="http://schemas.openxmlformats.org/officeDocument/2006/relationships/customXmlProps" Target="itemProps482.xml"/></Relationships>
</file>

<file path=customXml/_rels/item483.xml.rels><?xml version="1.0" encoding="UTF-8" standalone="yes"?>
<Relationships xmlns="http://schemas.openxmlformats.org/package/2006/relationships"><Relationship Id="rId1" Type="http://schemas.openxmlformats.org/officeDocument/2006/relationships/customXmlProps" Target="itemProps483.xml"/></Relationships>
</file>

<file path=customXml/_rels/item484.xml.rels><?xml version="1.0" encoding="UTF-8" standalone="yes"?>
<Relationships xmlns="http://schemas.openxmlformats.org/package/2006/relationships"><Relationship Id="rId1" Type="http://schemas.openxmlformats.org/officeDocument/2006/relationships/customXmlProps" Target="itemProps484.xml"/></Relationships>
</file>

<file path=customXml/_rels/item485.xml.rels><?xml version="1.0" encoding="UTF-8" standalone="yes"?>
<Relationships xmlns="http://schemas.openxmlformats.org/package/2006/relationships"><Relationship Id="rId1" Type="http://schemas.openxmlformats.org/officeDocument/2006/relationships/customXmlProps" Target="itemProps485.xml"/></Relationships>
</file>

<file path=customXml/_rels/item486.xml.rels><?xml version="1.0" encoding="UTF-8" standalone="yes"?>
<Relationships xmlns="http://schemas.openxmlformats.org/package/2006/relationships"><Relationship Id="rId1" Type="http://schemas.openxmlformats.org/officeDocument/2006/relationships/customXmlProps" Target="itemProps486.xml"/></Relationships>
</file>

<file path=customXml/_rels/item487.xml.rels><?xml version="1.0" encoding="UTF-8" standalone="yes"?>
<Relationships xmlns="http://schemas.openxmlformats.org/package/2006/relationships"><Relationship Id="rId1" Type="http://schemas.openxmlformats.org/officeDocument/2006/relationships/customXmlProps" Target="itemProps487.xml"/></Relationships>
</file>

<file path=customXml/_rels/item488.xml.rels><?xml version="1.0" encoding="UTF-8" standalone="yes"?>
<Relationships xmlns="http://schemas.openxmlformats.org/package/2006/relationships"><Relationship Id="rId1" Type="http://schemas.openxmlformats.org/officeDocument/2006/relationships/customXmlProps" Target="itemProps488.xml"/></Relationships>
</file>

<file path=customXml/_rels/item489.xml.rels><?xml version="1.0" encoding="UTF-8" standalone="yes"?>
<Relationships xmlns="http://schemas.openxmlformats.org/package/2006/relationships"><Relationship Id="rId1" Type="http://schemas.openxmlformats.org/officeDocument/2006/relationships/customXmlProps" Target="itemProps489.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490.xml.rels><?xml version="1.0" encoding="UTF-8" standalone="yes"?>
<Relationships xmlns="http://schemas.openxmlformats.org/package/2006/relationships"><Relationship Id="rId1" Type="http://schemas.openxmlformats.org/officeDocument/2006/relationships/customXmlProps" Target="itemProps490.xml"/></Relationships>
</file>

<file path=customXml/_rels/item491.xml.rels><?xml version="1.0" encoding="UTF-8" standalone="yes"?>
<Relationships xmlns="http://schemas.openxmlformats.org/package/2006/relationships"><Relationship Id="rId1" Type="http://schemas.openxmlformats.org/officeDocument/2006/relationships/customXmlProps" Target="itemProps491.xml"/></Relationships>
</file>

<file path=customXml/_rels/item492.xml.rels><?xml version="1.0" encoding="UTF-8" standalone="yes"?>
<Relationships xmlns="http://schemas.openxmlformats.org/package/2006/relationships"><Relationship Id="rId1" Type="http://schemas.openxmlformats.org/officeDocument/2006/relationships/customXmlProps" Target="itemProps492.xml"/></Relationships>
</file>

<file path=customXml/_rels/item493.xml.rels><?xml version="1.0" encoding="UTF-8" standalone="yes"?>
<Relationships xmlns="http://schemas.openxmlformats.org/package/2006/relationships"><Relationship Id="rId1" Type="http://schemas.openxmlformats.org/officeDocument/2006/relationships/customXmlProps" Target="itemProps493.xml"/></Relationships>
</file>

<file path=customXml/_rels/item494.xml.rels><?xml version="1.0" encoding="UTF-8" standalone="yes"?>
<Relationships xmlns="http://schemas.openxmlformats.org/package/2006/relationships"><Relationship Id="rId1" Type="http://schemas.openxmlformats.org/officeDocument/2006/relationships/customXmlProps" Target="itemProps494.xml"/></Relationships>
</file>

<file path=customXml/_rels/item495.xml.rels><?xml version="1.0" encoding="UTF-8" standalone="yes"?>
<Relationships xmlns="http://schemas.openxmlformats.org/package/2006/relationships"><Relationship Id="rId1" Type="http://schemas.openxmlformats.org/officeDocument/2006/relationships/customXmlProps" Target="itemProps495.xml"/></Relationships>
</file>

<file path=customXml/_rels/item496.xml.rels><?xml version="1.0" encoding="UTF-8" standalone="yes"?>
<Relationships xmlns="http://schemas.openxmlformats.org/package/2006/relationships"><Relationship Id="rId1" Type="http://schemas.openxmlformats.org/officeDocument/2006/relationships/customXmlProps" Target="itemProps496.xml"/></Relationships>
</file>

<file path=customXml/_rels/item497.xml.rels><?xml version="1.0" encoding="UTF-8" standalone="yes"?>
<Relationships xmlns="http://schemas.openxmlformats.org/package/2006/relationships"><Relationship Id="rId1" Type="http://schemas.openxmlformats.org/officeDocument/2006/relationships/customXmlProps" Target="itemProps497.xml"/></Relationships>
</file>

<file path=customXml/_rels/item498.xml.rels><?xml version="1.0" encoding="UTF-8" standalone="yes"?>
<Relationships xmlns="http://schemas.openxmlformats.org/package/2006/relationships"><Relationship Id="rId1" Type="http://schemas.openxmlformats.org/officeDocument/2006/relationships/customXmlProps" Target="itemProps498.xml"/></Relationships>
</file>

<file path=customXml/_rels/item499.xml.rels><?xml version="1.0" encoding="UTF-8" standalone="yes"?>
<Relationships xmlns="http://schemas.openxmlformats.org/package/2006/relationships"><Relationship Id="rId1" Type="http://schemas.openxmlformats.org/officeDocument/2006/relationships/customXmlProps" Target="itemProps49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00.xml.rels><?xml version="1.0" encoding="UTF-8" standalone="yes"?>
<Relationships xmlns="http://schemas.openxmlformats.org/package/2006/relationships"><Relationship Id="rId1" Type="http://schemas.openxmlformats.org/officeDocument/2006/relationships/customXmlProps" Target="itemProps500.xml"/></Relationships>
</file>

<file path=customXml/_rels/item501.xml.rels><?xml version="1.0" encoding="UTF-8" standalone="yes"?>
<Relationships xmlns="http://schemas.openxmlformats.org/package/2006/relationships"><Relationship Id="rId1" Type="http://schemas.openxmlformats.org/officeDocument/2006/relationships/customXmlProps" Target="itemProps501.xml"/></Relationships>
</file>

<file path=customXml/_rels/item502.xml.rels><?xml version="1.0" encoding="UTF-8" standalone="yes"?>
<Relationships xmlns="http://schemas.openxmlformats.org/package/2006/relationships"><Relationship Id="rId1" Type="http://schemas.openxmlformats.org/officeDocument/2006/relationships/customXmlProps" Target="itemProps502.xml"/></Relationships>
</file>

<file path=customXml/_rels/item503.xml.rels><?xml version="1.0" encoding="UTF-8" standalone="yes"?>
<Relationships xmlns="http://schemas.openxmlformats.org/package/2006/relationships"><Relationship Id="rId1" Type="http://schemas.openxmlformats.org/officeDocument/2006/relationships/customXmlProps" Target="itemProps503.xml"/></Relationships>
</file>

<file path=customXml/_rels/item504.xml.rels><?xml version="1.0" encoding="UTF-8" standalone="yes"?>
<Relationships xmlns="http://schemas.openxmlformats.org/package/2006/relationships"><Relationship Id="rId1" Type="http://schemas.openxmlformats.org/officeDocument/2006/relationships/customXmlProps" Target="itemProps504.xml"/></Relationships>
</file>

<file path=customXml/_rels/item505.xml.rels><?xml version="1.0" encoding="UTF-8" standalone="yes"?>
<Relationships xmlns="http://schemas.openxmlformats.org/package/2006/relationships"><Relationship Id="rId1" Type="http://schemas.openxmlformats.org/officeDocument/2006/relationships/customXmlProps" Target="itemProps505.xml"/></Relationships>
</file>

<file path=customXml/_rels/item506.xml.rels><?xml version="1.0" encoding="UTF-8" standalone="yes"?>
<Relationships xmlns="http://schemas.openxmlformats.org/package/2006/relationships"><Relationship Id="rId1" Type="http://schemas.openxmlformats.org/officeDocument/2006/relationships/customXmlProps" Target="itemProps506.xml"/></Relationships>
</file>

<file path=customXml/_rels/item507.xml.rels><?xml version="1.0" encoding="UTF-8" standalone="yes"?>
<Relationships xmlns="http://schemas.openxmlformats.org/package/2006/relationships"><Relationship Id="rId1" Type="http://schemas.openxmlformats.org/officeDocument/2006/relationships/customXmlProps" Target="itemProps507.xml"/></Relationships>
</file>

<file path=customXml/_rels/item508.xml.rels><?xml version="1.0" encoding="UTF-8" standalone="yes"?>
<Relationships xmlns="http://schemas.openxmlformats.org/package/2006/relationships"><Relationship Id="rId1" Type="http://schemas.openxmlformats.org/officeDocument/2006/relationships/customXmlProps" Target="itemProps508.xml"/></Relationships>
</file>

<file path=customXml/_rels/item509.xml.rels><?xml version="1.0" encoding="UTF-8" standalone="yes"?>
<Relationships xmlns="http://schemas.openxmlformats.org/package/2006/relationships"><Relationship Id="rId1" Type="http://schemas.openxmlformats.org/officeDocument/2006/relationships/customXmlProps" Target="itemProps509.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10.xml.rels><?xml version="1.0" encoding="UTF-8" standalone="yes"?>
<Relationships xmlns="http://schemas.openxmlformats.org/package/2006/relationships"><Relationship Id="rId1" Type="http://schemas.openxmlformats.org/officeDocument/2006/relationships/customXmlProps" Target="itemProps510.xml"/></Relationships>
</file>

<file path=customXml/_rels/item511.xml.rels><?xml version="1.0" encoding="UTF-8" standalone="yes"?>
<Relationships xmlns="http://schemas.openxmlformats.org/package/2006/relationships"><Relationship Id="rId1" Type="http://schemas.openxmlformats.org/officeDocument/2006/relationships/customXmlProps" Target="itemProps511.xml"/></Relationships>
</file>

<file path=customXml/_rels/item512.xml.rels><?xml version="1.0" encoding="UTF-8" standalone="yes"?>
<Relationships xmlns="http://schemas.openxmlformats.org/package/2006/relationships"><Relationship Id="rId1" Type="http://schemas.openxmlformats.org/officeDocument/2006/relationships/customXmlProps" Target="itemProps512.xml"/></Relationships>
</file>

<file path=customXml/_rels/item513.xml.rels><?xml version="1.0" encoding="UTF-8" standalone="yes"?>
<Relationships xmlns="http://schemas.openxmlformats.org/package/2006/relationships"><Relationship Id="rId1" Type="http://schemas.openxmlformats.org/officeDocument/2006/relationships/customXmlProps" Target="itemProps513.xml"/></Relationships>
</file>

<file path=customXml/_rels/item514.xml.rels><?xml version="1.0" encoding="UTF-8" standalone="yes"?>
<Relationships xmlns="http://schemas.openxmlformats.org/package/2006/relationships"><Relationship Id="rId1" Type="http://schemas.openxmlformats.org/officeDocument/2006/relationships/customXmlProps" Target="itemProps514.xml"/></Relationships>
</file>

<file path=customXml/_rels/item515.xml.rels><?xml version="1.0" encoding="UTF-8" standalone="yes"?>
<Relationships xmlns="http://schemas.openxmlformats.org/package/2006/relationships"><Relationship Id="rId1" Type="http://schemas.openxmlformats.org/officeDocument/2006/relationships/customXmlProps" Target="itemProps515.xml"/></Relationships>
</file>

<file path=customXml/_rels/item516.xml.rels><?xml version="1.0" encoding="UTF-8" standalone="yes"?>
<Relationships xmlns="http://schemas.openxmlformats.org/package/2006/relationships"><Relationship Id="rId1" Type="http://schemas.openxmlformats.org/officeDocument/2006/relationships/customXmlProps" Target="itemProps516.xml"/></Relationships>
</file>

<file path=customXml/_rels/item517.xml.rels><?xml version="1.0" encoding="UTF-8" standalone="yes"?>
<Relationships xmlns="http://schemas.openxmlformats.org/package/2006/relationships"><Relationship Id="rId1" Type="http://schemas.openxmlformats.org/officeDocument/2006/relationships/customXmlProps" Target="itemProps517.xml"/></Relationships>
</file>

<file path=customXml/_rels/item518.xml.rels><?xml version="1.0" encoding="UTF-8" standalone="yes"?>
<Relationships xmlns="http://schemas.openxmlformats.org/package/2006/relationships"><Relationship Id="rId1" Type="http://schemas.openxmlformats.org/officeDocument/2006/relationships/customXmlProps" Target="itemProps518.xml"/></Relationships>
</file>

<file path=customXml/_rels/item519.xml.rels><?xml version="1.0" encoding="UTF-8" standalone="yes"?>
<Relationships xmlns="http://schemas.openxmlformats.org/package/2006/relationships"><Relationship Id="rId1" Type="http://schemas.openxmlformats.org/officeDocument/2006/relationships/customXmlProps" Target="itemProps519.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20.xml.rels><?xml version="1.0" encoding="UTF-8" standalone="yes"?>
<Relationships xmlns="http://schemas.openxmlformats.org/package/2006/relationships"><Relationship Id="rId1" Type="http://schemas.openxmlformats.org/officeDocument/2006/relationships/customXmlProps" Target="itemProps520.xml"/></Relationships>
</file>

<file path=customXml/_rels/item521.xml.rels><?xml version="1.0" encoding="UTF-8" standalone="yes"?>
<Relationships xmlns="http://schemas.openxmlformats.org/package/2006/relationships"><Relationship Id="rId1" Type="http://schemas.openxmlformats.org/officeDocument/2006/relationships/customXmlProps" Target="itemProps521.xml"/></Relationships>
</file>

<file path=customXml/_rels/item522.xml.rels><?xml version="1.0" encoding="UTF-8" standalone="yes"?>
<Relationships xmlns="http://schemas.openxmlformats.org/package/2006/relationships"><Relationship Id="rId1" Type="http://schemas.openxmlformats.org/officeDocument/2006/relationships/customXmlProps" Target="itemProps522.xml"/></Relationships>
</file>

<file path=customXml/_rels/item523.xml.rels><?xml version="1.0" encoding="UTF-8" standalone="yes"?>
<Relationships xmlns="http://schemas.openxmlformats.org/package/2006/relationships"><Relationship Id="rId1" Type="http://schemas.openxmlformats.org/officeDocument/2006/relationships/customXmlProps" Target="itemProps523.xml"/></Relationships>
</file>

<file path=customXml/_rels/item524.xml.rels><?xml version="1.0" encoding="UTF-8" standalone="yes"?>
<Relationships xmlns="http://schemas.openxmlformats.org/package/2006/relationships"><Relationship Id="rId1" Type="http://schemas.openxmlformats.org/officeDocument/2006/relationships/customXmlProps" Target="itemProps524.xml"/></Relationships>
</file>

<file path=customXml/_rels/item525.xml.rels><?xml version="1.0" encoding="UTF-8" standalone="yes"?>
<Relationships xmlns="http://schemas.openxmlformats.org/package/2006/relationships"><Relationship Id="rId1" Type="http://schemas.openxmlformats.org/officeDocument/2006/relationships/customXmlProps" Target="itemProps525.xml"/></Relationships>
</file>

<file path=customXml/_rels/item526.xml.rels><?xml version="1.0" encoding="UTF-8" standalone="yes"?>
<Relationships xmlns="http://schemas.openxmlformats.org/package/2006/relationships"><Relationship Id="rId1" Type="http://schemas.openxmlformats.org/officeDocument/2006/relationships/customXmlProps" Target="itemProps526.xml"/></Relationships>
</file>

<file path=customXml/_rels/item527.xml.rels><?xml version="1.0" encoding="UTF-8" standalone="yes"?>
<Relationships xmlns="http://schemas.openxmlformats.org/package/2006/relationships"><Relationship Id="rId1" Type="http://schemas.openxmlformats.org/officeDocument/2006/relationships/customXmlProps" Target="itemProps527.xml"/></Relationships>
</file>

<file path=customXml/_rels/item528.xml.rels><?xml version="1.0" encoding="UTF-8" standalone="yes"?>
<Relationships xmlns="http://schemas.openxmlformats.org/package/2006/relationships"><Relationship Id="rId1" Type="http://schemas.openxmlformats.org/officeDocument/2006/relationships/customXmlProps" Target="itemProps528.xml"/></Relationships>
</file>

<file path=customXml/_rels/item529.xml.rels><?xml version="1.0" encoding="UTF-8" standalone="yes"?>
<Relationships xmlns="http://schemas.openxmlformats.org/package/2006/relationships"><Relationship Id="rId1" Type="http://schemas.openxmlformats.org/officeDocument/2006/relationships/customXmlProps" Target="itemProps529.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30.xml.rels><?xml version="1.0" encoding="UTF-8" standalone="yes"?>
<Relationships xmlns="http://schemas.openxmlformats.org/package/2006/relationships"><Relationship Id="rId1" Type="http://schemas.openxmlformats.org/officeDocument/2006/relationships/customXmlProps" Target="itemProps530.xml"/></Relationships>
</file>

<file path=customXml/_rels/item531.xml.rels><?xml version="1.0" encoding="UTF-8" standalone="yes"?>
<Relationships xmlns="http://schemas.openxmlformats.org/package/2006/relationships"><Relationship Id="rId1" Type="http://schemas.openxmlformats.org/officeDocument/2006/relationships/customXmlProps" Target="itemProps531.xml"/></Relationships>
</file>

<file path=customXml/_rels/item532.xml.rels><?xml version="1.0" encoding="UTF-8" standalone="yes"?>
<Relationships xmlns="http://schemas.openxmlformats.org/package/2006/relationships"><Relationship Id="rId1" Type="http://schemas.openxmlformats.org/officeDocument/2006/relationships/customXmlProps" Target="itemProps532.xml"/></Relationships>
</file>

<file path=customXml/_rels/item533.xml.rels><?xml version="1.0" encoding="UTF-8" standalone="yes"?>
<Relationships xmlns="http://schemas.openxmlformats.org/package/2006/relationships"><Relationship Id="rId1" Type="http://schemas.openxmlformats.org/officeDocument/2006/relationships/customXmlProps" Target="itemProps533.xml"/></Relationships>
</file>

<file path=customXml/_rels/item534.xml.rels><?xml version="1.0" encoding="UTF-8" standalone="yes"?>
<Relationships xmlns="http://schemas.openxmlformats.org/package/2006/relationships"><Relationship Id="rId1" Type="http://schemas.openxmlformats.org/officeDocument/2006/relationships/customXmlProps" Target="itemProps534.xml"/></Relationships>
</file>

<file path=customXml/_rels/item535.xml.rels><?xml version="1.0" encoding="UTF-8" standalone="yes"?>
<Relationships xmlns="http://schemas.openxmlformats.org/package/2006/relationships"><Relationship Id="rId1" Type="http://schemas.openxmlformats.org/officeDocument/2006/relationships/customXmlProps" Target="itemProps535.xml"/></Relationships>
</file>

<file path=customXml/_rels/item536.xml.rels><?xml version="1.0" encoding="UTF-8" standalone="yes"?>
<Relationships xmlns="http://schemas.openxmlformats.org/package/2006/relationships"><Relationship Id="rId1" Type="http://schemas.openxmlformats.org/officeDocument/2006/relationships/customXmlProps" Target="itemProps536.xml"/></Relationships>
</file>

<file path=customXml/_rels/item537.xml.rels><?xml version="1.0" encoding="UTF-8" standalone="yes"?>
<Relationships xmlns="http://schemas.openxmlformats.org/package/2006/relationships"><Relationship Id="rId1" Type="http://schemas.openxmlformats.org/officeDocument/2006/relationships/customXmlProps" Target="itemProps537.xml"/></Relationships>
</file>

<file path=customXml/_rels/item538.xml.rels><?xml version="1.0" encoding="UTF-8" standalone="yes"?>
<Relationships xmlns="http://schemas.openxmlformats.org/package/2006/relationships"><Relationship Id="rId1" Type="http://schemas.openxmlformats.org/officeDocument/2006/relationships/customXmlProps" Target="itemProps538.xml"/></Relationships>
</file>

<file path=customXml/_rels/item539.xml.rels><?xml version="1.0" encoding="UTF-8" standalone="yes"?>
<Relationships xmlns="http://schemas.openxmlformats.org/package/2006/relationships"><Relationship Id="rId1" Type="http://schemas.openxmlformats.org/officeDocument/2006/relationships/customXmlProps" Target="itemProps539.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40.xml.rels><?xml version="1.0" encoding="UTF-8" standalone="yes"?>
<Relationships xmlns="http://schemas.openxmlformats.org/package/2006/relationships"><Relationship Id="rId1" Type="http://schemas.openxmlformats.org/officeDocument/2006/relationships/customXmlProps" Target="itemProps540.xml"/></Relationships>
</file>

<file path=customXml/_rels/item541.xml.rels><?xml version="1.0" encoding="UTF-8" standalone="yes"?>
<Relationships xmlns="http://schemas.openxmlformats.org/package/2006/relationships"><Relationship Id="rId1" Type="http://schemas.openxmlformats.org/officeDocument/2006/relationships/customXmlProps" Target="itemProps541.xml"/></Relationships>
</file>

<file path=customXml/_rels/item542.xml.rels><?xml version="1.0" encoding="UTF-8" standalone="yes"?>
<Relationships xmlns="http://schemas.openxmlformats.org/package/2006/relationships"><Relationship Id="rId1" Type="http://schemas.openxmlformats.org/officeDocument/2006/relationships/customXmlProps" Target="itemProps542.xml"/></Relationships>
</file>

<file path=customXml/_rels/item543.xml.rels><?xml version="1.0" encoding="UTF-8" standalone="yes"?>
<Relationships xmlns="http://schemas.openxmlformats.org/package/2006/relationships"><Relationship Id="rId1" Type="http://schemas.openxmlformats.org/officeDocument/2006/relationships/customXmlProps" Target="itemProps543.xml"/></Relationships>
</file>

<file path=customXml/_rels/item544.xml.rels><?xml version="1.0" encoding="UTF-8" standalone="yes"?>
<Relationships xmlns="http://schemas.openxmlformats.org/package/2006/relationships"><Relationship Id="rId1" Type="http://schemas.openxmlformats.org/officeDocument/2006/relationships/customXmlProps" Target="itemProps544.xml"/></Relationships>
</file>

<file path=customXml/_rels/item545.xml.rels><?xml version="1.0" encoding="UTF-8" standalone="yes"?>
<Relationships xmlns="http://schemas.openxmlformats.org/package/2006/relationships"><Relationship Id="rId1" Type="http://schemas.openxmlformats.org/officeDocument/2006/relationships/customXmlProps" Target="itemProps545.xml"/></Relationships>
</file>

<file path=customXml/_rels/item546.xml.rels><?xml version="1.0" encoding="UTF-8" standalone="yes"?>
<Relationships xmlns="http://schemas.openxmlformats.org/package/2006/relationships"><Relationship Id="rId1" Type="http://schemas.openxmlformats.org/officeDocument/2006/relationships/customXmlProps" Target="itemProps546.xml"/></Relationships>
</file>

<file path=customXml/_rels/item547.xml.rels><?xml version="1.0" encoding="UTF-8" standalone="yes"?>
<Relationships xmlns="http://schemas.openxmlformats.org/package/2006/relationships"><Relationship Id="rId1" Type="http://schemas.openxmlformats.org/officeDocument/2006/relationships/customXmlProps" Target="itemProps547.xml"/></Relationships>
</file>

<file path=customXml/_rels/item548.xml.rels><?xml version="1.0" encoding="UTF-8" standalone="yes"?>
<Relationships xmlns="http://schemas.openxmlformats.org/package/2006/relationships"><Relationship Id="rId1" Type="http://schemas.openxmlformats.org/officeDocument/2006/relationships/customXmlProps" Target="itemProps548.xml"/></Relationships>
</file>

<file path=customXml/_rels/item549.xml.rels><?xml version="1.0" encoding="UTF-8" standalone="yes"?>
<Relationships xmlns="http://schemas.openxmlformats.org/package/2006/relationships"><Relationship Id="rId1" Type="http://schemas.openxmlformats.org/officeDocument/2006/relationships/customXmlProps" Target="itemProps549.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50.xml.rels><?xml version="1.0" encoding="UTF-8" standalone="yes"?>
<Relationships xmlns="http://schemas.openxmlformats.org/package/2006/relationships"><Relationship Id="rId1" Type="http://schemas.openxmlformats.org/officeDocument/2006/relationships/customXmlProps" Target="itemProps550.xml"/></Relationships>
</file>

<file path=customXml/_rels/item551.xml.rels><?xml version="1.0" encoding="UTF-8" standalone="yes"?>
<Relationships xmlns="http://schemas.openxmlformats.org/package/2006/relationships"><Relationship Id="rId1" Type="http://schemas.openxmlformats.org/officeDocument/2006/relationships/customXmlProps" Target="itemProps551.xml"/></Relationships>
</file>

<file path=customXml/_rels/item552.xml.rels><?xml version="1.0" encoding="UTF-8" standalone="yes"?>
<Relationships xmlns="http://schemas.openxmlformats.org/package/2006/relationships"><Relationship Id="rId1" Type="http://schemas.openxmlformats.org/officeDocument/2006/relationships/customXmlProps" Target="itemProps552.xml"/></Relationships>
</file>

<file path=customXml/_rels/item553.xml.rels><?xml version="1.0" encoding="UTF-8" standalone="yes"?>
<Relationships xmlns="http://schemas.openxmlformats.org/package/2006/relationships"><Relationship Id="rId1" Type="http://schemas.openxmlformats.org/officeDocument/2006/relationships/customXmlProps" Target="itemProps553.xml"/></Relationships>
</file>

<file path=customXml/_rels/item554.xml.rels><?xml version="1.0" encoding="UTF-8" standalone="yes"?>
<Relationships xmlns="http://schemas.openxmlformats.org/package/2006/relationships"><Relationship Id="rId1" Type="http://schemas.openxmlformats.org/officeDocument/2006/relationships/customXmlProps" Target="itemProps554.xml"/></Relationships>
</file>

<file path=customXml/_rels/item555.xml.rels><?xml version="1.0" encoding="UTF-8" standalone="yes"?>
<Relationships xmlns="http://schemas.openxmlformats.org/package/2006/relationships"><Relationship Id="rId1" Type="http://schemas.openxmlformats.org/officeDocument/2006/relationships/customXmlProps" Target="itemProps555.xml"/></Relationships>
</file>

<file path=customXml/_rels/item556.xml.rels><?xml version="1.0" encoding="UTF-8" standalone="yes"?>
<Relationships xmlns="http://schemas.openxmlformats.org/package/2006/relationships"><Relationship Id="rId1" Type="http://schemas.openxmlformats.org/officeDocument/2006/relationships/customXmlProps" Target="itemProps556.xml"/></Relationships>
</file>

<file path=customXml/_rels/item557.xml.rels><?xml version="1.0" encoding="UTF-8" standalone="yes"?>
<Relationships xmlns="http://schemas.openxmlformats.org/package/2006/relationships"><Relationship Id="rId1" Type="http://schemas.openxmlformats.org/officeDocument/2006/relationships/customXmlProps" Target="itemProps557.xml"/></Relationships>
</file>

<file path=customXml/_rels/item558.xml.rels><?xml version="1.0" encoding="UTF-8" standalone="yes"?>
<Relationships xmlns="http://schemas.openxmlformats.org/package/2006/relationships"><Relationship Id="rId1" Type="http://schemas.openxmlformats.org/officeDocument/2006/relationships/customXmlProps" Target="itemProps558.xml"/></Relationships>
</file>

<file path=customXml/_rels/item559.xml.rels><?xml version="1.0" encoding="UTF-8" standalone="yes"?>
<Relationships xmlns="http://schemas.openxmlformats.org/package/2006/relationships"><Relationship Id="rId1" Type="http://schemas.openxmlformats.org/officeDocument/2006/relationships/customXmlProps" Target="itemProps559.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60.xml.rels><?xml version="1.0" encoding="UTF-8" standalone="yes"?>
<Relationships xmlns="http://schemas.openxmlformats.org/package/2006/relationships"><Relationship Id="rId1" Type="http://schemas.openxmlformats.org/officeDocument/2006/relationships/customXmlProps" Target="itemProps560.xml"/></Relationships>
</file>

<file path=customXml/_rels/item561.xml.rels><?xml version="1.0" encoding="UTF-8" standalone="yes"?>
<Relationships xmlns="http://schemas.openxmlformats.org/package/2006/relationships"><Relationship Id="rId1" Type="http://schemas.openxmlformats.org/officeDocument/2006/relationships/customXmlProps" Target="itemProps561.xml"/></Relationships>
</file>

<file path=customXml/_rels/item562.xml.rels><?xml version="1.0" encoding="UTF-8" standalone="yes"?>
<Relationships xmlns="http://schemas.openxmlformats.org/package/2006/relationships"><Relationship Id="rId1" Type="http://schemas.openxmlformats.org/officeDocument/2006/relationships/customXmlProps" Target="itemProps562.xml"/></Relationships>
</file>

<file path=customXml/_rels/item563.xml.rels><?xml version="1.0" encoding="UTF-8" standalone="yes"?>
<Relationships xmlns="http://schemas.openxmlformats.org/package/2006/relationships"><Relationship Id="rId1" Type="http://schemas.openxmlformats.org/officeDocument/2006/relationships/customXmlProps" Target="itemProps563.xml"/></Relationships>
</file>

<file path=customXml/_rels/item564.xml.rels><?xml version="1.0" encoding="UTF-8" standalone="yes"?>
<Relationships xmlns="http://schemas.openxmlformats.org/package/2006/relationships"><Relationship Id="rId1" Type="http://schemas.openxmlformats.org/officeDocument/2006/relationships/customXmlProps" Target="itemProps564.xml"/></Relationships>
</file>

<file path=customXml/_rels/item565.xml.rels><?xml version="1.0" encoding="UTF-8" standalone="yes"?>
<Relationships xmlns="http://schemas.openxmlformats.org/package/2006/relationships"><Relationship Id="rId1" Type="http://schemas.openxmlformats.org/officeDocument/2006/relationships/customXmlProps" Target="itemProps565.xml"/></Relationships>
</file>

<file path=customXml/_rels/item566.xml.rels><?xml version="1.0" encoding="UTF-8" standalone="yes"?>
<Relationships xmlns="http://schemas.openxmlformats.org/package/2006/relationships"><Relationship Id="rId1" Type="http://schemas.openxmlformats.org/officeDocument/2006/relationships/customXmlProps" Target="itemProps566.xml"/></Relationships>
</file>

<file path=customXml/_rels/item567.xml.rels><?xml version="1.0" encoding="UTF-8" standalone="yes"?>
<Relationships xmlns="http://schemas.openxmlformats.org/package/2006/relationships"><Relationship Id="rId1" Type="http://schemas.openxmlformats.org/officeDocument/2006/relationships/customXmlProps" Target="itemProps567.xml"/></Relationships>
</file>

<file path=customXml/_rels/item568.xml.rels><?xml version="1.0" encoding="UTF-8" standalone="yes"?>
<Relationships xmlns="http://schemas.openxmlformats.org/package/2006/relationships"><Relationship Id="rId1" Type="http://schemas.openxmlformats.org/officeDocument/2006/relationships/customXmlProps" Target="itemProps568.xml"/></Relationships>
</file>

<file path=customXml/_rels/item569.xml.rels><?xml version="1.0" encoding="UTF-8" standalone="yes"?>
<Relationships xmlns="http://schemas.openxmlformats.org/package/2006/relationships"><Relationship Id="rId1" Type="http://schemas.openxmlformats.org/officeDocument/2006/relationships/customXmlProps" Target="itemProps569.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70.xml.rels><?xml version="1.0" encoding="UTF-8" standalone="yes"?>
<Relationships xmlns="http://schemas.openxmlformats.org/package/2006/relationships"><Relationship Id="rId1" Type="http://schemas.openxmlformats.org/officeDocument/2006/relationships/customXmlProps" Target="itemProps570.xml"/></Relationships>
</file>

<file path=customXml/_rels/item571.xml.rels><?xml version="1.0" encoding="UTF-8" standalone="yes"?>
<Relationships xmlns="http://schemas.openxmlformats.org/package/2006/relationships"><Relationship Id="rId1" Type="http://schemas.openxmlformats.org/officeDocument/2006/relationships/customXmlProps" Target="itemProps571.xml"/></Relationships>
</file>

<file path=customXml/_rels/item572.xml.rels><?xml version="1.0" encoding="UTF-8" standalone="yes"?>
<Relationships xmlns="http://schemas.openxmlformats.org/package/2006/relationships"><Relationship Id="rId1" Type="http://schemas.openxmlformats.org/officeDocument/2006/relationships/customXmlProps" Target="itemProps572.xml"/></Relationships>
</file>

<file path=customXml/_rels/item573.xml.rels><?xml version="1.0" encoding="UTF-8" standalone="yes"?>
<Relationships xmlns="http://schemas.openxmlformats.org/package/2006/relationships"><Relationship Id="rId1" Type="http://schemas.openxmlformats.org/officeDocument/2006/relationships/customXmlProps" Target="itemProps573.xml"/></Relationships>
</file>

<file path=customXml/_rels/item574.xml.rels><?xml version="1.0" encoding="UTF-8" standalone="yes"?>
<Relationships xmlns="http://schemas.openxmlformats.org/package/2006/relationships"><Relationship Id="rId1" Type="http://schemas.openxmlformats.org/officeDocument/2006/relationships/customXmlProps" Target="itemProps574.xml"/></Relationships>
</file>

<file path=customXml/_rels/item575.xml.rels><?xml version="1.0" encoding="UTF-8" standalone="yes"?>
<Relationships xmlns="http://schemas.openxmlformats.org/package/2006/relationships"><Relationship Id="rId1" Type="http://schemas.openxmlformats.org/officeDocument/2006/relationships/customXmlProps" Target="itemProps575.xml"/></Relationships>
</file>

<file path=customXml/_rels/item576.xml.rels><?xml version="1.0" encoding="UTF-8" standalone="yes"?>
<Relationships xmlns="http://schemas.openxmlformats.org/package/2006/relationships"><Relationship Id="rId1" Type="http://schemas.openxmlformats.org/officeDocument/2006/relationships/customXmlProps" Target="itemProps576.xml"/></Relationships>
</file>

<file path=customXml/_rels/item577.xml.rels><?xml version="1.0" encoding="UTF-8" standalone="yes"?>
<Relationships xmlns="http://schemas.openxmlformats.org/package/2006/relationships"><Relationship Id="rId1" Type="http://schemas.openxmlformats.org/officeDocument/2006/relationships/customXmlProps" Target="itemProps577.xml"/></Relationships>
</file>

<file path=customXml/_rels/item578.xml.rels><?xml version="1.0" encoding="UTF-8" standalone="yes"?>
<Relationships xmlns="http://schemas.openxmlformats.org/package/2006/relationships"><Relationship Id="rId1" Type="http://schemas.openxmlformats.org/officeDocument/2006/relationships/customXmlProps" Target="itemProps578.xml"/></Relationships>
</file>

<file path=customXml/_rels/item579.xml.rels><?xml version="1.0" encoding="UTF-8" standalone="yes"?>
<Relationships xmlns="http://schemas.openxmlformats.org/package/2006/relationships"><Relationship Id="rId1" Type="http://schemas.openxmlformats.org/officeDocument/2006/relationships/customXmlProps" Target="itemProps579.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80.xml.rels><?xml version="1.0" encoding="UTF-8" standalone="yes"?>
<Relationships xmlns="http://schemas.openxmlformats.org/package/2006/relationships"><Relationship Id="rId1" Type="http://schemas.openxmlformats.org/officeDocument/2006/relationships/customXmlProps" Target="itemProps580.xml"/></Relationships>
</file>

<file path=customXml/_rels/item581.xml.rels><?xml version="1.0" encoding="UTF-8" standalone="yes"?>
<Relationships xmlns="http://schemas.openxmlformats.org/package/2006/relationships"><Relationship Id="rId1" Type="http://schemas.openxmlformats.org/officeDocument/2006/relationships/customXmlProps" Target="itemProps581.xml"/></Relationships>
</file>

<file path=customXml/_rels/item582.xml.rels><?xml version="1.0" encoding="UTF-8" standalone="yes"?>
<Relationships xmlns="http://schemas.openxmlformats.org/package/2006/relationships"><Relationship Id="rId1" Type="http://schemas.openxmlformats.org/officeDocument/2006/relationships/customXmlProps" Target="itemProps582.xml"/></Relationships>
</file>

<file path=customXml/_rels/item583.xml.rels><?xml version="1.0" encoding="UTF-8" standalone="yes"?>
<Relationships xmlns="http://schemas.openxmlformats.org/package/2006/relationships"><Relationship Id="rId1" Type="http://schemas.openxmlformats.org/officeDocument/2006/relationships/customXmlProps" Target="itemProps583.xml"/></Relationships>
</file>

<file path=customXml/_rels/item584.xml.rels><?xml version="1.0" encoding="UTF-8" standalone="yes"?>
<Relationships xmlns="http://schemas.openxmlformats.org/package/2006/relationships"><Relationship Id="rId1" Type="http://schemas.openxmlformats.org/officeDocument/2006/relationships/customXmlProps" Target="itemProps584.xml"/></Relationships>
</file>

<file path=customXml/_rels/item585.xml.rels><?xml version="1.0" encoding="UTF-8" standalone="yes"?>
<Relationships xmlns="http://schemas.openxmlformats.org/package/2006/relationships"><Relationship Id="rId1" Type="http://schemas.openxmlformats.org/officeDocument/2006/relationships/customXmlProps" Target="itemProps585.xml"/></Relationships>
</file>

<file path=customXml/_rels/item586.xml.rels><?xml version="1.0" encoding="UTF-8" standalone="yes"?>
<Relationships xmlns="http://schemas.openxmlformats.org/package/2006/relationships"><Relationship Id="rId1" Type="http://schemas.openxmlformats.org/officeDocument/2006/relationships/customXmlProps" Target="itemProps586.xml"/></Relationships>
</file>

<file path=customXml/_rels/item587.xml.rels><?xml version="1.0" encoding="UTF-8" standalone="yes"?>
<Relationships xmlns="http://schemas.openxmlformats.org/package/2006/relationships"><Relationship Id="rId1" Type="http://schemas.openxmlformats.org/officeDocument/2006/relationships/customXmlProps" Target="itemProps587.xml"/></Relationships>
</file>

<file path=customXml/_rels/item588.xml.rels><?xml version="1.0" encoding="UTF-8" standalone="yes"?>
<Relationships xmlns="http://schemas.openxmlformats.org/package/2006/relationships"><Relationship Id="rId1" Type="http://schemas.openxmlformats.org/officeDocument/2006/relationships/customXmlProps" Target="itemProps588.xml"/></Relationships>
</file>

<file path=customXml/_rels/item589.xml.rels><?xml version="1.0" encoding="UTF-8" standalone="yes"?>
<Relationships xmlns="http://schemas.openxmlformats.org/package/2006/relationships"><Relationship Id="rId1" Type="http://schemas.openxmlformats.org/officeDocument/2006/relationships/customXmlProps" Target="itemProps589.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590.xml.rels><?xml version="1.0" encoding="UTF-8" standalone="yes"?>
<Relationships xmlns="http://schemas.openxmlformats.org/package/2006/relationships"><Relationship Id="rId1" Type="http://schemas.openxmlformats.org/officeDocument/2006/relationships/customXmlProps" Target="itemProps590.xml"/></Relationships>
</file>

<file path=customXml/_rels/item591.xml.rels><?xml version="1.0" encoding="UTF-8" standalone="yes"?>
<Relationships xmlns="http://schemas.openxmlformats.org/package/2006/relationships"><Relationship Id="rId1" Type="http://schemas.openxmlformats.org/officeDocument/2006/relationships/customXmlProps" Target="itemProps591.xml"/></Relationships>
</file>

<file path=customXml/_rels/item592.xml.rels><?xml version="1.0" encoding="UTF-8" standalone="yes"?>
<Relationships xmlns="http://schemas.openxmlformats.org/package/2006/relationships"><Relationship Id="rId1" Type="http://schemas.openxmlformats.org/officeDocument/2006/relationships/customXmlProps" Target="itemProps592.xml"/></Relationships>
</file>

<file path=customXml/_rels/item593.xml.rels><?xml version="1.0" encoding="UTF-8" standalone="yes"?>
<Relationships xmlns="http://schemas.openxmlformats.org/package/2006/relationships"><Relationship Id="rId1" Type="http://schemas.openxmlformats.org/officeDocument/2006/relationships/customXmlProps" Target="itemProps593.xml"/></Relationships>
</file>

<file path=customXml/_rels/item594.xml.rels><?xml version="1.0" encoding="UTF-8" standalone="yes"?>
<Relationships xmlns="http://schemas.openxmlformats.org/package/2006/relationships"><Relationship Id="rId1" Type="http://schemas.openxmlformats.org/officeDocument/2006/relationships/customXmlProps" Target="itemProps594.xml"/></Relationships>
</file>

<file path=customXml/_rels/item595.xml.rels><?xml version="1.0" encoding="UTF-8" standalone="yes"?>
<Relationships xmlns="http://schemas.openxmlformats.org/package/2006/relationships"><Relationship Id="rId1" Type="http://schemas.openxmlformats.org/officeDocument/2006/relationships/customXmlProps" Target="itemProps595.xml"/></Relationships>
</file>

<file path=customXml/_rels/item596.xml.rels><?xml version="1.0" encoding="UTF-8" standalone="yes"?>
<Relationships xmlns="http://schemas.openxmlformats.org/package/2006/relationships"><Relationship Id="rId1" Type="http://schemas.openxmlformats.org/officeDocument/2006/relationships/customXmlProps" Target="itemProps596.xml"/></Relationships>
</file>

<file path=customXml/_rels/item597.xml.rels><?xml version="1.0" encoding="UTF-8" standalone="yes"?>
<Relationships xmlns="http://schemas.openxmlformats.org/package/2006/relationships"><Relationship Id="rId1" Type="http://schemas.openxmlformats.org/officeDocument/2006/relationships/customXmlProps" Target="itemProps597.xml"/></Relationships>
</file>

<file path=customXml/_rels/item598.xml.rels><?xml version="1.0" encoding="UTF-8" standalone="yes"?>
<Relationships xmlns="http://schemas.openxmlformats.org/package/2006/relationships"><Relationship Id="rId1" Type="http://schemas.openxmlformats.org/officeDocument/2006/relationships/customXmlProps" Target="itemProps598.xml"/></Relationships>
</file>

<file path=customXml/_rels/item599.xml.rels><?xml version="1.0" encoding="UTF-8" standalone="yes"?>
<Relationships xmlns="http://schemas.openxmlformats.org/package/2006/relationships"><Relationship Id="rId1" Type="http://schemas.openxmlformats.org/officeDocument/2006/relationships/customXmlProps" Target="itemProps59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00.xml.rels><?xml version="1.0" encoding="UTF-8" standalone="yes"?>
<Relationships xmlns="http://schemas.openxmlformats.org/package/2006/relationships"><Relationship Id="rId1" Type="http://schemas.openxmlformats.org/officeDocument/2006/relationships/customXmlProps" Target="itemProps600.xml"/></Relationships>
</file>

<file path=customXml/_rels/item601.xml.rels><?xml version="1.0" encoding="UTF-8" standalone="yes"?>
<Relationships xmlns="http://schemas.openxmlformats.org/package/2006/relationships"><Relationship Id="rId1" Type="http://schemas.openxmlformats.org/officeDocument/2006/relationships/customXmlProps" Target="itemProps601.xml"/></Relationships>
</file>

<file path=customXml/_rels/item602.xml.rels><?xml version="1.0" encoding="UTF-8" standalone="yes"?>
<Relationships xmlns="http://schemas.openxmlformats.org/package/2006/relationships"><Relationship Id="rId1" Type="http://schemas.openxmlformats.org/officeDocument/2006/relationships/customXmlProps" Target="itemProps602.xml"/></Relationships>
</file>

<file path=customXml/_rels/item603.xml.rels><?xml version="1.0" encoding="UTF-8" standalone="yes"?>
<Relationships xmlns="http://schemas.openxmlformats.org/package/2006/relationships"><Relationship Id="rId1" Type="http://schemas.openxmlformats.org/officeDocument/2006/relationships/customXmlProps" Target="itemProps603.xml"/></Relationships>
</file>

<file path=customXml/_rels/item604.xml.rels><?xml version="1.0" encoding="UTF-8" standalone="yes"?>
<Relationships xmlns="http://schemas.openxmlformats.org/package/2006/relationships"><Relationship Id="rId1" Type="http://schemas.openxmlformats.org/officeDocument/2006/relationships/customXmlProps" Target="itemProps604.xml"/></Relationships>
</file>

<file path=customXml/_rels/item605.xml.rels><?xml version="1.0" encoding="UTF-8" standalone="yes"?>
<Relationships xmlns="http://schemas.openxmlformats.org/package/2006/relationships"><Relationship Id="rId1" Type="http://schemas.openxmlformats.org/officeDocument/2006/relationships/customXmlProps" Target="itemProps605.xml"/></Relationships>
</file>

<file path=customXml/_rels/item606.xml.rels><?xml version="1.0" encoding="UTF-8" standalone="yes"?>
<Relationships xmlns="http://schemas.openxmlformats.org/package/2006/relationships"><Relationship Id="rId1" Type="http://schemas.openxmlformats.org/officeDocument/2006/relationships/customXmlProps" Target="itemProps606.xml"/></Relationships>
</file>

<file path=customXml/_rels/item607.xml.rels><?xml version="1.0" encoding="UTF-8" standalone="yes"?>
<Relationships xmlns="http://schemas.openxmlformats.org/package/2006/relationships"><Relationship Id="rId1" Type="http://schemas.openxmlformats.org/officeDocument/2006/relationships/customXmlProps" Target="itemProps607.xml"/></Relationships>
</file>

<file path=customXml/_rels/item608.xml.rels><?xml version="1.0" encoding="UTF-8" standalone="yes"?>
<Relationships xmlns="http://schemas.openxmlformats.org/package/2006/relationships"><Relationship Id="rId1" Type="http://schemas.openxmlformats.org/officeDocument/2006/relationships/customXmlProps" Target="itemProps608.xml"/></Relationships>
</file>

<file path=customXml/_rels/item609.xml.rels><?xml version="1.0" encoding="UTF-8" standalone="yes"?>
<Relationships xmlns="http://schemas.openxmlformats.org/package/2006/relationships"><Relationship Id="rId1" Type="http://schemas.openxmlformats.org/officeDocument/2006/relationships/customXmlProps" Target="itemProps609.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10.xml.rels><?xml version="1.0" encoding="UTF-8" standalone="yes"?>
<Relationships xmlns="http://schemas.openxmlformats.org/package/2006/relationships"><Relationship Id="rId1" Type="http://schemas.openxmlformats.org/officeDocument/2006/relationships/customXmlProps" Target="itemProps610.xml"/></Relationships>
</file>

<file path=customXml/_rels/item611.xml.rels><?xml version="1.0" encoding="UTF-8" standalone="yes"?>
<Relationships xmlns="http://schemas.openxmlformats.org/package/2006/relationships"><Relationship Id="rId1" Type="http://schemas.openxmlformats.org/officeDocument/2006/relationships/customXmlProps" Target="itemProps611.xml"/></Relationships>
</file>

<file path=customXml/_rels/item612.xml.rels><?xml version="1.0" encoding="UTF-8" standalone="yes"?>
<Relationships xmlns="http://schemas.openxmlformats.org/package/2006/relationships"><Relationship Id="rId1" Type="http://schemas.openxmlformats.org/officeDocument/2006/relationships/customXmlProps" Target="itemProps612.xml"/></Relationships>
</file>

<file path=customXml/_rels/item613.xml.rels><?xml version="1.0" encoding="UTF-8" standalone="yes"?>
<Relationships xmlns="http://schemas.openxmlformats.org/package/2006/relationships"><Relationship Id="rId1" Type="http://schemas.openxmlformats.org/officeDocument/2006/relationships/customXmlProps" Target="itemProps613.xml"/></Relationships>
</file>

<file path=customXml/_rels/item614.xml.rels><?xml version="1.0" encoding="UTF-8" standalone="yes"?>
<Relationships xmlns="http://schemas.openxmlformats.org/package/2006/relationships"><Relationship Id="rId1" Type="http://schemas.openxmlformats.org/officeDocument/2006/relationships/customXmlProps" Target="itemProps614.xml"/></Relationships>
</file>

<file path=customXml/_rels/item615.xml.rels><?xml version="1.0" encoding="UTF-8" standalone="yes"?>
<Relationships xmlns="http://schemas.openxmlformats.org/package/2006/relationships"><Relationship Id="rId1" Type="http://schemas.openxmlformats.org/officeDocument/2006/relationships/customXmlProps" Target="itemProps615.xml"/></Relationships>
</file>

<file path=customXml/_rels/item616.xml.rels><?xml version="1.0" encoding="UTF-8" standalone="yes"?>
<Relationships xmlns="http://schemas.openxmlformats.org/package/2006/relationships"><Relationship Id="rId1" Type="http://schemas.openxmlformats.org/officeDocument/2006/relationships/customXmlProps" Target="itemProps616.xml"/></Relationships>
</file>

<file path=customXml/_rels/item617.xml.rels><?xml version="1.0" encoding="UTF-8" standalone="yes"?>
<Relationships xmlns="http://schemas.openxmlformats.org/package/2006/relationships"><Relationship Id="rId1" Type="http://schemas.openxmlformats.org/officeDocument/2006/relationships/customXmlProps" Target="itemProps617.xml"/></Relationships>
</file>

<file path=customXml/_rels/item618.xml.rels><?xml version="1.0" encoding="UTF-8" standalone="yes"?>
<Relationships xmlns="http://schemas.openxmlformats.org/package/2006/relationships"><Relationship Id="rId1" Type="http://schemas.openxmlformats.org/officeDocument/2006/relationships/customXmlProps" Target="itemProps618.xml"/></Relationships>
</file>

<file path=customXml/_rels/item619.xml.rels><?xml version="1.0" encoding="UTF-8" standalone="yes"?>
<Relationships xmlns="http://schemas.openxmlformats.org/package/2006/relationships"><Relationship Id="rId1" Type="http://schemas.openxmlformats.org/officeDocument/2006/relationships/customXmlProps" Target="itemProps619.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20.xml.rels><?xml version="1.0" encoding="UTF-8" standalone="yes"?>
<Relationships xmlns="http://schemas.openxmlformats.org/package/2006/relationships"><Relationship Id="rId1" Type="http://schemas.openxmlformats.org/officeDocument/2006/relationships/customXmlProps" Target="itemProps620.xml"/></Relationships>
</file>

<file path=customXml/_rels/item621.xml.rels><?xml version="1.0" encoding="UTF-8" standalone="yes"?>
<Relationships xmlns="http://schemas.openxmlformats.org/package/2006/relationships"><Relationship Id="rId1" Type="http://schemas.openxmlformats.org/officeDocument/2006/relationships/customXmlProps" Target="itemProps621.xml"/></Relationships>
</file>

<file path=customXml/_rels/item622.xml.rels><?xml version="1.0" encoding="UTF-8" standalone="yes"?>
<Relationships xmlns="http://schemas.openxmlformats.org/package/2006/relationships"><Relationship Id="rId1" Type="http://schemas.openxmlformats.org/officeDocument/2006/relationships/customXmlProps" Target="itemProps622.xml"/></Relationships>
</file>

<file path=customXml/_rels/item623.xml.rels><?xml version="1.0" encoding="UTF-8" standalone="yes"?>
<Relationships xmlns="http://schemas.openxmlformats.org/package/2006/relationships"><Relationship Id="rId1" Type="http://schemas.openxmlformats.org/officeDocument/2006/relationships/customXmlProps" Target="itemProps623.xml"/></Relationships>
</file>

<file path=customXml/_rels/item624.xml.rels><?xml version="1.0" encoding="UTF-8" standalone="yes"?>
<Relationships xmlns="http://schemas.openxmlformats.org/package/2006/relationships"><Relationship Id="rId1" Type="http://schemas.openxmlformats.org/officeDocument/2006/relationships/customXmlProps" Target="itemProps624.xml"/></Relationships>
</file>

<file path=customXml/_rels/item625.xml.rels><?xml version="1.0" encoding="UTF-8" standalone="yes"?>
<Relationships xmlns="http://schemas.openxmlformats.org/package/2006/relationships"><Relationship Id="rId1" Type="http://schemas.openxmlformats.org/officeDocument/2006/relationships/customXmlProps" Target="itemProps625.xml"/></Relationships>
</file>

<file path=customXml/_rels/item626.xml.rels><?xml version="1.0" encoding="UTF-8" standalone="yes"?>
<Relationships xmlns="http://schemas.openxmlformats.org/package/2006/relationships"><Relationship Id="rId1" Type="http://schemas.openxmlformats.org/officeDocument/2006/relationships/customXmlProps" Target="itemProps626.xml"/></Relationships>
</file>

<file path=customXml/_rels/item627.xml.rels><?xml version="1.0" encoding="UTF-8" standalone="yes"?>
<Relationships xmlns="http://schemas.openxmlformats.org/package/2006/relationships"><Relationship Id="rId1" Type="http://schemas.openxmlformats.org/officeDocument/2006/relationships/customXmlProps" Target="itemProps627.xml"/></Relationships>
</file>

<file path=customXml/_rels/item628.xml.rels><?xml version="1.0" encoding="UTF-8" standalone="yes"?>
<Relationships xmlns="http://schemas.openxmlformats.org/package/2006/relationships"><Relationship Id="rId1" Type="http://schemas.openxmlformats.org/officeDocument/2006/relationships/customXmlProps" Target="itemProps628.xml"/></Relationships>
</file>

<file path=customXml/_rels/item629.xml.rels><?xml version="1.0" encoding="UTF-8" standalone="yes"?>
<Relationships xmlns="http://schemas.openxmlformats.org/package/2006/relationships"><Relationship Id="rId1" Type="http://schemas.openxmlformats.org/officeDocument/2006/relationships/customXmlProps" Target="itemProps629.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30.xml.rels><?xml version="1.0" encoding="UTF-8" standalone="yes"?>
<Relationships xmlns="http://schemas.openxmlformats.org/package/2006/relationships"><Relationship Id="rId1" Type="http://schemas.openxmlformats.org/officeDocument/2006/relationships/customXmlProps" Target="itemProps630.xml"/></Relationships>
</file>

<file path=customXml/_rels/item631.xml.rels><?xml version="1.0" encoding="UTF-8" standalone="yes"?>
<Relationships xmlns="http://schemas.openxmlformats.org/package/2006/relationships"><Relationship Id="rId1" Type="http://schemas.openxmlformats.org/officeDocument/2006/relationships/customXmlProps" Target="itemProps631.xml"/></Relationships>
</file>

<file path=customXml/_rels/item632.xml.rels><?xml version="1.0" encoding="UTF-8" standalone="yes"?>
<Relationships xmlns="http://schemas.openxmlformats.org/package/2006/relationships"><Relationship Id="rId1" Type="http://schemas.openxmlformats.org/officeDocument/2006/relationships/customXmlProps" Target="itemProps632.xml"/></Relationships>
</file>

<file path=customXml/_rels/item633.xml.rels><?xml version="1.0" encoding="UTF-8" standalone="yes"?>
<Relationships xmlns="http://schemas.openxmlformats.org/package/2006/relationships"><Relationship Id="rId1" Type="http://schemas.openxmlformats.org/officeDocument/2006/relationships/customXmlProps" Target="itemProps633.xml"/></Relationships>
</file>

<file path=customXml/_rels/item634.xml.rels><?xml version="1.0" encoding="UTF-8" standalone="yes"?>
<Relationships xmlns="http://schemas.openxmlformats.org/package/2006/relationships"><Relationship Id="rId1" Type="http://schemas.openxmlformats.org/officeDocument/2006/relationships/customXmlProps" Target="itemProps634.xml"/></Relationships>
</file>

<file path=customXml/_rels/item635.xml.rels><?xml version="1.0" encoding="UTF-8" standalone="yes"?>
<Relationships xmlns="http://schemas.openxmlformats.org/package/2006/relationships"><Relationship Id="rId1" Type="http://schemas.openxmlformats.org/officeDocument/2006/relationships/customXmlProps" Target="itemProps635.xml"/></Relationships>
</file>

<file path=customXml/_rels/item636.xml.rels><?xml version="1.0" encoding="UTF-8" standalone="yes"?>
<Relationships xmlns="http://schemas.openxmlformats.org/package/2006/relationships"><Relationship Id="rId1" Type="http://schemas.openxmlformats.org/officeDocument/2006/relationships/customXmlProps" Target="itemProps636.xml"/></Relationships>
</file>

<file path=customXml/_rels/item637.xml.rels><?xml version="1.0" encoding="UTF-8" standalone="yes"?>
<Relationships xmlns="http://schemas.openxmlformats.org/package/2006/relationships"><Relationship Id="rId1" Type="http://schemas.openxmlformats.org/officeDocument/2006/relationships/customXmlProps" Target="itemProps637.xml"/></Relationships>
</file>

<file path=customXml/_rels/item638.xml.rels><?xml version="1.0" encoding="UTF-8" standalone="yes"?>
<Relationships xmlns="http://schemas.openxmlformats.org/package/2006/relationships"><Relationship Id="rId1" Type="http://schemas.openxmlformats.org/officeDocument/2006/relationships/customXmlProps" Target="itemProps638.xml"/></Relationships>
</file>

<file path=customXml/_rels/item639.xml.rels><?xml version="1.0" encoding="UTF-8" standalone="yes"?>
<Relationships xmlns="http://schemas.openxmlformats.org/package/2006/relationships"><Relationship Id="rId1" Type="http://schemas.openxmlformats.org/officeDocument/2006/relationships/customXmlProps" Target="itemProps639.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40.xml.rels><?xml version="1.0" encoding="UTF-8" standalone="yes"?>
<Relationships xmlns="http://schemas.openxmlformats.org/package/2006/relationships"><Relationship Id="rId1" Type="http://schemas.openxmlformats.org/officeDocument/2006/relationships/customXmlProps" Target="itemProps640.xml"/></Relationships>
</file>

<file path=customXml/_rels/item641.xml.rels><?xml version="1.0" encoding="UTF-8" standalone="yes"?>
<Relationships xmlns="http://schemas.openxmlformats.org/package/2006/relationships"><Relationship Id="rId1" Type="http://schemas.openxmlformats.org/officeDocument/2006/relationships/customXmlProps" Target="itemProps641.xml"/></Relationships>
</file>

<file path=customXml/_rels/item642.xml.rels><?xml version="1.0" encoding="UTF-8" standalone="yes"?>
<Relationships xmlns="http://schemas.openxmlformats.org/package/2006/relationships"><Relationship Id="rId1" Type="http://schemas.openxmlformats.org/officeDocument/2006/relationships/customXmlProps" Target="itemProps642.xml"/></Relationships>
</file>

<file path=customXml/_rels/item643.xml.rels><?xml version="1.0" encoding="UTF-8" standalone="yes"?>
<Relationships xmlns="http://schemas.openxmlformats.org/package/2006/relationships"><Relationship Id="rId1" Type="http://schemas.openxmlformats.org/officeDocument/2006/relationships/customXmlProps" Target="itemProps643.xml"/></Relationships>
</file>

<file path=customXml/_rels/item644.xml.rels><?xml version="1.0" encoding="UTF-8" standalone="yes"?>
<Relationships xmlns="http://schemas.openxmlformats.org/package/2006/relationships"><Relationship Id="rId1" Type="http://schemas.openxmlformats.org/officeDocument/2006/relationships/customXmlProps" Target="itemProps644.xml"/></Relationships>
</file>

<file path=customXml/_rels/item645.xml.rels><?xml version="1.0" encoding="UTF-8" standalone="yes"?>
<Relationships xmlns="http://schemas.openxmlformats.org/package/2006/relationships"><Relationship Id="rId1" Type="http://schemas.openxmlformats.org/officeDocument/2006/relationships/customXmlProps" Target="itemProps645.xml"/></Relationships>
</file>

<file path=customXml/_rels/item646.xml.rels><?xml version="1.0" encoding="UTF-8" standalone="yes"?>
<Relationships xmlns="http://schemas.openxmlformats.org/package/2006/relationships"><Relationship Id="rId1" Type="http://schemas.openxmlformats.org/officeDocument/2006/relationships/customXmlProps" Target="itemProps646.xml"/></Relationships>
</file>

<file path=customXml/_rels/item647.xml.rels><?xml version="1.0" encoding="UTF-8" standalone="yes"?>
<Relationships xmlns="http://schemas.openxmlformats.org/package/2006/relationships"><Relationship Id="rId1" Type="http://schemas.openxmlformats.org/officeDocument/2006/relationships/customXmlProps" Target="itemProps647.xml"/></Relationships>
</file>

<file path=customXml/_rels/item648.xml.rels><?xml version="1.0" encoding="UTF-8" standalone="yes"?>
<Relationships xmlns="http://schemas.openxmlformats.org/package/2006/relationships"><Relationship Id="rId1" Type="http://schemas.openxmlformats.org/officeDocument/2006/relationships/customXmlProps" Target="itemProps648.xml"/></Relationships>
</file>

<file path=customXml/_rels/item649.xml.rels><?xml version="1.0" encoding="UTF-8" standalone="yes"?>
<Relationships xmlns="http://schemas.openxmlformats.org/package/2006/relationships"><Relationship Id="rId1" Type="http://schemas.openxmlformats.org/officeDocument/2006/relationships/customXmlProps" Target="itemProps649.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50.xml.rels><?xml version="1.0" encoding="UTF-8" standalone="yes"?>
<Relationships xmlns="http://schemas.openxmlformats.org/package/2006/relationships"><Relationship Id="rId1" Type="http://schemas.openxmlformats.org/officeDocument/2006/relationships/customXmlProps" Target="itemProps650.xml"/></Relationships>
</file>

<file path=customXml/_rels/item651.xml.rels><?xml version="1.0" encoding="UTF-8" standalone="yes"?>
<Relationships xmlns="http://schemas.openxmlformats.org/package/2006/relationships"><Relationship Id="rId1" Type="http://schemas.openxmlformats.org/officeDocument/2006/relationships/customXmlProps" Target="itemProps651.xml"/></Relationships>
</file>

<file path=customXml/_rels/item652.xml.rels><?xml version="1.0" encoding="UTF-8" standalone="yes"?>
<Relationships xmlns="http://schemas.openxmlformats.org/package/2006/relationships"><Relationship Id="rId1" Type="http://schemas.openxmlformats.org/officeDocument/2006/relationships/customXmlProps" Target="itemProps652.xml"/></Relationships>
</file>

<file path=customXml/_rels/item653.xml.rels><?xml version="1.0" encoding="UTF-8" standalone="yes"?>
<Relationships xmlns="http://schemas.openxmlformats.org/package/2006/relationships"><Relationship Id="rId1" Type="http://schemas.openxmlformats.org/officeDocument/2006/relationships/customXmlProps" Target="itemProps653.xml"/></Relationships>
</file>

<file path=customXml/_rels/item654.xml.rels><?xml version="1.0" encoding="UTF-8" standalone="yes"?>
<Relationships xmlns="http://schemas.openxmlformats.org/package/2006/relationships"><Relationship Id="rId1" Type="http://schemas.openxmlformats.org/officeDocument/2006/relationships/customXmlProps" Target="itemProps654.xml"/></Relationships>
</file>

<file path=customXml/_rels/item655.xml.rels><?xml version="1.0" encoding="UTF-8" standalone="yes"?>
<Relationships xmlns="http://schemas.openxmlformats.org/package/2006/relationships"><Relationship Id="rId1" Type="http://schemas.openxmlformats.org/officeDocument/2006/relationships/customXmlProps" Target="itemProps655.xml"/></Relationships>
</file>

<file path=customXml/_rels/item656.xml.rels><?xml version="1.0" encoding="UTF-8" standalone="yes"?>
<Relationships xmlns="http://schemas.openxmlformats.org/package/2006/relationships"><Relationship Id="rId1" Type="http://schemas.openxmlformats.org/officeDocument/2006/relationships/customXmlProps" Target="itemProps656.xml"/></Relationships>
</file>

<file path=customXml/_rels/item657.xml.rels><?xml version="1.0" encoding="UTF-8" standalone="yes"?>
<Relationships xmlns="http://schemas.openxmlformats.org/package/2006/relationships"><Relationship Id="rId1" Type="http://schemas.openxmlformats.org/officeDocument/2006/relationships/customXmlProps" Target="itemProps657.xml"/></Relationships>
</file>

<file path=customXml/_rels/item658.xml.rels><?xml version="1.0" encoding="UTF-8" standalone="yes"?>
<Relationships xmlns="http://schemas.openxmlformats.org/package/2006/relationships"><Relationship Id="rId1" Type="http://schemas.openxmlformats.org/officeDocument/2006/relationships/customXmlProps" Target="itemProps658.xml"/></Relationships>
</file>

<file path=customXml/_rels/item659.xml.rels><?xml version="1.0" encoding="UTF-8" standalone="yes"?>
<Relationships xmlns="http://schemas.openxmlformats.org/package/2006/relationships"><Relationship Id="rId1" Type="http://schemas.openxmlformats.org/officeDocument/2006/relationships/customXmlProps" Target="itemProps659.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60.xml.rels><?xml version="1.0" encoding="UTF-8" standalone="yes"?>
<Relationships xmlns="http://schemas.openxmlformats.org/package/2006/relationships"><Relationship Id="rId1" Type="http://schemas.openxmlformats.org/officeDocument/2006/relationships/customXmlProps" Target="itemProps660.xml"/></Relationships>
</file>

<file path=customXml/_rels/item661.xml.rels><?xml version="1.0" encoding="UTF-8" standalone="yes"?>
<Relationships xmlns="http://schemas.openxmlformats.org/package/2006/relationships"><Relationship Id="rId1" Type="http://schemas.openxmlformats.org/officeDocument/2006/relationships/customXmlProps" Target="itemProps661.xml"/></Relationships>
</file>

<file path=customXml/_rels/item662.xml.rels><?xml version="1.0" encoding="UTF-8" standalone="yes"?>
<Relationships xmlns="http://schemas.openxmlformats.org/package/2006/relationships"><Relationship Id="rId1" Type="http://schemas.openxmlformats.org/officeDocument/2006/relationships/customXmlProps" Target="itemProps662.xml"/></Relationships>
</file>

<file path=customXml/_rels/item663.xml.rels><?xml version="1.0" encoding="UTF-8" standalone="yes"?>
<Relationships xmlns="http://schemas.openxmlformats.org/package/2006/relationships"><Relationship Id="rId1" Type="http://schemas.openxmlformats.org/officeDocument/2006/relationships/customXmlProps" Target="itemProps663.xml"/></Relationships>
</file>

<file path=customXml/_rels/item664.xml.rels><?xml version="1.0" encoding="UTF-8" standalone="yes"?>
<Relationships xmlns="http://schemas.openxmlformats.org/package/2006/relationships"><Relationship Id="rId1" Type="http://schemas.openxmlformats.org/officeDocument/2006/relationships/customXmlProps" Target="itemProps664.xml"/></Relationships>
</file>

<file path=customXml/_rels/item665.xml.rels><?xml version="1.0" encoding="UTF-8" standalone="yes"?>
<Relationships xmlns="http://schemas.openxmlformats.org/package/2006/relationships"><Relationship Id="rId1" Type="http://schemas.openxmlformats.org/officeDocument/2006/relationships/customXmlProps" Target="itemProps665.xml"/></Relationships>
</file>

<file path=customXml/_rels/item666.xml.rels><?xml version="1.0" encoding="UTF-8" standalone="yes"?>
<Relationships xmlns="http://schemas.openxmlformats.org/package/2006/relationships"><Relationship Id="rId1" Type="http://schemas.openxmlformats.org/officeDocument/2006/relationships/customXmlProps" Target="itemProps666.xml"/></Relationships>
</file>

<file path=customXml/_rels/item667.xml.rels><?xml version="1.0" encoding="UTF-8" standalone="yes"?>
<Relationships xmlns="http://schemas.openxmlformats.org/package/2006/relationships"><Relationship Id="rId1" Type="http://schemas.openxmlformats.org/officeDocument/2006/relationships/customXmlProps" Target="itemProps667.xml"/></Relationships>
</file>

<file path=customXml/_rels/item668.xml.rels><?xml version="1.0" encoding="UTF-8" standalone="yes"?>
<Relationships xmlns="http://schemas.openxmlformats.org/package/2006/relationships"><Relationship Id="rId1" Type="http://schemas.openxmlformats.org/officeDocument/2006/relationships/customXmlProps" Target="itemProps668.xml"/></Relationships>
</file>

<file path=customXml/_rels/item669.xml.rels><?xml version="1.0" encoding="UTF-8" standalone="yes"?>
<Relationships xmlns="http://schemas.openxmlformats.org/package/2006/relationships"><Relationship Id="rId1" Type="http://schemas.openxmlformats.org/officeDocument/2006/relationships/customXmlProps" Target="itemProps669.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70.xml.rels><?xml version="1.0" encoding="UTF-8" standalone="yes"?>
<Relationships xmlns="http://schemas.openxmlformats.org/package/2006/relationships"><Relationship Id="rId1" Type="http://schemas.openxmlformats.org/officeDocument/2006/relationships/customXmlProps" Target="itemProps670.xml"/></Relationships>
</file>

<file path=customXml/_rels/item671.xml.rels><?xml version="1.0" encoding="UTF-8" standalone="yes"?>
<Relationships xmlns="http://schemas.openxmlformats.org/package/2006/relationships"><Relationship Id="rId1" Type="http://schemas.openxmlformats.org/officeDocument/2006/relationships/customXmlProps" Target="itemProps671.xml"/></Relationships>
</file>

<file path=customXml/_rels/item672.xml.rels><?xml version="1.0" encoding="UTF-8" standalone="yes"?>
<Relationships xmlns="http://schemas.openxmlformats.org/package/2006/relationships"><Relationship Id="rId1" Type="http://schemas.openxmlformats.org/officeDocument/2006/relationships/customXmlProps" Target="itemProps672.xml"/></Relationships>
</file>

<file path=customXml/_rels/item673.xml.rels><?xml version="1.0" encoding="UTF-8" standalone="yes"?>
<Relationships xmlns="http://schemas.openxmlformats.org/package/2006/relationships"><Relationship Id="rId1" Type="http://schemas.openxmlformats.org/officeDocument/2006/relationships/customXmlProps" Target="itemProps673.xml"/></Relationships>
</file>

<file path=customXml/_rels/item674.xml.rels><?xml version="1.0" encoding="UTF-8" standalone="yes"?>
<Relationships xmlns="http://schemas.openxmlformats.org/package/2006/relationships"><Relationship Id="rId1" Type="http://schemas.openxmlformats.org/officeDocument/2006/relationships/customXmlProps" Target="itemProps674.xml"/></Relationships>
</file>

<file path=customXml/_rels/item675.xml.rels><?xml version="1.0" encoding="UTF-8" standalone="yes"?>
<Relationships xmlns="http://schemas.openxmlformats.org/package/2006/relationships"><Relationship Id="rId1" Type="http://schemas.openxmlformats.org/officeDocument/2006/relationships/customXmlProps" Target="itemProps675.xml"/></Relationships>
</file>

<file path=customXml/_rels/item676.xml.rels><?xml version="1.0" encoding="UTF-8" standalone="yes"?>
<Relationships xmlns="http://schemas.openxmlformats.org/package/2006/relationships"><Relationship Id="rId1" Type="http://schemas.openxmlformats.org/officeDocument/2006/relationships/customXmlProps" Target="itemProps676.xml"/></Relationships>
</file>

<file path=customXml/_rels/item677.xml.rels><?xml version="1.0" encoding="UTF-8" standalone="yes"?>
<Relationships xmlns="http://schemas.openxmlformats.org/package/2006/relationships"><Relationship Id="rId1" Type="http://schemas.openxmlformats.org/officeDocument/2006/relationships/customXmlProps" Target="itemProps677.xml"/></Relationships>
</file>

<file path=customXml/_rels/item678.xml.rels><?xml version="1.0" encoding="UTF-8" standalone="yes"?>
<Relationships xmlns="http://schemas.openxmlformats.org/package/2006/relationships"><Relationship Id="rId1" Type="http://schemas.openxmlformats.org/officeDocument/2006/relationships/customXmlProps" Target="itemProps678.xml"/></Relationships>
</file>

<file path=customXml/_rels/item679.xml.rels><?xml version="1.0" encoding="UTF-8" standalone="yes"?>
<Relationships xmlns="http://schemas.openxmlformats.org/package/2006/relationships"><Relationship Id="rId1" Type="http://schemas.openxmlformats.org/officeDocument/2006/relationships/customXmlProps" Target="itemProps679.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80.xml.rels><?xml version="1.0" encoding="UTF-8" standalone="yes"?>
<Relationships xmlns="http://schemas.openxmlformats.org/package/2006/relationships"><Relationship Id="rId1" Type="http://schemas.openxmlformats.org/officeDocument/2006/relationships/customXmlProps" Target="itemProps680.xml"/></Relationships>
</file>

<file path=customXml/_rels/item681.xml.rels><?xml version="1.0" encoding="UTF-8" standalone="yes"?>
<Relationships xmlns="http://schemas.openxmlformats.org/package/2006/relationships"><Relationship Id="rId1" Type="http://schemas.openxmlformats.org/officeDocument/2006/relationships/customXmlProps" Target="itemProps681.xml"/></Relationships>
</file>

<file path=customXml/_rels/item682.xml.rels><?xml version="1.0" encoding="UTF-8" standalone="yes"?>
<Relationships xmlns="http://schemas.openxmlformats.org/package/2006/relationships"><Relationship Id="rId1" Type="http://schemas.openxmlformats.org/officeDocument/2006/relationships/customXmlProps" Target="itemProps682.xml"/></Relationships>
</file>

<file path=customXml/_rels/item683.xml.rels><?xml version="1.0" encoding="UTF-8" standalone="yes"?>
<Relationships xmlns="http://schemas.openxmlformats.org/package/2006/relationships"><Relationship Id="rId1" Type="http://schemas.openxmlformats.org/officeDocument/2006/relationships/customXmlProps" Target="itemProps683.xml"/></Relationships>
</file>

<file path=customXml/_rels/item684.xml.rels><?xml version="1.0" encoding="UTF-8" standalone="yes"?>
<Relationships xmlns="http://schemas.openxmlformats.org/package/2006/relationships"><Relationship Id="rId1" Type="http://schemas.openxmlformats.org/officeDocument/2006/relationships/customXmlProps" Target="itemProps684.xml"/></Relationships>
</file>

<file path=customXml/_rels/item685.xml.rels><?xml version="1.0" encoding="UTF-8" standalone="yes"?>
<Relationships xmlns="http://schemas.openxmlformats.org/package/2006/relationships"><Relationship Id="rId1" Type="http://schemas.openxmlformats.org/officeDocument/2006/relationships/customXmlProps" Target="itemProps685.xml"/></Relationships>
</file>

<file path=customXml/_rels/item686.xml.rels><?xml version="1.0" encoding="UTF-8" standalone="yes"?>
<Relationships xmlns="http://schemas.openxmlformats.org/package/2006/relationships"><Relationship Id="rId1" Type="http://schemas.openxmlformats.org/officeDocument/2006/relationships/customXmlProps" Target="itemProps686.xml"/></Relationships>
</file>

<file path=customXml/_rels/item687.xml.rels><?xml version="1.0" encoding="UTF-8" standalone="yes"?>
<Relationships xmlns="http://schemas.openxmlformats.org/package/2006/relationships"><Relationship Id="rId1" Type="http://schemas.openxmlformats.org/officeDocument/2006/relationships/customXmlProps" Target="itemProps687.xml"/></Relationships>
</file>

<file path=customXml/_rels/item688.xml.rels><?xml version="1.0" encoding="UTF-8" standalone="yes"?>
<Relationships xmlns="http://schemas.openxmlformats.org/package/2006/relationships"><Relationship Id="rId1" Type="http://schemas.openxmlformats.org/officeDocument/2006/relationships/customXmlProps" Target="itemProps688.xml"/></Relationships>
</file>

<file path=customXml/_rels/item689.xml.rels><?xml version="1.0" encoding="UTF-8" standalone="yes"?>
<Relationships xmlns="http://schemas.openxmlformats.org/package/2006/relationships"><Relationship Id="rId1" Type="http://schemas.openxmlformats.org/officeDocument/2006/relationships/customXmlProps" Target="itemProps689.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690.xml.rels><?xml version="1.0" encoding="UTF-8" standalone="yes"?>
<Relationships xmlns="http://schemas.openxmlformats.org/package/2006/relationships"><Relationship Id="rId1" Type="http://schemas.openxmlformats.org/officeDocument/2006/relationships/customXmlProps" Target="itemProps690.xml"/></Relationships>
</file>

<file path=customXml/_rels/item691.xml.rels><?xml version="1.0" encoding="UTF-8" standalone="yes"?>
<Relationships xmlns="http://schemas.openxmlformats.org/package/2006/relationships"><Relationship Id="rId1" Type="http://schemas.openxmlformats.org/officeDocument/2006/relationships/customXmlProps" Target="itemProps691.xml"/></Relationships>
</file>

<file path=customXml/_rels/item692.xml.rels><?xml version="1.0" encoding="UTF-8" standalone="yes"?>
<Relationships xmlns="http://schemas.openxmlformats.org/package/2006/relationships"><Relationship Id="rId1" Type="http://schemas.openxmlformats.org/officeDocument/2006/relationships/customXmlProps" Target="itemProps692.xml"/></Relationships>
</file>

<file path=customXml/_rels/item693.xml.rels><?xml version="1.0" encoding="UTF-8" standalone="yes"?>
<Relationships xmlns="http://schemas.openxmlformats.org/package/2006/relationships"><Relationship Id="rId1" Type="http://schemas.openxmlformats.org/officeDocument/2006/relationships/customXmlProps" Target="itemProps693.xml"/></Relationships>
</file>

<file path=customXml/_rels/item694.xml.rels><?xml version="1.0" encoding="UTF-8" standalone="yes"?>
<Relationships xmlns="http://schemas.openxmlformats.org/package/2006/relationships"><Relationship Id="rId1" Type="http://schemas.openxmlformats.org/officeDocument/2006/relationships/customXmlProps" Target="itemProps694.xml"/></Relationships>
</file>

<file path=customXml/_rels/item695.xml.rels><?xml version="1.0" encoding="UTF-8" standalone="yes"?>
<Relationships xmlns="http://schemas.openxmlformats.org/package/2006/relationships"><Relationship Id="rId1" Type="http://schemas.openxmlformats.org/officeDocument/2006/relationships/customXmlProps" Target="itemProps695.xml"/></Relationships>
</file>

<file path=customXml/_rels/item696.xml.rels><?xml version="1.0" encoding="UTF-8" standalone="yes"?>
<Relationships xmlns="http://schemas.openxmlformats.org/package/2006/relationships"><Relationship Id="rId1" Type="http://schemas.openxmlformats.org/officeDocument/2006/relationships/customXmlProps" Target="itemProps696.xml"/></Relationships>
</file>

<file path=customXml/_rels/item697.xml.rels><?xml version="1.0" encoding="UTF-8" standalone="yes"?>
<Relationships xmlns="http://schemas.openxmlformats.org/package/2006/relationships"><Relationship Id="rId1" Type="http://schemas.openxmlformats.org/officeDocument/2006/relationships/customXmlProps" Target="itemProps697.xml"/></Relationships>
</file>

<file path=customXml/_rels/item698.xml.rels><?xml version="1.0" encoding="UTF-8" standalone="yes"?>
<Relationships xmlns="http://schemas.openxmlformats.org/package/2006/relationships"><Relationship Id="rId1" Type="http://schemas.openxmlformats.org/officeDocument/2006/relationships/customXmlProps" Target="itemProps698.xml"/></Relationships>
</file>

<file path=customXml/_rels/item699.xml.rels><?xml version="1.0" encoding="UTF-8" standalone="yes"?>
<Relationships xmlns="http://schemas.openxmlformats.org/package/2006/relationships"><Relationship Id="rId1" Type="http://schemas.openxmlformats.org/officeDocument/2006/relationships/customXmlProps" Target="itemProps69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00.xml.rels><?xml version="1.0" encoding="UTF-8" standalone="yes"?>
<Relationships xmlns="http://schemas.openxmlformats.org/package/2006/relationships"><Relationship Id="rId1" Type="http://schemas.openxmlformats.org/officeDocument/2006/relationships/customXmlProps" Target="itemProps700.xml"/></Relationships>
</file>

<file path=customXml/_rels/item701.xml.rels><?xml version="1.0" encoding="UTF-8" standalone="yes"?>
<Relationships xmlns="http://schemas.openxmlformats.org/package/2006/relationships"><Relationship Id="rId1" Type="http://schemas.openxmlformats.org/officeDocument/2006/relationships/customXmlProps" Target="itemProps701.xml"/></Relationships>
</file>

<file path=customXml/_rels/item702.xml.rels><?xml version="1.0" encoding="UTF-8" standalone="yes"?>
<Relationships xmlns="http://schemas.openxmlformats.org/package/2006/relationships"><Relationship Id="rId1" Type="http://schemas.openxmlformats.org/officeDocument/2006/relationships/customXmlProps" Target="itemProps702.xml"/></Relationships>
</file>

<file path=customXml/_rels/item703.xml.rels><?xml version="1.0" encoding="UTF-8" standalone="yes"?>
<Relationships xmlns="http://schemas.openxmlformats.org/package/2006/relationships"><Relationship Id="rId1" Type="http://schemas.openxmlformats.org/officeDocument/2006/relationships/customXmlProps" Target="itemProps703.xml"/></Relationships>
</file>

<file path=customXml/_rels/item704.xml.rels><?xml version="1.0" encoding="UTF-8" standalone="yes"?>
<Relationships xmlns="http://schemas.openxmlformats.org/package/2006/relationships"><Relationship Id="rId1" Type="http://schemas.openxmlformats.org/officeDocument/2006/relationships/customXmlProps" Target="itemProps704.xml"/></Relationships>
</file>

<file path=customXml/_rels/item705.xml.rels><?xml version="1.0" encoding="UTF-8" standalone="yes"?>
<Relationships xmlns="http://schemas.openxmlformats.org/package/2006/relationships"><Relationship Id="rId1" Type="http://schemas.openxmlformats.org/officeDocument/2006/relationships/customXmlProps" Target="itemProps705.xml"/></Relationships>
</file>

<file path=customXml/_rels/item706.xml.rels><?xml version="1.0" encoding="UTF-8" standalone="yes"?>
<Relationships xmlns="http://schemas.openxmlformats.org/package/2006/relationships"><Relationship Id="rId1" Type="http://schemas.openxmlformats.org/officeDocument/2006/relationships/customXmlProps" Target="itemProps706.xml"/></Relationships>
</file>

<file path=customXml/_rels/item707.xml.rels><?xml version="1.0" encoding="UTF-8" standalone="yes"?>
<Relationships xmlns="http://schemas.openxmlformats.org/package/2006/relationships"><Relationship Id="rId1" Type="http://schemas.openxmlformats.org/officeDocument/2006/relationships/customXmlProps" Target="itemProps707.xml"/></Relationships>
</file>

<file path=customXml/_rels/item708.xml.rels><?xml version="1.0" encoding="UTF-8" standalone="yes"?>
<Relationships xmlns="http://schemas.openxmlformats.org/package/2006/relationships"><Relationship Id="rId1" Type="http://schemas.openxmlformats.org/officeDocument/2006/relationships/customXmlProps" Target="itemProps708.xml"/></Relationships>
</file>

<file path=customXml/_rels/item709.xml.rels><?xml version="1.0" encoding="UTF-8" standalone="yes"?>
<Relationships xmlns="http://schemas.openxmlformats.org/package/2006/relationships"><Relationship Id="rId1" Type="http://schemas.openxmlformats.org/officeDocument/2006/relationships/customXmlProps" Target="itemProps709.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10.xml.rels><?xml version="1.0" encoding="UTF-8" standalone="yes"?>
<Relationships xmlns="http://schemas.openxmlformats.org/package/2006/relationships"><Relationship Id="rId1" Type="http://schemas.openxmlformats.org/officeDocument/2006/relationships/customXmlProps" Target="itemProps710.xml"/></Relationships>
</file>

<file path=customXml/_rels/item711.xml.rels><?xml version="1.0" encoding="UTF-8" standalone="yes"?>
<Relationships xmlns="http://schemas.openxmlformats.org/package/2006/relationships"><Relationship Id="rId1" Type="http://schemas.openxmlformats.org/officeDocument/2006/relationships/customXmlProps" Target="itemProps711.xml"/></Relationships>
</file>

<file path=customXml/_rels/item712.xml.rels><?xml version="1.0" encoding="UTF-8" standalone="yes"?>
<Relationships xmlns="http://schemas.openxmlformats.org/package/2006/relationships"><Relationship Id="rId1" Type="http://schemas.openxmlformats.org/officeDocument/2006/relationships/customXmlProps" Target="itemProps712.xml"/></Relationships>
</file>

<file path=customXml/_rels/item713.xml.rels><?xml version="1.0" encoding="UTF-8" standalone="yes"?>
<Relationships xmlns="http://schemas.openxmlformats.org/package/2006/relationships"><Relationship Id="rId1" Type="http://schemas.openxmlformats.org/officeDocument/2006/relationships/customXmlProps" Target="itemProps713.xml"/></Relationships>
</file>

<file path=customXml/_rels/item714.xml.rels><?xml version="1.0" encoding="UTF-8" standalone="yes"?>
<Relationships xmlns="http://schemas.openxmlformats.org/package/2006/relationships"><Relationship Id="rId1" Type="http://schemas.openxmlformats.org/officeDocument/2006/relationships/customXmlProps" Target="itemProps714.xml"/></Relationships>
</file>

<file path=customXml/_rels/item715.xml.rels><?xml version="1.0" encoding="UTF-8" standalone="yes"?>
<Relationships xmlns="http://schemas.openxmlformats.org/package/2006/relationships"><Relationship Id="rId1" Type="http://schemas.openxmlformats.org/officeDocument/2006/relationships/customXmlProps" Target="itemProps715.xml"/></Relationships>
</file>

<file path=customXml/_rels/item716.xml.rels><?xml version="1.0" encoding="UTF-8" standalone="yes"?>
<Relationships xmlns="http://schemas.openxmlformats.org/package/2006/relationships"><Relationship Id="rId1" Type="http://schemas.openxmlformats.org/officeDocument/2006/relationships/customXmlProps" Target="itemProps716.xml"/></Relationships>
</file>

<file path=customXml/_rels/item717.xml.rels><?xml version="1.0" encoding="UTF-8" standalone="yes"?>
<Relationships xmlns="http://schemas.openxmlformats.org/package/2006/relationships"><Relationship Id="rId1" Type="http://schemas.openxmlformats.org/officeDocument/2006/relationships/customXmlProps" Target="itemProps717.xml"/></Relationships>
</file>

<file path=customXml/_rels/item718.xml.rels><?xml version="1.0" encoding="UTF-8" standalone="yes"?>
<Relationships xmlns="http://schemas.openxmlformats.org/package/2006/relationships"><Relationship Id="rId1" Type="http://schemas.openxmlformats.org/officeDocument/2006/relationships/customXmlProps" Target="itemProps718.xml"/></Relationships>
</file>

<file path=customXml/_rels/item719.xml.rels><?xml version="1.0" encoding="UTF-8" standalone="yes"?>
<Relationships xmlns="http://schemas.openxmlformats.org/package/2006/relationships"><Relationship Id="rId1" Type="http://schemas.openxmlformats.org/officeDocument/2006/relationships/customXmlProps" Target="itemProps719.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20.xml.rels><?xml version="1.0" encoding="UTF-8" standalone="yes"?>
<Relationships xmlns="http://schemas.openxmlformats.org/package/2006/relationships"><Relationship Id="rId1" Type="http://schemas.openxmlformats.org/officeDocument/2006/relationships/customXmlProps" Target="itemProps720.xml"/></Relationships>
</file>

<file path=customXml/_rels/item721.xml.rels><?xml version="1.0" encoding="UTF-8" standalone="yes"?>
<Relationships xmlns="http://schemas.openxmlformats.org/package/2006/relationships"><Relationship Id="rId1" Type="http://schemas.openxmlformats.org/officeDocument/2006/relationships/customXmlProps" Target="itemProps721.xml"/></Relationships>
</file>

<file path=customXml/_rels/item722.xml.rels><?xml version="1.0" encoding="UTF-8" standalone="yes"?>
<Relationships xmlns="http://schemas.openxmlformats.org/package/2006/relationships"><Relationship Id="rId1" Type="http://schemas.openxmlformats.org/officeDocument/2006/relationships/customXmlProps" Target="itemProps722.xml"/></Relationships>
</file>

<file path=customXml/_rels/item723.xml.rels><?xml version="1.0" encoding="UTF-8" standalone="yes"?>
<Relationships xmlns="http://schemas.openxmlformats.org/package/2006/relationships"><Relationship Id="rId1" Type="http://schemas.openxmlformats.org/officeDocument/2006/relationships/customXmlProps" Target="itemProps723.xml"/></Relationships>
</file>

<file path=customXml/_rels/item724.xml.rels><?xml version="1.0" encoding="UTF-8" standalone="yes"?>
<Relationships xmlns="http://schemas.openxmlformats.org/package/2006/relationships"><Relationship Id="rId1" Type="http://schemas.openxmlformats.org/officeDocument/2006/relationships/customXmlProps" Target="itemProps724.xml"/></Relationships>
</file>

<file path=customXml/_rels/item725.xml.rels><?xml version="1.0" encoding="UTF-8" standalone="yes"?>
<Relationships xmlns="http://schemas.openxmlformats.org/package/2006/relationships"><Relationship Id="rId1" Type="http://schemas.openxmlformats.org/officeDocument/2006/relationships/customXmlProps" Target="itemProps725.xml"/></Relationships>
</file>

<file path=customXml/_rels/item726.xml.rels><?xml version="1.0" encoding="UTF-8" standalone="yes"?>
<Relationships xmlns="http://schemas.openxmlformats.org/package/2006/relationships"><Relationship Id="rId1" Type="http://schemas.openxmlformats.org/officeDocument/2006/relationships/customXmlProps" Target="itemProps726.xml"/></Relationships>
</file>

<file path=customXml/_rels/item727.xml.rels><?xml version="1.0" encoding="UTF-8" standalone="yes"?>
<Relationships xmlns="http://schemas.openxmlformats.org/package/2006/relationships"><Relationship Id="rId1" Type="http://schemas.openxmlformats.org/officeDocument/2006/relationships/customXmlProps" Target="itemProps727.xml"/></Relationships>
</file>

<file path=customXml/_rels/item728.xml.rels><?xml version="1.0" encoding="UTF-8" standalone="yes"?>
<Relationships xmlns="http://schemas.openxmlformats.org/package/2006/relationships"><Relationship Id="rId1" Type="http://schemas.openxmlformats.org/officeDocument/2006/relationships/customXmlProps" Target="itemProps728.xml"/></Relationships>
</file>

<file path=customXml/_rels/item729.xml.rels><?xml version="1.0" encoding="UTF-8" standalone="yes"?>
<Relationships xmlns="http://schemas.openxmlformats.org/package/2006/relationships"><Relationship Id="rId1" Type="http://schemas.openxmlformats.org/officeDocument/2006/relationships/customXmlProps" Target="itemProps729.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30.xml.rels><?xml version="1.0" encoding="UTF-8" standalone="yes"?>
<Relationships xmlns="http://schemas.openxmlformats.org/package/2006/relationships"><Relationship Id="rId1" Type="http://schemas.openxmlformats.org/officeDocument/2006/relationships/customXmlProps" Target="itemProps730.xml"/></Relationships>
</file>

<file path=customXml/_rels/item731.xml.rels><?xml version="1.0" encoding="UTF-8" standalone="yes"?>
<Relationships xmlns="http://schemas.openxmlformats.org/package/2006/relationships"><Relationship Id="rId1" Type="http://schemas.openxmlformats.org/officeDocument/2006/relationships/customXmlProps" Target="itemProps731.xml"/></Relationships>
</file>

<file path=customXml/_rels/item732.xml.rels><?xml version="1.0" encoding="UTF-8" standalone="yes"?>
<Relationships xmlns="http://schemas.openxmlformats.org/package/2006/relationships"><Relationship Id="rId1" Type="http://schemas.openxmlformats.org/officeDocument/2006/relationships/customXmlProps" Target="itemProps732.xml"/></Relationships>
</file>

<file path=customXml/_rels/item733.xml.rels><?xml version="1.0" encoding="UTF-8" standalone="yes"?>
<Relationships xmlns="http://schemas.openxmlformats.org/package/2006/relationships"><Relationship Id="rId1" Type="http://schemas.openxmlformats.org/officeDocument/2006/relationships/customXmlProps" Target="itemProps733.xml"/></Relationships>
</file>

<file path=customXml/_rels/item734.xml.rels><?xml version="1.0" encoding="UTF-8" standalone="yes"?>
<Relationships xmlns="http://schemas.openxmlformats.org/package/2006/relationships"><Relationship Id="rId1" Type="http://schemas.openxmlformats.org/officeDocument/2006/relationships/customXmlProps" Target="itemProps734.xml"/></Relationships>
</file>

<file path=customXml/_rels/item735.xml.rels><?xml version="1.0" encoding="UTF-8" standalone="yes"?>
<Relationships xmlns="http://schemas.openxmlformats.org/package/2006/relationships"><Relationship Id="rId1" Type="http://schemas.openxmlformats.org/officeDocument/2006/relationships/customXmlProps" Target="itemProps735.xml"/></Relationships>
</file>

<file path=customXml/_rels/item736.xml.rels><?xml version="1.0" encoding="UTF-8" standalone="yes"?>
<Relationships xmlns="http://schemas.openxmlformats.org/package/2006/relationships"><Relationship Id="rId1" Type="http://schemas.openxmlformats.org/officeDocument/2006/relationships/customXmlProps" Target="itemProps736.xml"/></Relationships>
</file>

<file path=customXml/_rels/item737.xml.rels><?xml version="1.0" encoding="UTF-8" standalone="yes"?>
<Relationships xmlns="http://schemas.openxmlformats.org/package/2006/relationships"><Relationship Id="rId1" Type="http://schemas.openxmlformats.org/officeDocument/2006/relationships/customXmlProps" Target="itemProps737.xml"/></Relationships>
</file>

<file path=customXml/_rels/item738.xml.rels><?xml version="1.0" encoding="UTF-8" standalone="yes"?>
<Relationships xmlns="http://schemas.openxmlformats.org/package/2006/relationships"><Relationship Id="rId1" Type="http://schemas.openxmlformats.org/officeDocument/2006/relationships/customXmlProps" Target="itemProps738.xml"/></Relationships>
</file>

<file path=customXml/_rels/item739.xml.rels><?xml version="1.0" encoding="UTF-8" standalone="yes"?>
<Relationships xmlns="http://schemas.openxmlformats.org/package/2006/relationships"><Relationship Id="rId1" Type="http://schemas.openxmlformats.org/officeDocument/2006/relationships/customXmlProps" Target="itemProps739.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40.xml.rels><?xml version="1.0" encoding="UTF-8" standalone="yes"?>
<Relationships xmlns="http://schemas.openxmlformats.org/package/2006/relationships"><Relationship Id="rId1" Type="http://schemas.openxmlformats.org/officeDocument/2006/relationships/customXmlProps" Target="itemProps740.xml"/></Relationships>
</file>

<file path=customXml/_rels/item741.xml.rels><?xml version="1.0" encoding="UTF-8" standalone="yes"?>
<Relationships xmlns="http://schemas.openxmlformats.org/package/2006/relationships"><Relationship Id="rId1" Type="http://schemas.openxmlformats.org/officeDocument/2006/relationships/customXmlProps" Target="itemProps741.xml"/></Relationships>
</file>

<file path=customXml/_rels/item742.xml.rels><?xml version="1.0" encoding="UTF-8" standalone="yes"?>
<Relationships xmlns="http://schemas.openxmlformats.org/package/2006/relationships"><Relationship Id="rId1" Type="http://schemas.openxmlformats.org/officeDocument/2006/relationships/customXmlProps" Target="itemProps742.xml"/></Relationships>
</file>

<file path=customXml/_rels/item743.xml.rels><?xml version="1.0" encoding="UTF-8" standalone="yes"?>
<Relationships xmlns="http://schemas.openxmlformats.org/package/2006/relationships"><Relationship Id="rId1" Type="http://schemas.openxmlformats.org/officeDocument/2006/relationships/customXmlProps" Target="itemProps743.xml"/></Relationships>
</file>

<file path=customXml/_rels/item744.xml.rels><?xml version="1.0" encoding="UTF-8" standalone="yes"?>
<Relationships xmlns="http://schemas.openxmlformats.org/package/2006/relationships"><Relationship Id="rId1" Type="http://schemas.openxmlformats.org/officeDocument/2006/relationships/customXmlProps" Target="itemProps744.xml"/></Relationships>
</file>

<file path=customXml/_rels/item745.xml.rels><?xml version="1.0" encoding="UTF-8" standalone="yes"?>
<Relationships xmlns="http://schemas.openxmlformats.org/package/2006/relationships"><Relationship Id="rId1" Type="http://schemas.openxmlformats.org/officeDocument/2006/relationships/customXmlProps" Target="itemProps745.xml"/></Relationships>
</file>

<file path=customXml/_rels/item746.xml.rels><?xml version="1.0" encoding="UTF-8" standalone="yes"?>
<Relationships xmlns="http://schemas.openxmlformats.org/package/2006/relationships"><Relationship Id="rId1" Type="http://schemas.openxmlformats.org/officeDocument/2006/relationships/customXmlProps" Target="itemProps746.xml"/></Relationships>
</file>

<file path=customXml/_rels/item747.xml.rels><?xml version="1.0" encoding="UTF-8" standalone="yes"?>
<Relationships xmlns="http://schemas.openxmlformats.org/package/2006/relationships"><Relationship Id="rId1" Type="http://schemas.openxmlformats.org/officeDocument/2006/relationships/customXmlProps" Target="itemProps747.xml"/></Relationships>
</file>

<file path=customXml/_rels/item748.xml.rels><?xml version="1.0" encoding="UTF-8" standalone="yes"?>
<Relationships xmlns="http://schemas.openxmlformats.org/package/2006/relationships"><Relationship Id="rId1" Type="http://schemas.openxmlformats.org/officeDocument/2006/relationships/customXmlProps" Target="itemProps748.xml"/></Relationships>
</file>

<file path=customXml/_rels/item749.xml.rels><?xml version="1.0" encoding="UTF-8" standalone="yes"?>
<Relationships xmlns="http://schemas.openxmlformats.org/package/2006/relationships"><Relationship Id="rId1" Type="http://schemas.openxmlformats.org/officeDocument/2006/relationships/customXmlProps" Target="itemProps749.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50.xml.rels><?xml version="1.0" encoding="UTF-8" standalone="yes"?>
<Relationships xmlns="http://schemas.openxmlformats.org/package/2006/relationships"><Relationship Id="rId1" Type="http://schemas.openxmlformats.org/officeDocument/2006/relationships/customXmlProps" Target="itemProps750.xml"/></Relationships>
</file>

<file path=customXml/_rels/item751.xml.rels><?xml version="1.0" encoding="UTF-8" standalone="yes"?>
<Relationships xmlns="http://schemas.openxmlformats.org/package/2006/relationships"><Relationship Id="rId1" Type="http://schemas.openxmlformats.org/officeDocument/2006/relationships/customXmlProps" Target="itemProps751.xml"/></Relationships>
</file>

<file path=customXml/_rels/item752.xml.rels><?xml version="1.0" encoding="UTF-8" standalone="yes"?>
<Relationships xmlns="http://schemas.openxmlformats.org/package/2006/relationships"><Relationship Id="rId1" Type="http://schemas.openxmlformats.org/officeDocument/2006/relationships/customXmlProps" Target="itemProps752.xml"/></Relationships>
</file>

<file path=customXml/_rels/item753.xml.rels><?xml version="1.0" encoding="UTF-8" standalone="yes"?>
<Relationships xmlns="http://schemas.openxmlformats.org/package/2006/relationships"><Relationship Id="rId1" Type="http://schemas.openxmlformats.org/officeDocument/2006/relationships/customXmlProps" Target="itemProps753.xml"/></Relationships>
</file>

<file path=customXml/_rels/item754.xml.rels><?xml version="1.0" encoding="UTF-8" standalone="yes"?>
<Relationships xmlns="http://schemas.openxmlformats.org/package/2006/relationships"><Relationship Id="rId1" Type="http://schemas.openxmlformats.org/officeDocument/2006/relationships/customXmlProps" Target="itemProps754.xml"/></Relationships>
</file>

<file path=customXml/_rels/item755.xml.rels><?xml version="1.0" encoding="UTF-8" standalone="yes"?>
<Relationships xmlns="http://schemas.openxmlformats.org/package/2006/relationships"><Relationship Id="rId1" Type="http://schemas.openxmlformats.org/officeDocument/2006/relationships/customXmlProps" Target="itemProps755.xml"/></Relationships>
</file>

<file path=customXml/_rels/item756.xml.rels><?xml version="1.0" encoding="UTF-8" standalone="yes"?>
<Relationships xmlns="http://schemas.openxmlformats.org/package/2006/relationships"><Relationship Id="rId1" Type="http://schemas.openxmlformats.org/officeDocument/2006/relationships/customXmlProps" Target="itemProps756.xml"/></Relationships>
</file>

<file path=customXml/_rels/item757.xml.rels><?xml version="1.0" encoding="UTF-8" standalone="yes"?>
<Relationships xmlns="http://schemas.openxmlformats.org/package/2006/relationships"><Relationship Id="rId1" Type="http://schemas.openxmlformats.org/officeDocument/2006/relationships/customXmlProps" Target="itemProps757.xml"/></Relationships>
</file>

<file path=customXml/_rels/item758.xml.rels><?xml version="1.0" encoding="UTF-8" standalone="yes"?>
<Relationships xmlns="http://schemas.openxmlformats.org/package/2006/relationships"><Relationship Id="rId1" Type="http://schemas.openxmlformats.org/officeDocument/2006/relationships/customXmlProps" Target="itemProps758.xml"/></Relationships>
</file>

<file path=customXml/_rels/item759.xml.rels><?xml version="1.0" encoding="UTF-8" standalone="yes"?>
<Relationships xmlns="http://schemas.openxmlformats.org/package/2006/relationships"><Relationship Id="rId1" Type="http://schemas.openxmlformats.org/officeDocument/2006/relationships/customXmlProps" Target="itemProps759.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60.xml.rels><?xml version="1.0" encoding="UTF-8" standalone="yes"?>
<Relationships xmlns="http://schemas.openxmlformats.org/package/2006/relationships"><Relationship Id="rId1" Type="http://schemas.openxmlformats.org/officeDocument/2006/relationships/customXmlProps" Target="itemProps760.xml"/></Relationships>
</file>

<file path=customXml/_rels/item761.xml.rels><?xml version="1.0" encoding="UTF-8" standalone="yes"?>
<Relationships xmlns="http://schemas.openxmlformats.org/package/2006/relationships"><Relationship Id="rId1" Type="http://schemas.openxmlformats.org/officeDocument/2006/relationships/customXmlProps" Target="itemProps761.xml"/></Relationships>
</file>

<file path=customXml/_rels/item762.xml.rels><?xml version="1.0" encoding="UTF-8" standalone="yes"?>
<Relationships xmlns="http://schemas.openxmlformats.org/package/2006/relationships"><Relationship Id="rId1" Type="http://schemas.openxmlformats.org/officeDocument/2006/relationships/customXmlProps" Target="itemProps762.xml"/></Relationships>
</file>

<file path=customXml/_rels/item763.xml.rels><?xml version="1.0" encoding="UTF-8" standalone="yes"?>
<Relationships xmlns="http://schemas.openxmlformats.org/package/2006/relationships"><Relationship Id="rId1" Type="http://schemas.openxmlformats.org/officeDocument/2006/relationships/customXmlProps" Target="itemProps763.xml"/></Relationships>
</file>

<file path=customXml/_rels/item764.xml.rels><?xml version="1.0" encoding="UTF-8" standalone="yes"?>
<Relationships xmlns="http://schemas.openxmlformats.org/package/2006/relationships"><Relationship Id="rId1" Type="http://schemas.openxmlformats.org/officeDocument/2006/relationships/customXmlProps" Target="itemProps764.xml"/></Relationships>
</file>

<file path=customXml/_rels/item765.xml.rels><?xml version="1.0" encoding="UTF-8" standalone="yes"?>
<Relationships xmlns="http://schemas.openxmlformats.org/package/2006/relationships"><Relationship Id="rId1" Type="http://schemas.openxmlformats.org/officeDocument/2006/relationships/customXmlProps" Target="itemProps765.xml"/></Relationships>
</file>

<file path=customXml/_rels/item766.xml.rels><?xml version="1.0" encoding="UTF-8" standalone="yes"?>
<Relationships xmlns="http://schemas.openxmlformats.org/package/2006/relationships"><Relationship Id="rId1" Type="http://schemas.openxmlformats.org/officeDocument/2006/relationships/customXmlProps" Target="itemProps766.xml"/></Relationships>
</file>

<file path=customXml/_rels/item767.xml.rels><?xml version="1.0" encoding="UTF-8" standalone="yes"?>
<Relationships xmlns="http://schemas.openxmlformats.org/package/2006/relationships"><Relationship Id="rId1" Type="http://schemas.openxmlformats.org/officeDocument/2006/relationships/customXmlProps" Target="itemProps767.xml"/></Relationships>
</file>

<file path=customXml/_rels/item768.xml.rels><?xml version="1.0" encoding="UTF-8" standalone="yes"?>
<Relationships xmlns="http://schemas.openxmlformats.org/package/2006/relationships"><Relationship Id="rId1" Type="http://schemas.openxmlformats.org/officeDocument/2006/relationships/customXmlProps" Target="itemProps768.xml"/></Relationships>
</file>

<file path=customXml/_rels/item769.xml.rels><?xml version="1.0" encoding="UTF-8" standalone="yes"?>
<Relationships xmlns="http://schemas.openxmlformats.org/package/2006/relationships"><Relationship Id="rId1" Type="http://schemas.openxmlformats.org/officeDocument/2006/relationships/customXmlProps" Target="itemProps769.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70.xml.rels><?xml version="1.0" encoding="UTF-8" standalone="yes"?>
<Relationships xmlns="http://schemas.openxmlformats.org/package/2006/relationships"><Relationship Id="rId1" Type="http://schemas.openxmlformats.org/officeDocument/2006/relationships/customXmlProps" Target="itemProps770.xml"/></Relationships>
</file>

<file path=customXml/_rels/item771.xml.rels><?xml version="1.0" encoding="UTF-8" standalone="yes"?>
<Relationships xmlns="http://schemas.openxmlformats.org/package/2006/relationships"><Relationship Id="rId1" Type="http://schemas.openxmlformats.org/officeDocument/2006/relationships/customXmlProps" Target="itemProps771.xml"/></Relationships>
</file>

<file path=customXml/_rels/item772.xml.rels><?xml version="1.0" encoding="UTF-8" standalone="yes"?>
<Relationships xmlns="http://schemas.openxmlformats.org/package/2006/relationships"><Relationship Id="rId1" Type="http://schemas.openxmlformats.org/officeDocument/2006/relationships/customXmlProps" Target="itemProps772.xml"/></Relationships>
</file>

<file path=customXml/_rels/item773.xml.rels><?xml version="1.0" encoding="UTF-8" standalone="yes"?>
<Relationships xmlns="http://schemas.openxmlformats.org/package/2006/relationships"><Relationship Id="rId1" Type="http://schemas.openxmlformats.org/officeDocument/2006/relationships/customXmlProps" Target="itemProps773.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100.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01.xml>��< ? x m l   v e r s i o n = " 1 . 0 "   e n c o d i n g = " u t f - 1 6 " ? > < M M C O A _ O b j e c t T a g s   x m l n s : x s i = " h t t p : / / w w w . w 3 . o r g / 2 0 0 1 / X M L S c h e m a - i n s t a n c e "   x m l n s : x s d = " h t t p : / / w w w . w 3 . o r g / 2 0 0 1 / X M L S c h e m a " >  
     < P r e s e n t a t i o n O b j e c t T a g   T a g N a m e = " M M C 0 9 _ B R A N D F O N T S T Y L E " > M a s t e r T e x t < / P r e s e n t a t i o n O b j e c t T a g >  
 < / M M C O A _ O b j e c t T a g s > 
</file>

<file path=customXml/item10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3.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04.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0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7.xml>��< ? x m l   v e r s i o n = " 1 . 0 "   e n c o d i n g = " u t f - 1 6 " ? > < M M C O A _ O b j e c t T a g s   x m l n s : x s i = " h t t p : / / w w w . w 3 . o r g / 2 0 0 1 / X M L S c h e m a - i n s t a n c e "   x m l n s : x s d = " h t t p : / / w w w . w 3 . o r g / 2 0 0 1 / X M L S c h e m a " >  
     < P r e s e n t a t i o n O b j e c t T a g   T a g N a m e = " M M C 0 9 _ B R A N D F O N T S T Y L E " > M a s t e r T e x t < / P r e s e n t a t i o n O b j e c t T a g >  
 < / M M C O A _ O b j e c t T a g s > 
</file>

<file path=customXml/item10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09.xml>��< ? x m l   v e r s i o n = " 1 . 0 "   e n c o d i n g = " u t f - 1 6 " ? > < M M C O A _ O b j e c t T a g s   x m l n s : x s i = " h t t p : / / w w w . w 3 . o r g / 2 0 0 1 / X M L S c h e m a - i n s t a n c e "   x m l n s : x s d = " h t t p : / / w w w . w 3 . o r g / 2 0 0 1 / X M L S c h e m a " >  
     < P r e s e n t a t i o n O b j e c t T a g   T a g N a m e = " M M C 0 9 _ B R A N D F O N T S T Y L E " > M a s t e r T e x t < / P r e s e n t a t i o n O b j e c t T a g >  
 < / M M C O A _ O b j e c t T a g s > 
</file>

<file path=customXml/item1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0.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111.xml>��< ? x m l   v e r s i o n = " 1 . 0 "   e n c o d i n g = " u t f - 1 6 " ? > < M M C O A _ O b j e c t T a g s   x m l n s : x s i = " h t t p : / / w w w . w 3 . o r g / 2 0 0 1 / X M L S c h e m a - i n s t a n c e "   x m l n s : x s d = " h t t p : / / w w w . w 3 . o r g / 2 0 0 1 / X M L S c h e m a " >  
     < P r e s e n t a t i o n O b j e c t T a g   T a g N a m e = " M M C 0 9 _ B R A N D F O N T S T Y L E " > M a s t e r T e x t < / P r e s e n t a t i o n O b j e c t T a g >  
 < / M M C O A _ O b j e c t T a g s > 
</file>

<file path=customXml/item112.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13.xml>��< ? x m l   v e r s i o n = " 1 . 0 "   e n c o d i n g = " u t f - 1 6 " ? > < M M C O A _ O b j e c t T a g s   x m l n s : x s i = " h t t p : / / w w w . w 3 . o r g / 2 0 0 1 / X M L S c h e m a - i n s t a n c e "   x m l n s : x s d = " h t t p : / / w w w . w 3 . o r g / 2 0 0 1 / X M L S c h e m a " >  
     < P r e s e n t a t i o n O b j e c t T a g   T a g N a m e = " M M C 0 9 _ B R A N D F O N T S T Y L E " > M a s t e r T e x t < / P r e s e n t a t i o n O b j e c t T a g >  
 < / M M C O A _ O b j e c t T a g s > 
</file>

<file path=customXml/item11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0.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2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2.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123.xml>��< ? x m l   v e r s i o n = " 1 . 0 "   e n c o d i n g = " u t f - 1 6 " ? > < M M C O A _ O b j e c t T a g s   x m l n s : x s i = " h t t p : / / w w w . w 3 . o r g / 2 0 0 1 / X M L S c h e m a - i n s t a n c e "   x m l n s : x s d = " h t t p : / / w w w . w 3 . o r g / 2 0 0 1 / X M L S c h e m a " >  
     < P r e s e n t a t i o n O b j e c t T a g   T a g N a m e = " M M C 0 9 _ B R A N D F O N T S T Y L E " > C o v e r T e x t < / P r e s e n t a t i o n O b j e c t T a g >  
 < / M M C O A _ O b j e c t T a g s > 
</file>

<file path=customXml/item12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25.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2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4.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8.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139.xml>��< ? x m l   v e r s i o n = " 1 . 0 "   e n c o d i n g = " u t f - 1 6 " ? > < M M C O A _ O b j e c t T a g s   x m l n s : x s i = " h t t p : / / w w w . w 3 . o r g / 2 0 0 1 / X M L S c h e m a - i n s t a n c e "   x m l n s : x s d = " h t t p : / / w w w . w 3 . o r g / 2 0 0 1 / X M L S c h e m a " >  
     < P r e s e n t a t i o n O b j e c t T a g   T a g N a m e = " M M C 0 9 _ B R A N D F O N T S T Y L E " > M a s t e r T e x t < / P r e s e n t a t i o n O b j e c t T a g >  
 < / M M C O A _ O b j e c t T a g s > 
</file>

<file path=customXml/item1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40.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3.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4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4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8.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149.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5.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5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51.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15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5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54.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55.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5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5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58.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59.xml>��< ? x m l   v e r s i o n = " 1 . 0 "   e n c o d i n g = " u t f - 1 6 " ? > < M M C O A _ O b j e c t T a g s   x m l n s : x s i = " h t t p : / / w w w . w 3 . o r g / 2 0 0 1 / X M L S c h e m a - i n s t a n c e "   x m l n s : x s d = " h t t p : / / w w w . w 3 . o r g / 2 0 0 1 / X M L S c h e m a " >  
     < P r e s e n t a t i o n O b j e c t T a g   T a g N a m e = " M M C 0 9 _ P O P U L A T E T E X T " > { T i t l e } < / P r e s e n t a t i o n O b j e c t T a g >  
 < / M M C O A _ O b j e c t T a g s > 
</file>

<file path=customXml/item1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60.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61.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62.xml>��< ? x m l   v e r s i o n = " 1 . 0 "   e n c o d i n g = " u t f - 1 6 " ? > < M M C O A _ O b j e c t T a g s   x m l n s : x s i = " h t t p : / / w w w . w 3 . o r g / 2 0 0 1 / X M L S c h e m a - i n s t a n c e "   x m l n s : x s d = " h t t p : / / w w w . w 3 . o r g / 2 0 0 1 / X M L S c h e m a " >  
     < P r e s e n t a t i o n O b j e c t T a g   T a g N a m e = " M M C 0 9 _ B R A N D F O N T S T Y L E " > M a s t e r T e x t < / P r e s e n t a t i o n O b j e c t T a g >  
 < / M M C O A _ O b j e c t T a g s > 
</file>

<file path=customXml/item163.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65.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6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67.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68.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169.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7.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70.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71.xml>��< ? x m l   v e r s i o n = " 1 . 0 "   e n c o d i n g = " u t f - 1 6 " ? > < M M C O A _ O b j e c t T a g s   x m l n s : x s i = " h t t p : / / w w w . w 3 . o r g / 2 0 0 1 / X M L S c h e m a - i n s t a n c e "   x m l n s : x s d = " h t t p : / / w w w . w 3 . o r g / 2 0 0 1 / X M L S c h e m a " >  
     < P r e s e n t a t i o n O b j e c t T a g   T a g N a m e = " M M C 0 9 _ B R A N D F O N T S T Y L E " > M a s t e r T e x t < / P r e s e n t a t i o n O b j e c t T a g >  
 < / M M C O A _ O b j e c t T a g s > 
</file>

<file path=customXml/item17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7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74.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75.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76.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7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7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79.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8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81.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18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8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8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85.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86.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187.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88.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89.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0.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91.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9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9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9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9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7.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19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00.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0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02.xml>��< ? x m l   v e r s i o n = " 1 . 0 "   e n c o d i n g = " u t f - 1 6 " ? > < M M C O A _ O b j e c t T a g s   x m l n s : x s i = " h t t p : / / w w w . w 3 . o r g / 2 0 0 1 / X M L S c h e m a - i n s t a n c e "   x m l n s : x s d = " h t t p : / / w w w . w 3 . o r g / 2 0 0 1 / X M L S c h e m a " >  
     < P r e s e n t a t i o n O b j e c t T a g   T a g N a m e = " M M C 0 9 _ L A Y O U T " > B l a n k < / P r e s e n t a t i o n O b j e c t T a g >  
 < / M M C O A _ O b j e c t T a g s > 
</file>

<file path=customXml/item20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0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0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06.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20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08.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209.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21.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21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11.xml>��< ? x m l   v e r s i o n = " 1 . 0 "   e n c o d i n g = " u t f - 1 6 " ? > < M M C O A _ O b j e c t T a g s   x m l n s : x s i = " h t t p : / / w w w . w 3 . o r g / 2 0 0 1 / X M L S c h e m a - i n s t a n c e "   x m l n s : x s d = " h t t p : / / w w w . w 3 . o r g / 2 0 0 1 / X M L S c h e m a " >  
     < P r e s e n t a t i o n O b j e c t T a g   T a g N a m e = " M M C 0 9 _ L A Y O U T " > B l a n k < / P r e s e n t a t i o n O b j e c t T a g >  
 < / M M C O A _ O b j e c t T a g s > 
</file>

<file path=customXml/item2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1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1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1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1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1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1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2.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2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21.xml>��< ? x m l   v e r s i o n = " 1 . 0 "   e n c o d i n g = " u t f - 1 6 " ? > < M M C O A _ O b j e c t T a g s   x m l n s : x s i = " h t t p : / / w w w . w 3 . o r g / 2 0 0 1 / X M L S c h e m a - i n s t a n c e "   x m l n s : x s d = " h t t p : / / w w w . w 3 . o r g / 2 0 0 1 / X M L S c h e m a " >  
     < P r e s e n t a t i o n O b j e c t T a g   T a g N a m e = " M M C 0 9 _ L A Y O U T " > B l a n k < / P r e s e n t a t i o n O b j e c t T a g >  
 < / M M C O A _ O b j e c t T a g s > 
</file>

<file path=customXml/item222.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2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2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2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26.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2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2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2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23.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33.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23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3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36.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23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9.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24.xml>��< ? x m l   v e r s i o n = " 1 . 0 "   e n c o d i n g = " u t f - 1 6 " ? > < M M C O A _ O b j e c t T a g s   x m l n s : x s i = " h t t p : / / w w w . w 3 . o r g / 2 0 0 1 / X M L S c h e m a - i n s t a n c e "   x m l n s : x s d = " h t t p : / / w w w . w 3 . o r g / 2 0 0 1 / X M L S c h e m a " >  
     < P r e s e n t a t i o n O b j e c t T a g   T a g N a m e = " M M C 0 9 _ L A Y O U T " > B l a n k < / P r e s e n t a t i o n O b j e c t T a g >  
 < / M M C O A _ O b j e c t T a g s > 
</file>

<file path=customXml/item24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2.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43.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244.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24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4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48.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249.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25.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250.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5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5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5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55.xml>��< ? x m l   v e r s i o n = " 1 . 0 "   e n c o d i n g = " u t f - 1 6 " ? > < M M C O A _ O b j e c t T a g s   x m l n s : x s i = " h t t p : / / w w w . w 3 . o r g / 2 0 0 1 / X M L S c h e m a - i n s t a n c e "   x m l n s : x s d = " h t t p : / / w w w . w 3 . o r g / 2 0 0 1 / X M L S c h e m a " >  
     < P r e s e n t a t i o n O b j e c t T a g   T a g N a m e = " M M C 0 9 _ B R A N D F O N T S T Y L E " > M a s t e r T e x t < / P r e s e n t a t i o n O b j e c t T a g >  
 < / M M C O A _ O b j e c t T a g s > 
</file>

<file path=customXml/item256.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25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5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59.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2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60.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6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62.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263.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26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265.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266.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267.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6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6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27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1.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272.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273.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27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27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7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7.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278.xml>��< ? x m l   v e r s i o n = " 1 . 0 "   e n c o d i n g = " u t f - 1 6 " ? > < M M C O A _ O b j e c t T a g s   x m l n s : x s i = " h t t p : / / w w w . w 3 . o r g / 2 0 0 1 / X M L S c h e m a - i n s t a n c e "   x m l n s : x s d = " h t t p : / / w w w . w 3 . o r g / 2 0 0 1 / X M L S c h e m a " >  
     < P r e s e n t a t i o n O b j e c t T a g   T a g N a m e = " M M C 0 9 _ L A Y O U T " > B l a n k < / P r e s e n t a t i o n O b j e c t T a g >  
 < / M M C O A _ O b j e c t T a g s > 
</file>

<file path=customXml/item279.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28.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28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8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82.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28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84.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28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8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8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88.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289.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2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90.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29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92.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29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94.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29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9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97.xml>��< ? x m l   v e r s i o n = " 1 . 0 "   e n c o d i n g = " u t f - 1 6 " ? > < M M C O A _ O b j e c t T a g s   x m l n s : x s i = " h t t p : / / w w w . w 3 . o r g / 2 0 0 1 / X M L S c h e m a - i n s t a n c e "   x m l n s : x s d = " h t t p : / / w w w . w 3 . o r g / 2 0 0 1 / X M L S c h e m a " >  
     < P r e s e n t a t i o n O b j e c t T a g   T a g N a m e = " M M C 0 9 _ B R A N D F O N T S T Y L E " > M a s t e r T e x t < / P r e s e n t a t i o n O b j e c t T a g >  
 < / M M C O A _ O b j e c t T a g s > 
</file>

<file path=customXml/item298.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299.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3.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30.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30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01.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302.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30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04.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305.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30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07.xml>��< ? x m l   v e r s i o n = " 1 . 0 "   e n c o d i n g = " u t f - 1 6 " ? > < M M C O A _ O b j e c t T a g s   x m l n s : x s i = " h t t p : / / w w w . w 3 . o r g / 2 0 0 1 / X M L S c h e m a - i n s t a n c e "   x m l n s : x s d = " h t t p : / / w w w . w 3 . o r g / 2 0 0 1 / X M L S c h e m a " >  
     < P r e s e n t a t i o n O b j e c t T a g   T a g N a m e = " M M C 0 9 _ B R A N D F O N T S T Y L E " > C o v e r T e x t < / P r e s e n t a t i o n O b j e c t T a g >  
 < / M M C O A _ O b j e c t T a g s > 
</file>

<file path=customXml/item30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309.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31.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310.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31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12.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1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14.xml>��< ? x m l   v e r s i o n = " 1 . 0 "   e n c o d i n g = " u t f - 1 6 " ? > < M M C O A _ O b j e c t T a g s   x m l n s : x s i = " h t t p : / / w w w . w 3 . o r g / 2 0 0 1 / X M L S c h e m a - i n s t a n c e "   x m l n s : x s d = " h t t p : / / w w w . w 3 . o r g / 2 0 0 1 / X M L S c h e m a " >  
     < P r e s e n t a t i o n O b j e c t T a g   T a g N a m e = " M M C 0 9 _ B R A N D F O N T S T Y L E " > M a s t e r T e x t < / P r e s e n t a t i o n O b j e c t T a g >  
 < / M M C O A _ O b j e c t T a g s > 
</file>

<file path=customXml/item31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16.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317.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318.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1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20.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21.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322.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323.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324.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32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26.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27.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328.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29.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3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30.xml>��< ? x m l   v e r s i o n = " 1 . 0 "   e n c o d i n g = " u t f - 1 6 " ? > < M M C O A _ O b j e c t T a g s   x m l n s : x s i = " h t t p : / / w w w . w 3 . o r g / 2 0 0 1 / X M L S c h e m a - i n s t a n c e "   x m l n s : x s d = " h t t p : / / w w w . w 3 . o r g / 2 0 0 1 / X M L S c h e m a " >  
     < P r e s e n t a t i o n O b j e c t T a g   T a g N a m e = " M M C 0 9 _ B R A N D F O N T S T Y L E " > M a s t e r T e x t < / P r e s e n t a t i o n O b j e c t T a g >  
 < / M M C O A _ O b j e c t T a g s > 
</file>

<file path=customXml/item33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3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34.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35.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336.xml>��< ? x m l   v e r s i o n = " 1 . 0 "   e n c o d i n g = " u t f - 1 6 " ? > < M M C O A _ O b j e c t T a g s   x m l n s : x s i = " h t t p : / / w w w . w 3 . o r g / 2 0 0 1 / X M L S c h e m a - i n s t a n c e "   x m l n s : x s d = " h t t p : / / w w w . w 3 . o r g / 2 0 0 1 / X M L S c h e m a " >  
     < P r e s e n t a t i o n O b j e c t T a g   T a g N a m e = " M M C 0 9 _ L A Y O U T " > B l a n k < / P r e s e n t a t i o n O b j e c t T a g >  
 < / M M C O A _ O b j e c t T a g s > 
</file>

<file path=customXml/item33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38.xml>��< ? x m l   v e r s i o n = " 1 . 0 "   e n c o d i n g = " u t f - 1 6 " ? > < M M C O A _ O b j e c t T a g s   x m l n s : x s i = " h t t p : / / w w w . w 3 . o r g / 2 0 0 1 / X M L S c h e m a - i n s t a n c e "   x m l n s : x s d = " h t t p : / / w w w . w 3 . o r g / 2 0 0 1 / X M L S c h e m a " >  
     < P r e s e n t a t i o n O b j e c t T a g   T a g N a m e = " M M C 0 9 _ B R A N D F O N T S T Y L E " > C o v e r T e x t < / P r e s e n t a t i o n O b j e c t T a g >  
 < / M M C O A _ O b j e c t T a g s > 
</file>

<file path=customXml/item339.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40.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42.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343.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44.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345.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346.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34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4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349.xml>��< ? x m l   v e r s i o n = " 1 . 0 "   e n c o d i n g = " u t f - 1 6 " ? > < M M C O A _ O b j e c t T a g s   x m l n s : x s i = " h t t p : / / w w w . w 3 . o r g / 2 0 0 1 / X M L S c h e m a - i n s t a n c e "   x m l n s : x s d = " h t t p : / / w w w . w 3 . o r g / 2 0 0 1 / X M L S c h e m a " >  
     < P r e s e n t a t i o n O b j e c t T a g   T a g N a m e = " M M C 0 9 _ L A Y O U T " > B l a n k < / P r e s e n t a t i o n O b j e c t T a g >  
 < / M M C O A _ O b j e c t T a g s > 
</file>

<file path=customXml/item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5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5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53.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54.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5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5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5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58.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59.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36.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360.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61.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362.xml>��< ? x m l   v e r s i o n = " 1 . 0 "   e n c o d i n g = " u t f - 1 6 " ? > < M M C O A _ O b j e c t T a g s   x m l n s : x s i = " h t t p : / / w w w . w 3 . o r g / 2 0 0 1 / X M L S c h e m a - i n s t a n c e "   x m l n s : x s d = " h t t p : / / w w w . w 3 . o r g / 2 0 0 1 / X M L S c h e m a " >  
     < P r e s e n t a t i o n O b j e c t T a g   T a g N a m e = " M M C 0 9 _ L A Y O U T " > B l a n k < / P r e s e n t a t i o n O b j e c t T a g >  
 < / M M C O A _ O b j e c t T a g s > 
</file>

<file path=customXml/item36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64.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365.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366.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6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68.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69.xml>��< ? x m l   v e r s i o n = " 1 . 0 "   e n c o d i n g = " u t f - 1 6 " ? > < M M C O A _ O b j e c t T a g s   x m l n s : x s i = " h t t p : / / w w w . w 3 . o r g / 2 0 0 1 / X M L S c h e m a - i n s t a n c e "   x m l n s : x s d = " h t t p : / / w w w . w 3 . o r g / 2 0 0 1 / X M L S c h e m a " >  
     < P r e s e n t a t i o n O b j e c t T a g   T a g N a m e = " M M C 0 9 _ B R A N D F O N T S T Y L E " > M a s t e r T e x t < / P r e s e n t a t i o n O b j e c t T a g >  
 < / M M C O A _ O b j e c t T a g s > 
</file>

<file path=customXml/item3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0.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71.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37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4.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375.xml>��< ? x m l   v e r s i o n = " 1 . 0 "   e n c o d i n g = " u t f - 1 6 " ? > < M M C O A _ O b j e c t T a g s   x m l n s : x s i = " h t t p : / / w w w . w 3 . o r g / 2 0 0 1 / X M L S c h e m a - i n s t a n c e "   x m l n s : x s d = " h t t p : / / w w w . w 3 . o r g / 2 0 0 1 / X M L S c h e m a " >  
     < P r e s e n t a t i o n O b j e c t T a g   T a g N a m e = " M M C 0 9 _ B R A N D F O N T S T Y L E " > M a s t e r T e x t < / P r e s e n t a t i o n O b j e c t T a g >  
 < / M M C O A _ O b j e c t T a g s > 
</file>

<file path=customXml/item376.xml>��< ? x m l   v e r s i o n = " 1 . 0 "   e n c o d i n g = " u t f - 1 6 " ? > < M M C O A _ O b j e c t T a g s   x m l n s : x s i = " h t t p : / / w w w . w 3 . o r g / 2 0 0 1 / X M L S c h e m a - i n s t a n c e "   x m l n s : x s d = " h t t p : / / w w w . w 3 . o r g / 2 0 0 1 / X M L S c h e m a " >  
     < P r e s e n t a t i o n O b j e c t T a g   T a g N a m e = " M M C 0 9 _ B R A N D F O N T S T Y L E " > C o v e r T e x t < / P r e s e n t a t i o n O b j e c t T a g >  
 < / M M C O A _ O b j e c t T a g s > 
</file>

<file path=customXml/item377.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378.xml>��< ? x m l   v e r s i o n = " 1 . 0 "   e n c o d i n g = " u t f - 1 6 " ? > < M M C O A _ O b j e c t T a g s   x m l n s : x s i = " h t t p : / / w w w . w 3 . o r g / 2 0 0 1 / X M L S c h e m a - i n s t a n c e "   x m l n s : x s d = " h t t p : / / w w w . w 3 . o r g / 2 0 0 1 / X M L S c h e m a " >  
     < P r e s e n t a t i o n O b j e c t T a g   T a g N a m e = " M M C 0 9 _ B R A N D F O N T S T Y L E " > C o v e r T e x t < / P r e s e n t a t i o n O b j e c t T a g >  
 < / M M C O A _ O b j e c t T a g s > 
</file>

<file path=customXml/item379.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38.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380.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38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82.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38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84.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85.xml>��< ? x m l   v e r s i o n = " 1 . 0 "   e n c o d i n g = " u t f - 1 6 " ? > < M M C O A _ O b j e c t T a g s   x m l n s : x s i = " h t t p : / / w w w . w 3 . o r g / 2 0 0 1 / X M L S c h e m a - i n s t a n c e "   x m l n s : x s d = " h t t p : / / w w w . w 3 . o r g / 2 0 0 1 / X M L S c h e m a " >  
     < P r e s e n t a t i o n O b j e c t T a g   T a g N a m e = " M M C 0 9 _ B R A N D F O N T S T Y L E " > M a s t e r T e x t < / P r e s e n t a t i o n O b j e c t T a g >  
 < / M M C O A _ O b j e c t T a g s > 
</file>

<file path=customXml/item386.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387.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8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8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9.xml>��< ? x m l   v e r s i o n = " 1 . 0 "   e n c o d i n g = " u t f - 1 6 " ? > < M M C O A _ O b j e c t T a g s   x m l n s : x s i = " h t t p : / / w w w . w 3 . o r g / 2 0 0 1 / X M L S c h e m a - i n s t a n c e "   x m l n s : x s d = " h t t p : / / w w w . w 3 . o r g / 2 0 0 1 / X M L S c h e m a " >  
     < P r e s e n t a t i o n O b j e c t T a g   T a g N a m e = " M M C 0 9 _ B R A N D F O N T S T Y L E " > M a s t e r T e x t < / P r e s e n t a t i o n O b j e c t T a g >  
 < / M M C O A _ O b j e c t T a g s > 
</file>

<file path=customXml/item39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91.xml>��< ? x m l   v e r s i o n = " 1 . 0 "   e n c o d i n g = " u t f - 1 6 " ? > < M M C O A _ O b j e c t T a g s   x m l n s : x s i = " h t t p : / / w w w . w 3 . o r g / 2 0 0 1 / X M L S c h e m a - i n s t a n c e "   x m l n s : x s d = " h t t p : / / w w w . w 3 . o r g / 2 0 0 1 / X M L S c h e m a " >  
     < P r e s e n t a t i o n O b j e c t T a g   T a g N a m e = " M M C 0 9 _ B R A N D F O N T S T Y L E " > C o v e r T e x t < / P r e s e n t a t i o n O b j e c t T a g >  
 < / M M C O A _ O b j e c t T a g s > 
</file>

<file path=customXml/item39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9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9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95.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39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97.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9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9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40.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400.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0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02.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403.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40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0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06.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407.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408.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409.xml>��< ? x m l   v e r s i o n = " 1 . 0 "   e n c o d i n g = " u t f - 1 6 " ? > < M M C O A _ O b j e c t T a g s   x m l n s : x s i = " h t t p : / / w w w . w 3 . o r g / 2 0 0 1 / X M L S c h e m a - i n s t a n c e "   x m l n s : x s d = " h t t p : / / w w w . w 3 . o r g / 2 0 0 1 / X M L S c h e m a " >  
     < P r e s e n t a t i o n O b j e c t T a g   T a g N a m e = " M M C 0 9 _ L A Y O U T " > B l a n k < / P r e s e n t a t i o n O b j e c t T a g >  
 < / M M C O A _ O b j e c t T a g s > 
</file>

<file path=customXml/item41.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410.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11.xml>��< ? x m l   v e r s i o n = " 1 . 0 "   e n c o d i n g = " u t f - 1 6 " ? > < M M C O A _ O b j e c t T a g s   x m l n s : x s i = " h t t p : / / w w w . w 3 . o r g / 2 0 0 1 / X M L S c h e m a - i n s t a n c e "   x m l n s : x s d = " h t t p : / / w w w . w 3 . o r g / 2 0 0 1 / X M L S c h e m a " >  
     < P r e s e n t a t i o n O b j e c t T a g   T a g N a m e = " M M C 0 9 _ B R A N D F O N T S T Y L E " > C o v e r T e x t < / P r e s e n t a t i o n O b j e c t T a g >  
 < / M M C O A _ O b j e c t T a g s > 
</file>

<file path=customXml/item412.xml>��< ? x m l   v e r s i o n = " 1 . 0 "   e n c o d i n g = " u t f - 1 6 " ? > < M M C O A _ O b j e c t T a g s   x m l n s : x s i = " h t t p : / / w w w . w 3 . o r g / 2 0 0 1 / X M L S c h e m a - i n s t a n c e "   x m l n s : x s d = " h t t p : / / w w w . w 3 . o r g / 2 0 0 1 / X M L S c h e m a " >  
     < P r e s e n t a t i o n O b j e c t T a g   T a g N a m e = " M M C 0 9 _ B R A N D F O N T S T Y L E " > C o v e r T e x t < / P r e s e n t a t i o n O b j e c t T a g >  
 < / M M C O A _ O b j e c t T a g s > 
</file>

<file path=customXml/item41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1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15.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416.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41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41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19.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21.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42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4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2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2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26.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427.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428.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42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30.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431.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32.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3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35.xml>��< ? x m l   v e r s i o n = " 1 . 0 "   e n c o d i n g = " u t f - 1 6 " ? > < M M C O A _ O b j e c t T a g s   x m l n s : x s i = " h t t p : / / w w w . w 3 . o r g / 2 0 0 1 / X M L S c h e m a - i n s t a n c e "   x m l n s : x s d = " h t t p : / / w w w . w 3 . o r g / 2 0 0 1 / X M L S c h e m a " >  
     < P r e s e n t a t i o n O b j e c t T a g   T a g N a m e = " M M C 0 9 _ B R A N D F O N T S T Y L E " > M a s t e r T e x t < / P r e s e n t a t i o n O b j e c t T a g >  
 < / M M C O A _ O b j e c t T a g s > 
</file>

<file path=customXml/item436.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43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3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39.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4.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4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4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4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43.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444.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44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4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4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4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49.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45.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450.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4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3.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454.xml>��< ? x m l   v e r s i o n = " 1 . 0 "   e n c o d i n g = " u t f - 1 6 " ? > < M M C O A _ O b j e c t T a g s   x m l n s : x s i = " h t t p : / / w w w . w 3 . o r g / 2 0 0 1 / X M L S c h e m a - i n s t a n c e "   x m l n s : x s d = " h t t p : / / w w w . w 3 . o r g / 2 0 0 1 / X M L S c h e m a " >  
     < P r e s e n t a t i o n O b j e c t T a g   T a g N a m e = " M M C 0 9 _ B R A N D F O N T S T Y L E " > C o v e r T e x t < / P r e s e n t a t i o n O b j e c t T a g >  
 < / M M C O A _ O b j e c t T a g s > 
</file>

<file path=customXml/item45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6.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45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58.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5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460.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461.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462.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46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6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67.xml>��< ? x m l   v e r s i o n = " 1 . 0 "   e n c o d i n g = " u t f - 1 6 " ? > < M M C O A _ O b j e c t T a g s   x m l n s : x s i = " h t t p : / / w w w . w 3 . o r g / 2 0 0 1 / X M L S c h e m a - i n s t a n c e "   x m l n s : x s d = " h t t p : / / w w w . w 3 . o r g / 2 0 0 1 / X M L S c h e m a " >  
     < P r e s e n t a t i o n O b j e c t T a g   T a g N a m e = " M M C O A _ S A M P L E S L I D E _ I D " > e 1 7 4 2 0 5 3 - f b 2 e - 4 9 3 1 - 8 0 7 e - 1 8 2 1 c a e 5 e 9 b a < / P r e s e n t a t i o n O b j e c t T a g >  
 < / M M C O A _ O b j e c t T a g s > 
</file>

<file path=customXml/item468.xml>��< ? x m l   v e r s i o n = " 1 . 0 "   e n c o d i n g = " u t f - 1 6 " ? > < M M C O A _ O b j e c t T a g s   x m l n s : x s i = " h t t p : / / w w w . w 3 . o r g / 2 0 0 1 / X M L S c h e m a - i n s t a n c e "   x m l n s : x s d = " h t t p : / / w w w . w 3 . o r g / 2 0 0 1 / X M L S c h e m a " >  
     < P r e s e n t a t i o n O b j e c t T a g   T a g N a m e = " M M C 0 9 _ B R A N D F O N T S T Y L E " > C o v e r T e x t < / P r e s e n t a t i o n O b j e c t T a g >  
 < / M M C O A _ O b j e c t T a g s > 
</file>

<file path=customXml/item469.xml>��< ? x m l   v e r s i o n = " 1 . 0 "   e n c o d i n g = " u t f - 1 6 " ? > < M M C O A _ O b j e c t T a g s   x m l n s : x s i = " h t t p : / / w w w . w 3 . o r g / 2 0 0 1 / X M L S c h e m a - i n s t a n c e "   x m l n s : x s d = " h t t p : / / w w w . w 3 . o r g / 2 0 0 1 / X M L S c h e m a " >  
     < P r e s e n t a t i o n O b j e c t T a g   T a g N a m e = " M M C 0 9 _ B R A N D F O N T S T Y L E " > C o v e r T e x t < / P r e s e n t a t i o n O b j e c t T a g >  
 < / M M C O A _ O b j e c t T a g s > 
</file>

<file path=customXml/item4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7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71.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472.xml>��< ? x m l   v e r s i o n = " 1 . 0 "   e n c o d i n g = " u t f - 1 6 " ? > < M M C O A _ O b j e c t T a g s   x m l n s : x s i = " h t t p : / / w w w . w 3 . o r g / 2 0 0 1 / X M L S c h e m a - i n s t a n c e "   x m l n s : x s d = " h t t p : / / w w w . w 3 . o r g / 2 0 0 1 / X M L S c h e m a " >  
     < P r e s e n t a t i o n O b j e c t T a g   T a g N a m e = " M M C 0 9 _ B R A N D F O N T S T Y L E " > M a s t e r T e x t < / P r e s e n t a t i o n O b j e c t T a g >  
 < / M M C O A _ O b j e c t T a g s > 
</file>

<file path=customXml/item47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74.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75.xml>��< ? x m l   v e r s i o n = " 1 . 0 "   e n c o d i n g = " u t f - 1 6 " ? > < M M C O A _ O b j e c t T a g s   x m l n s : x s i = " h t t p : / / w w w . w 3 . o r g / 2 0 0 1 / X M L S c h e m a - i n s t a n c e "   x m l n s : x s d = " h t t p : / / w w w . w 3 . o r g / 2 0 0 1 / X M L S c h e m a " >  
     < P r e s e n t a t i o n O b j e c t T a g   T a g N a m e = " M M C 0 9 _ B R A N D F O N T S T Y L E " > M a s t e r T e x t < / P r e s e n t a t i o n O b j e c t T a g >  
 < / M M C O A _ O b j e c t T a g s > 
</file>

<file path=customXml/item476.xml>��< ? x m l   v e r s i o n = " 1 . 0 "   e n c o d i n g = " u t f - 1 6 " ? > < M M C O A _ O b j e c t T a g s   x m l n s : x s i = " h t t p : / / w w w . w 3 . o r g / 2 0 0 1 / X M L S c h e m a - i n s t a n c e "   x m l n s : x s d = " h t t p : / / w w w . w 3 . o r g / 2 0 0 1 / X M L S c h e m a " >  
     < P r e s e n t a t i o n O b j e c t T a g   T a g N a m e = " M M C 0 9 _ B R A N D F O N T S T Y L E " > C o v e r T e x t < / P r e s e n t a t i o n O b j e c t T a g >  
 < / M M C O A _ O b j e c t T a g s > 
</file>

<file path=customXml/item47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78.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47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8.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48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81.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482.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483.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48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8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86.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487.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48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8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9.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490.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491.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49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93.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494.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9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96.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97.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98.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49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0.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500.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50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0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0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0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0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0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07.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08.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50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1.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5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11.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512.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14.xml>��< ? x m l   v e r s i o n = " 1 . 0 "   e n c o d i n g = " u t f - 1 6 " ? > < M M C O A _ O b j e c t T a g s   x m l n s : x s i = " h t t p : / / w w w . w 3 . o r g / 2 0 0 1 / X M L S c h e m a - i n s t a n c e "   x m l n s : x s d = " h t t p : / / w w w . w 3 . o r g / 2 0 0 1 / X M L S c h e m a " >  
     < P r e s e n t a t i o n O b j e c t T a g   T a g N a m e = " M M C 0 9 _ B R A N D F O N T S T Y L E " > M a s t e r T e x t < / P r e s e n t a t i o n O b j e c t T a g >  
 < / M M C O A _ O b j e c t T a g s > 
</file>

<file path=customXml/item51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1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17.xml>��< ? x m l   v e r s i o n = " 1 . 0 "   e n c o d i n g = " u t f - 1 6 " ? > < M M C O A _ O b j e c t T a g s   x m l n s : x s i = " h t t p : / / w w w . w 3 . o r g / 2 0 0 1 / X M L S c h e m a - i n s t a n c e "   x m l n s : x s d = " h t t p : / / w w w . w 3 . o r g / 2 0 0 1 / X M L S c h e m a " >  
     < P r e s e n t a t i o n O b j e c t T a g   T a g N a m e = " M M C 0 9 _ P O P U L A T E T E X T " > { L e g a l B a c k } < / P r e s e n t a t i o n O b j e c t T a g >  
 < / M M C O A _ O b j e c t T a g s > 
</file>

<file path=customXml/item518.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2.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520.xml>��< ? x m l   v e r s i o n = " 1 . 0 "   e n c o d i n g = " u t f - 1 6 " ? > < M M C O A _ O b j e c t T a g s   x m l n s : x s i = " h t t p : / / w w w . w 3 . o r g / 2 0 0 1 / X M L S c h e m a - i n s t a n c e "   x m l n s : x s d = " h t t p : / / w w w . w 3 . o r g / 2 0 0 1 / X M L S c h e m a " >  
     < P r e s e n t a t i o n O b j e c t T a g   T a g N a m e = " M M C 0 9 _ L A Y O U T " > B l a n k < / P r e s e n t a t i o n O b j e c t T a g >  
 < / M M C O A _ O b j e c t T a g s > 
</file>

<file path=customXml/item521.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522.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523.xml>��< ? x m l   v e r s i o n = " 1 . 0 "   e n c o d i n g = " u t f - 1 6 " ? > < M M C O A _ O b j e c t T a g s   x m l n s : x s i = " h t t p : / / w w w . w 3 . o r g / 2 0 0 1 / X M L S c h e m a - i n s t a n c e "   x m l n s : x s d = " h t t p : / / w w w . w 3 . o r g / 2 0 0 1 / X M L S c h e m a " >  
     < P r e s e n t a t i o n O b j e c t T a g   T a g N a m e = " M M C 0 9 _ L A Y O U T " > B l a n k < / P r e s e n t a t i o n O b j e c t T a g >  
 < / M M C O A _ O b j e c t T a g s > 
</file>

<file path=customXml/item524.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525.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52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27.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52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29.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5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3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3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3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3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3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3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38.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53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5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54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4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4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543.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544.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545.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546.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54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4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4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5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51.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55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53.xml>��< ? x m l   v e r s i o n = " 1 . 0 "   e n c o d i n g = " u t f - 1 6 " ? > < M M C O A _ O b j e c t T a g s   x m l n s : x s i = " h t t p : / / w w w . w 3 . o r g / 2 0 0 1 / X M L S c h e m a - i n s t a n c e "   x m l n s : x s d = " h t t p : / / w w w . w 3 . o r g / 2 0 0 1 / X M L S c h e m a " >  
     < P r e s e n t a t i o n O b j e c t T a g   T a g N a m e = " M M C 0 9 _ P O P U L A T E T E X T " > { S u b T i t l e } < / P r e s e n t a t i o n O b j e c t T a g >  
 < / M M C O A _ O b j e c t T a g s > 
</file>

<file path=customXml/item554.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555.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55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57.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558.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559.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56.xml>��< ? x m l   v e r s i o n = " 1 . 0 "   e n c o d i n g = " u t f - 1 6 " ? > < M M C O A _ O b j e c t T a g s   x m l n s : x s i = " h t t p : / / w w w . w 3 . o r g / 2 0 0 1 / X M L S c h e m a - i n s t a n c e "   x m l n s : x s d = " h t t p : / / w w w . w 3 . o r g / 2 0 0 1 / X M L S c h e m a " >  
     < P r e s e n t a t i o n O b j e c t T a g   T a g N a m e = " M M C 0 9 _ B R A N D F O N T S T Y L E " > M a s t e r T e x t < / P r e s e n t a t i o n O b j e c t T a g >  
 < / M M C O A _ O b j e c t T a g s > 
</file>

<file path=customXml/item560.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561.xml>��< ? x m l   v e r s i o n = " 1 . 0 "   e n c o d i n g = " u t f - 1 6 " ? > < M M C O A _ O b j e c t T a g s   x m l n s : x s i = " h t t p : / / w w w . w 3 . o r g / 2 0 0 1 / X M L S c h e m a - i n s t a n c e "   x m l n s : x s d = " h t t p : / / w w w . w 3 . o r g / 2 0 0 1 / X M L S c h e m a " >  
     < P r e s e n t a t i o n O b j e c t T a g   T a g N a m e = " M M C 0 9 _ B R A N D F O N T S T Y L E " > M a s t e r T e x t < / P r e s e n t a t i o n O b j e c t T a g >  
 < / M M C O A _ O b j e c t T a g s > 
</file>

<file path=customXml/item56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6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64.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565.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56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56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56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569.xml>��< ? x m l   v e r s i o n = " 1 . 0 "   e n c o d i n g = " u t f - 1 6 " ? > < M M C O A _ O b j e c t T a g s   x m l n s : x s i = " h t t p : / / w w w . w 3 . o r g / 2 0 0 1 / X M L S c h e m a - i n s t a n c e "   x m l n s : x s d = " h t t p : / / w w w . w 3 . o r g / 2 0 0 1 / X M L S c h e m a " >  
     < P r e s e n t a t i o n O b j e c t T a g   T a g N a m e = " M M C O A _ S A M P L E S L I D E _ I D " > 8 8 5 8 f 7 e d - c b c a - 4 3 8 6 - 9 f 2 5 - 0 5 a d 7 5 9 5 2 3 9 7 < / P r e s e n t a t i o n O b j e c t T a g >  
 < / M M C O A _ O b j e c t T a g s > 
</file>

<file path=customXml/item5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70.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571.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572.xml>��< ? x m l   v e r s i o n = " 1 . 0 "   e n c o d i n g = " u t f - 1 6 " ? > < M M C O A _ O b j e c t T a g s   x m l n s : x s i = " h t t p : / / w w w . w 3 . o r g / 2 0 0 1 / X M L S c h e m a - i n s t a n c e "   x m l n s : x s d = " h t t p : / / w w w . w 3 . o r g / 2 0 0 1 / X M L S c h e m a " >  
     < P r e s e n t a t i o n O b j e c t T a g   T a g N a m e = " M M C 0 9 _ L A Y O U T " > B l a n k < / P r e s e n t a t i o n O b j e c t T a g >  
 < / M M C O A _ O b j e c t T a g s > 
</file>

<file path=customXml/item573.xml>��< ? x m l   v e r s i o n = " 1 . 0 "   e n c o d i n g = " u t f - 1 6 " ? > < M M C O A _ O b j e c t T a g s   x m l n s : x s i = " h t t p : / / w w w . w 3 . o r g / 2 0 0 1 / X M L S c h e m a - i n s t a n c e "   x m l n s : x s d = " h t t p : / / w w w . w 3 . o r g / 2 0 0 1 / X M L S c h e m a " >  
     < P r e s e n t a t i o n O b j e c t T a g   T a g N a m e = " M M C 0 9 _ B R A N D F O N T S T Y L E " > M a s t e r T e x t < / P r e s e n t a t i o n O b j e c t T a g >  
 < / M M C O A _ O b j e c t T a g s > 
</file>

<file path=customXml/item574.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575.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57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77.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578.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7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80.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581.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8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8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84.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58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86.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58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88.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58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9.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59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91.xml>��< ? x m l   v e r s i o n = " 1 . 0 "   e n c o d i n g = " u t f - 1 6 " ? > < M M C O A _ O b j e c t T a g s   x m l n s : x s i = " h t t p : / / w w w . w 3 . o r g / 2 0 0 1 / X M L S c h e m a - i n s t a n c e "   x m l n s : x s d = " h t t p : / / w w w . w 3 . o r g / 2 0 0 1 / X M L S c h e m a " >  
     < P r e s e n t a t i o n O b j e c t T a g   T a g N a m e = " M M C 0 9 _ B R A N D F O N T S T Y L E " > M a s t e r T e x t < / P r e s e n t a t i o n O b j e c t T a g >  
 < / M M C O A _ O b j e c t T a g s > 
</file>

<file path=customXml/item592.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593.xml>��< ? x m l   v e r s i o n = " 1 . 0 "   e n c o d i n g = " u t f - 1 6 " ? > < M M C O A _ O b j e c t T a g s   x m l n s : x s i = " h t t p : / / w w w . w 3 . o r g / 2 0 0 1 / X M L S c h e m a - i n s t a n c e "   x m l n s : x s d = " h t t p : / / w w w . w 3 . o r g / 2 0 0 1 / X M L S c h e m a " >  
     < P r e s e n t a t i o n O b j e c t T a g   T a g N a m e = " M M C 0 9 _ B R A N D F O N T S T Y L E " > M a s t e r T e x t < / P r e s e n t a t i o n O b j e c t T a g >  
 < / M M C O A _ O b j e c t T a g s > 
</file>

<file path=customXml/item59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95.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59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97.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59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99.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6.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60.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600.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601.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602.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60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0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0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06.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 
 < / M M C O A _ O b j e c t T a g s > 
</file>

<file path=customXml/item607.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60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0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11.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61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13.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61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1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1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6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18.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6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20.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621.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62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24.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6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26.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62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28.xml>��< ? x m l   v e r s i o n = " 1 . 0 "   e n c o d i n g = " u t f - 1 6 " ? > < M M C O A _ O b j e c t T a g s   x m l n s : x s i = " h t t p : / / w w w . w 3 . o r g / 2 0 0 1 / X M L S c h e m a - i n s t a n c e "   x m l n s : x s d = " h t t p : / / w w w . w 3 . o r g / 2 0 0 1 / X M L S c h e m a " >  
     < P r e s e n t a t i o n O b j e c t T a g   T a g N a m e = " M M C 0 9 _ B R A N D F O N T S T Y L E " > M a s t e r T e x t < / P r e s e n t a t i o n O b j e c t T a g >  
 < / M M C O A _ O b j e c t T a g s > 
</file>

<file path=customXml/item6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3.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630.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631.xml>��< ? x m l   v e r s i o n = " 1 . 0 "   e n c o d i n g = " u t f - 1 6 " ? > < M M C O A _ O b j e c t T a g s   x m l n s : x s i = " h t t p : / / w w w . w 3 . o r g / 2 0 0 1 / X M L S c h e m a - i n s t a n c e "   x m l n s : x s d = " h t t p : / / w w w . w 3 . o r g / 2 0 0 1 / X M L S c h e m a " >  
     < P r e s e n t a t i o n O b j e c t T a g   T a g N a m e = " M M C 0 9 _ B R A N D F O N T S T Y L E " > M a s t e r T e x t < / P r e s e n t a t i o n O b j e c t T a g >  
 < / M M C O A _ O b j e c t T a g s > 
</file>

<file path=customXml/item6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34.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635.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63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3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3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3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40.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641.xml>��< ? x m l   v e r s i o n = " 1 . 0 "   e n c o d i n g = " u t f - 1 6 " ? > < M M C O A _ O b j e c t T a g s   x m l n s : x s i = " h t t p : / / w w w . w 3 . o r g / 2 0 0 1 / X M L S c h e m a - i n s t a n c e "   x m l n s : x s d = " h t t p : / / w w w . w 3 . o r g / 2 0 0 1 / X M L S c h e m a " >  
     < P r e s e n t a t i o n O b j e c t T a g   T a g N a m e = " M M C 0 9 _ P O P U L A T E T E X T " > [ B r a n d _ M M C 2 0 2 1 . A g e n d a S l i d e T i t l e ] < / P r e s e n t a t i o n O b j e c t T a g >  
 < / M M C O A _ O b j e c t T a g s > 
</file>

<file path=customXml/item64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43.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644.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64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4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47.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648.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64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5.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650.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6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653.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65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56.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65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5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66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6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66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6.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667.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66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6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7.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67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7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7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7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74.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67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7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7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7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79.xml>��< ? x m l   v e r s i o n = " 1 . 0 "   e n c o d i n g = " u t f - 1 6 " ? > < M M C O A _ O b j e c t T a g s   x m l n s : x s i = " h t t p : / / w w w . w 3 . o r g / 2 0 0 1 / X M L S c h e m a - i n s t a n c e "   x m l n s : x s d = " h t t p : / / w w w . w 3 . o r g / 2 0 0 1 / X M L S c h e m a " >  
     < P r e s e n t a t i o n O b j e c t T a g   T a g N a m e = " M M C 0 9 _ B R A N D F O N T S T Y L E " > M a s t e r T e x t < / P r e s e n t a t i o n O b j e c t T a g >  
 < / M M C O A _ O b j e c t T a g s > 
</file>

<file path=customXml/item6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80.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68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82.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683.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68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85.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68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87.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688.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689.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69.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69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91.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692.xml>��< ? x m l   v e r s i o n = " 1 . 0 "   e n c o d i n g = " u t f - 1 6 " ? > < M M C O A _ O b j e c t T a g s   x m l n s : x s i = " h t t p : / / w w w . w 3 . o r g / 2 0 0 1 / X M L S c h e m a - i n s t a n c e "   x m l n s : x s d = " h t t p : / / w w w . w 3 . o r g / 2 0 0 1 / X M L S c h e m a " >  
     < P r e s e n t a t i o n O b j e c t T a g   T a g N a m e = " M M C 0 9 _ B R A N D F O N T S T Y L E " > M a s t e r T e x t < / P r e s e n t a t i o n O b j e c t T a g >  
 < / M M C O A _ O b j e c t T a g s > 
</file>

<file path=customXml/item69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94.xml>��< ? x m l   v e r s i o n = " 1 . 0 "   e n c o d i n g = " u t f - 1 6 " ? > < M M C O A _ O b j e c t T a g s   x m l n s : x s i = " h t t p : / / w w w . w 3 . o r g / 2 0 0 1 / X M L S c h e m a - i n s t a n c e "   x m l n s : x s d = " h t t p : / / w w w . w 3 . o r g / 2 0 0 1 / X M L S c h e m a " >  
     < P r e s e n t a t i o n O b j e c t T a g   T a g N a m e = " M M C 0 9 _ L A Y O U T " > B l a n k < / P r e s e n t a t i o n O b j e c t T a g >  
 < / M M C O A _ O b j e c t T a g s > 
</file>

<file path=customXml/item695.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69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697.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698.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699.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7.xml>��< ? x m l   v e r s i o n = " 1 . 0 "   e n c o d i n g = " u t f - 1 6 " ? > < M M C O A _ O b j e c t T a g s   x m l n s : x s i = " h t t p : / / w w w . w 3 . o r g / 2 0 0 1 / X M L S c h e m a - i n s t a n c e "   x m l n s : x s d = " h t t p : / / w w w . w 3 . o r g / 2 0 0 1 / X M L S c h e m a " >  
     < P r e s e n t a t i o n O b j e c t T a g   T a g N a m e = " M M C 0 9 _ B R A N D F O N T S T Y L E " > C o v e r T e x t < / P r e s e n t a t i o n O b j e c t T a g >  
 < / M M C O A _ O b j e c t T a g s > 
</file>

<file path=customXml/item7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0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01.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702.xml>��< ? x m l   v e r s i o n = " 1 . 0 "   e n c o d i n g = " u t f - 1 6 " ? > < M M C O A _ O b j e c t T a g s   x m l n s : x s i = " h t t p : / / w w w . w 3 . o r g / 2 0 0 1 / X M L S c h e m a - i n s t a n c e "   x m l n s : x s d = " h t t p : / / w w w . w 3 . o r g / 2 0 0 1 / X M L S c h e m a " >  
     < P r e s e n t a t i o n O b j e c t T a g   T a g N a m e = " M M C 0 9 _ B R A N D F O N T S T Y L E " > C o v e r T e x t < / P r e s e n t a t i o n O b j e c t T a g >  
 < / M M C O A _ O b j e c t T a g s > 
</file>

<file path=customXml/item70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0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05.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70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07.xml>��< ? x m l   v e r s i o n = " 1 . 0 "   e n c o d i n g = " u t f - 1 6 " ? > < M M C O A _ O b j e c t T a g s   x m l n s : x s i = " h t t p : / / w w w . w 3 . o r g / 2 0 0 1 / X M L S c h e m a - i n s t a n c e "   x m l n s : x s d = " h t t p : / / w w w . w 3 . o r g / 2 0 0 1 / X M L S c h e m a " >  
     < P r e s e n t a t i o n O b j e c t T a g   T a g N a m e = " M M C 0 9 _ B R A N D F O N T S T Y L E " > M a s t e r T e x t < / P r e s e n t a t i o n O b j e c t T a g >  
 < / M M C O A _ O b j e c t T a g s > 
</file>

<file path=customXml/item708.xml>��< ? x m l   v e r s i o n = " 1 . 0 "   e n c o d i n g = " u t f - 1 6 " ? > < M M C O A _ O b j e c t T a g s   x m l n s : x s i = " h t t p : / / w w w . w 3 . o r g / 2 0 0 1 / X M L S c h e m a - i n s t a n c e "   x m l n s : x s d = " h t t p : / / w w w . w 3 . o r g / 2 0 0 1 / X M L S c h e m a " >  
     < P r e s e n t a t i o n O b j e c t T a g   T a g N a m e = " M M C 0 9 _ L A Y O U T " > B l a n k < / P r e s e n t a t i o n O b j e c t T a g >  
 < / M M C O A _ O b j e c t T a g s > 
</file>

<file path=customXml/item709.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71.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7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11.xml>��< ? x m l   v e r s i o n = " 1 . 0 "   e n c o d i n g = " u t f - 1 6 " ? > < M M C O A _ O b j e c t T a g s   x m l n s : x s i = " h t t p : / / w w w . w 3 . o r g / 2 0 0 1 / X M L S c h e m a - i n s t a n c e "   x m l n s : x s d = " h t t p : / / w w w . w 3 . o r g / 2 0 0 1 / X M L S c h e m a " >  
     < P r e s e n t a t i o n O b j e c t T a g   T a g N a m e = " M M C 0 9 _ B R A N D F O N T S T Y L E " > M a s t e r T e x t < / P r e s e n t a t i o n O b j e c t T a g >  
 < / M M C O A _ O b j e c t T a g s > 
</file>

<file path=customXml/item712.xml>��< ? x m l   v e r s i o n = " 1 . 0 "   e n c o d i n g = " u t f - 1 6 " ? > < M M C O A _ O b j e c t T a g s   x m l n s : x s i = " h t t p : / / w w w . w 3 . o r g / 2 0 0 1 / X M L S c h e m a - i n s t a n c e "   x m l n s : x s d = " h t t p : / / w w w . w 3 . o r g / 2 0 0 1 / X M L S c h e m a " >  
     < P r e s e n t a t i o n O b j e c t T a g   T a g N a m e = " M M C 0 9 _ L A Y O U T " > B l a n k < / P r e s e n t a t i o n O b j e c t T a g >  
 < / M M C O A _ O b j e c t T a g s > 
</file>

<file path=customXml/item713.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71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1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16.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717.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718.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71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20.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72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2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2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2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2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28.xml>��< ? x m l   v e r s i o n = " 1 . 0 "   e n c o d i n g = " u t f - 1 6 " ? > < M M C O A _ O b j e c t T a g s   x m l n s : x s i = " h t t p : / / w w w . w 3 . o r g / 2 0 0 1 / X M L S c h e m a - i n s t a n c e "   x m l n s : x s d = " h t t p : / / w w w . w 3 . o r g / 2 0 0 1 / X M L S c h e m a " >  
     < P r e s e n t a t i o n O b j e c t T a g   T a g N a m e = " M M C 0 9 _ B R A N D F O N T S T Y L E " > M a s t e r T e x t < / P r e s e n t a t i o n O b j e c t T a g >  
 < / M M C O A _ O b j e c t T a g s > 
</file>

<file path=customXml/item729.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7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30.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73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32.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733.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734.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7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3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37.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738.xml>��< ? x m l   v e r s i o n = " 1 . 0 "   e n c o d i n g = " u t f - 1 6 " ? > < M M C O A _ O b j e c t T a g s   x m l n s : x s i = " h t t p : / / w w w . w 3 . o r g / 2 0 0 1 / X M L S c h e m a - i n s t a n c e "   x m l n s : x s d = " h t t p : / / w w w . w 3 . o r g / 2 0 0 1 / X M L S c h e m a " >  
     < P r e s e n t a t i o n O b j e c t T a g   T a g N a m e = " M M C 0 9 _ B R A N D F O N T S T Y L E " > M a s t e r T e x t < / P r e s e n t a t i o n O b j e c t T a g >  
 < / M M C O A _ O b j e c t T a g s > 
</file>

<file path=customXml/item739.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7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74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41.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 g r a d ; s i m p l e - b r i g h t - t e a l < / P r e s e n t a t i o n O b j e c t T a g >  
     < P r e s e n t a t i o n O b j e c t T a g   T a g N a m e = " M M C O A _ B A C K G R O U N D _ L O G O _ O P T I O N " > W H I T E < / P r e s e n t a t i o n O b j e c t T a g >  
 < / M M C O A _ O b j e c t T a g s > 
</file>

<file path=customXml/item742.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74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4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45.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746.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74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4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49.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75.xml>��< ? x m l   v e r s i o n = " 1 . 0 "   e n c o d i n g = " u t f - 1 6 " ? > < M M C O A _ O b j e c t T a g s   x m l n s : x s i = " h t t p : / / w w w . w 3 . o r g / 2 0 0 1 / X M L S c h e m a - i n s t a n c e "   x m l n s : x s d = " h t t p : / / w w w . w 3 . o r g / 2 0 0 1 / X M L S c h e m a " >  
     < P r e s e n t a t i o n O b j e c t T a g   T a g N a m e = " M M C 0 9 _ L A Y O U T " > B l a n k < / P r e s e n t a t i o n O b j e c t T a g >  
 < / M M C O A _ O b j e c t T a g s > 
</file>

<file path=customXml/item75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5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52.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753.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754.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755.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756.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757.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758.xml>��< ? x m l   v e r s i o n = " 1 . 0 "   e n c o d i n g = " u t f - 1 6 " ? > < M M C O A _ O b j e c t T a g s   x m l n s : x s i = " h t t p : / / w w w . w 3 . o r g / 2 0 0 1 / X M L S c h e m a - i n s t a n c e "   x m l n s : x s d = " h t t p : / / w w w . w 3 . o r g / 2 0 0 1 / X M L S c h e m a " >  
     < P r e s e n t a t i o n O b j e c t T a g   T a g N a m e = " M M C 0 9 _ L A Y O U T " > B l a n k < / P r e s e n t a t i o n O b j e c t T a g >  
 < / M M C O A _ O b j e c t T a g s > 
</file>

<file path=customXml/item75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7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76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6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6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63.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764.xml>��< ? x m l   v e r s i o n = " 1 . 0 "   e n c o d i n g = " u t f - 1 6 " ? > < M M C O A _ O b j e c t T a g s   x m l n s : x s i = " h t t p : / / w w w . w 3 . o r g / 2 0 0 1 / X M L S c h e m a - i n s t a n c e "   x m l n s : x s d = " h t t p : / / w w w . w 3 . o r g / 2 0 0 1 / X M L S c h e m a " >  
     < P r e s e n t a t i o n O b j e c t T a g   T a g N a m e = " M M C 0 9 _ B R A N D F O N T S T Y L E " > M a s t e r T e x t < / P r e s e n t a t i o n O b j e c t T a g >  
 < / M M C O A _ O b j e c t T a g s > 
</file>

<file path=customXml/item7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6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67.xml>��< ? x m l   v e r s i o n = " 1 . 0 "   e n c o d i n g = " u t f - 1 6 " ? > < M M C O A _ O b j e c t T a g s   x m l n s : x s i = " h t t p : / / w w w . w 3 . o r g / 2 0 0 1 / X M L S c h e m a - i n s t a n c e "   x m l n s : x s d = " h t t p : / / w w w . w 3 . o r g / 2 0 0 1 / X M L S c h e m a " >  
     < P r e s e n t a t i o n O b j e c t T a g   T a g N a m e = " M M C 0 9 _ B R A N D F O N T S T Y L E " > C o v e r T e x t < / P r e s e n t a t i o n O b j e c t T a g >  
 < / M M C O A _ O b j e c t T a g s > 
</file>

<file path=customXml/item76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69.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7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77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7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72.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77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8.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79.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80.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81.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8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3.xml>��< ? x m l   v e r s i o n = " 1 . 0 "   e n c o d i n g = " u t f - 1 6 " ? > < M M C O A _ O b j e c t T a g s   x m l n s : x s i = " h t t p : / / w w w . w 3 . o r g / 2 0 0 1 / X M L S c h e m a - i n s t a n c e "   x m l n s : x s d = " h t t p : / / w w w . w 3 . o r g / 2 0 0 1 / X M L S c h e m a " >  
     < P r e s e n t a t i o n O b j e c t T a g   T a g N a m e = " M M C 0 9 _ B R A N D F O N T S T Y L E " > C o v e r T e x t < / P r e s e n t a t i o n O b j e c t T a g >  
 < / M M C O A _ O b j e c t T a g s > 
</file>

<file path=customXml/item8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5.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8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8.xml>��< ? x m l   v e r s i o n = " 1 . 0 "   e n c o d i n g = " u t f - 1 6 " ? > < M M C O A _ O b j e c t T a g s   x m l n s : x s i = " h t t p : / / w w w . w 3 . o r g / 2 0 0 1 / X M L S c h e m a - i n s t a n c e "   x m l n s : x s d = " h t t p : / / w w w . w 3 . o r g / 2 0 0 1 / X M L S c h e m a " >  
     < P r e s e n t a t i o n O b j e c t T a g   T a g N a m e = " M M C 0 9 _ B R A N D F O N T S T Y L E " > C o v e r T e x t < / P r e s e n t a t i o n O b j e c t T a g >  
 < / M M C O A _ O b j e c t T a g s > 
</file>

<file path=customXml/item8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9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2.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9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4.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95.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9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Props1.xml><?xml version="1.0" encoding="utf-8"?>
<ds:datastoreItem xmlns:ds="http://schemas.openxmlformats.org/officeDocument/2006/customXml" ds:itemID="{384B6146-ACB2-4ED1-BD18-EEEB453D9EC9}">
  <ds:schemaRefs>
    <ds:schemaRef ds:uri="http://www.w3.org/2001/XMLSchema"/>
  </ds:schemaRefs>
</ds:datastoreItem>
</file>

<file path=customXml/itemProps10.xml><?xml version="1.0" encoding="utf-8"?>
<ds:datastoreItem xmlns:ds="http://schemas.openxmlformats.org/officeDocument/2006/customXml" ds:itemID="{22885EDB-D3CF-4E93-8C1B-32C6AA3A446D}">
  <ds:schemaRefs>
    <ds:schemaRef ds:uri="http://www.w3.org/2001/XMLSchema"/>
  </ds:schemaRefs>
</ds:datastoreItem>
</file>

<file path=customXml/itemProps100.xml><?xml version="1.0" encoding="utf-8"?>
<ds:datastoreItem xmlns:ds="http://schemas.openxmlformats.org/officeDocument/2006/customXml" ds:itemID="{73798DA6-B5AA-4E7B-B54E-88986AC38510}">
  <ds:schemaRefs>
    <ds:schemaRef ds:uri="http://www.w3.org/2001/XMLSchema"/>
  </ds:schemaRefs>
</ds:datastoreItem>
</file>

<file path=customXml/itemProps101.xml><?xml version="1.0" encoding="utf-8"?>
<ds:datastoreItem xmlns:ds="http://schemas.openxmlformats.org/officeDocument/2006/customXml" ds:itemID="{8CFBF56B-BCB4-4BDE-A05C-58F8BE5418AC}">
  <ds:schemaRefs>
    <ds:schemaRef ds:uri="http://www.w3.org/2001/XMLSchema"/>
  </ds:schemaRefs>
</ds:datastoreItem>
</file>

<file path=customXml/itemProps102.xml><?xml version="1.0" encoding="utf-8"?>
<ds:datastoreItem xmlns:ds="http://schemas.openxmlformats.org/officeDocument/2006/customXml" ds:itemID="{CDDEDA96-5B0D-49FB-9646-F18D0A59BCA7}">
  <ds:schemaRefs>
    <ds:schemaRef ds:uri="http://www.w3.org/2001/XMLSchema"/>
  </ds:schemaRefs>
</ds:datastoreItem>
</file>

<file path=customXml/itemProps103.xml><?xml version="1.0" encoding="utf-8"?>
<ds:datastoreItem xmlns:ds="http://schemas.openxmlformats.org/officeDocument/2006/customXml" ds:itemID="{FBAA9381-E771-4596-BF75-2E07A2DEC94A}">
  <ds:schemaRefs>
    <ds:schemaRef ds:uri="http://www.w3.org/2001/XMLSchema"/>
  </ds:schemaRefs>
</ds:datastoreItem>
</file>

<file path=customXml/itemProps104.xml><?xml version="1.0" encoding="utf-8"?>
<ds:datastoreItem xmlns:ds="http://schemas.openxmlformats.org/officeDocument/2006/customXml" ds:itemID="{C07D233F-A9BE-4BE7-9053-32E9B09AA180}">
  <ds:schemaRefs>
    <ds:schemaRef ds:uri="http://www.w3.org/2001/XMLSchema"/>
  </ds:schemaRefs>
</ds:datastoreItem>
</file>

<file path=customXml/itemProps105.xml><?xml version="1.0" encoding="utf-8"?>
<ds:datastoreItem xmlns:ds="http://schemas.openxmlformats.org/officeDocument/2006/customXml" ds:itemID="{AF6AE156-39CE-482A-B877-A639828852DB}">
  <ds:schemaRefs>
    <ds:schemaRef ds:uri="http://www.w3.org/2001/XMLSchema"/>
  </ds:schemaRefs>
</ds:datastoreItem>
</file>

<file path=customXml/itemProps106.xml><?xml version="1.0" encoding="utf-8"?>
<ds:datastoreItem xmlns:ds="http://schemas.openxmlformats.org/officeDocument/2006/customXml" ds:itemID="{7D9CFB97-3BD2-4760-80A5-9A4F35598A29}">
  <ds:schemaRefs>
    <ds:schemaRef ds:uri="http://www.w3.org/2001/XMLSchema"/>
  </ds:schemaRefs>
</ds:datastoreItem>
</file>

<file path=customXml/itemProps107.xml><?xml version="1.0" encoding="utf-8"?>
<ds:datastoreItem xmlns:ds="http://schemas.openxmlformats.org/officeDocument/2006/customXml" ds:itemID="{05476A6A-4D26-403D-A68B-0FE17DEE87FB}">
  <ds:schemaRefs>
    <ds:schemaRef ds:uri="http://www.w3.org/2001/XMLSchema"/>
  </ds:schemaRefs>
</ds:datastoreItem>
</file>

<file path=customXml/itemProps108.xml><?xml version="1.0" encoding="utf-8"?>
<ds:datastoreItem xmlns:ds="http://schemas.openxmlformats.org/officeDocument/2006/customXml" ds:itemID="{D0498A54-222F-4AEF-ABED-3374ADDEA752}">
  <ds:schemaRefs>
    <ds:schemaRef ds:uri="http://www.w3.org/2001/XMLSchema"/>
  </ds:schemaRefs>
</ds:datastoreItem>
</file>

<file path=customXml/itemProps109.xml><?xml version="1.0" encoding="utf-8"?>
<ds:datastoreItem xmlns:ds="http://schemas.openxmlformats.org/officeDocument/2006/customXml" ds:itemID="{3CCF413D-CF37-4D11-A9C9-82E579C491AF}">
  <ds:schemaRefs>
    <ds:schemaRef ds:uri="http://www.w3.org/2001/XMLSchema"/>
  </ds:schemaRefs>
</ds:datastoreItem>
</file>

<file path=customXml/itemProps11.xml><?xml version="1.0" encoding="utf-8"?>
<ds:datastoreItem xmlns:ds="http://schemas.openxmlformats.org/officeDocument/2006/customXml" ds:itemID="{CFD8E4A0-BFD2-49B9-B1D8-A60C6F2619E0}">
  <ds:schemaRefs>
    <ds:schemaRef ds:uri="http://www.w3.org/2001/XMLSchema"/>
  </ds:schemaRefs>
</ds:datastoreItem>
</file>

<file path=customXml/itemProps110.xml><?xml version="1.0" encoding="utf-8"?>
<ds:datastoreItem xmlns:ds="http://schemas.openxmlformats.org/officeDocument/2006/customXml" ds:itemID="{BEB1EAED-7150-4AD9-8493-08183386EED7}">
  <ds:schemaRefs>
    <ds:schemaRef ds:uri="http://www.w3.org/2001/XMLSchema"/>
  </ds:schemaRefs>
</ds:datastoreItem>
</file>

<file path=customXml/itemProps111.xml><?xml version="1.0" encoding="utf-8"?>
<ds:datastoreItem xmlns:ds="http://schemas.openxmlformats.org/officeDocument/2006/customXml" ds:itemID="{6400A1FB-247A-406E-8F68-04988AB86023}">
  <ds:schemaRefs>
    <ds:schemaRef ds:uri="http://www.w3.org/2001/XMLSchema"/>
  </ds:schemaRefs>
</ds:datastoreItem>
</file>

<file path=customXml/itemProps112.xml><?xml version="1.0" encoding="utf-8"?>
<ds:datastoreItem xmlns:ds="http://schemas.openxmlformats.org/officeDocument/2006/customXml" ds:itemID="{B4F54835-BB0D-4556-8033-B117DFA0B43D}">
  <ds:schemaRefs>
    <ds:schemaRef ds:uri="http://www.w3.org/2001/XMLSchema"/>
  </ds:schemaRefs>
</ds:datastoreItem>
</file>

<file path=customXml/itemProps113.xml><?xml version="1.0" encoding="utf-8"?>
<ds:datastoreItem xmlns:ds="http://schemas.openxmlformats.org/officeDocument/2006/customXml" ds:itemID="{F7A1640A-9B6D-4127-B043-6185413B0FAA}">
  <ds:schemaRefs>
    <ds:schemaRef ds:uri="http://www.w3.org/2001/XMLSchema"/>
  </ds:schemaRefs>
</ds:datastoreItem>
</file>

<file path=customXml/itemProps114.xml><?xml version="1.0" encoding="utf-8"?>
<ds:datastoreItem xmlns:ds="http://schemas.openxmlformats.org/officeDocument/2006/customXml" ds:itemID="{DC92AD68-8C09-45CF-9878-04932E17ADDC}">
  <ds:schemaRefs>
    <ds:schemaRef ds:uri="http://www.w3.org/2001/XMLSchema"/>
  </ds:schemaRefs>
</ds:datastoreItem>
</file>

<file path=customXml/itemProps115.xml><?xml version="1.0" encoding="utf-8"?>
<ds:datastoreItem xmlns:ds="http://schemas.openxmlformats.org/officeDocument/2006/customXml" ds:itemID="{E1F5BB0C-743F-41DE-92BD-3254E857F751}">
  <ds:schemaRefs>
    <ds:schemaRef ds:uri="http://www.w3.org/2001/XMLSchema"/>
  </ds:schemaRefs>
</ds:datastoreItem>
</file>

<file path=customXml/itemProps116.xml><?xml version="1.0" encoding="utf-8"?>
<ds:datastoreItem xmlns:ds="http://schemas.openxmlformats.org/officeDocument/2006/customXml" ds:itemID="{4A001F10-BB89-4063-AFBE-9C732AD78C97}">
  <ds:schemaRefs>
    <ds:schemaRef ds:uri="http://www.w3.org/2001/XMLSchema"/>
  </ds:schemaRefs>
</ds:datastoreItem>
</file>

<file path=customXml/itemProps117.xml><?xml version="1.0" encoding="utf-8"?>
<ds:datastoreItem xmlns:ds="http://schemas.openxmlformats.org/officeDocument/2006/customXml" ds:itemID="{3354D11A-3677-444C-82FC-99D021EF784F}">
  <ds:schemaRefs>
    <ds:schemaRef ds:uri="http://www.w3.org/2001/XMLSchema"/>
  </ds:schemaRefs>
</ds:datastoreItem>
</file>

<file path=customXml/itemProps118.xml><?xml version="1.0" encoding="utf-8"?>
<ds:datastoreItem xmlns:ds="http://schemas.openxmlformats.org/officeDocument/2006/customXml" ds:itemID="{0C8CB2C8-3622-41DF-8E7F-F78654B72534}">
  <ds:schemaRefs>
    <ds:schemaRef ds:uri="http://www.w3.org/2001/XMLSchema"/>
  </ds:schemaRefs>
</ds:datastoreItem>
</file>

<file path=customXml/itemProps119.xml><?xml version="1.0" encoding="utf-8"?>
<ds:datastoreItem xmlns:ds="http://schemas.openxmlformats.org/officeDocument/2006/customXml" ds:itemID="{37DF9455-A1F5-4597-B3CD-A61FFA2A7F51}">
  <ds:schemaRefs>
    <ds:schemaRef ds:uri="http://www.w3.org/2001/XMLSchema"/>
  </ds:schemaRefs>
</ds:datastoreItem>
</file>

<file path=customXml/itemProps12.xml><?xml version="1.0" encoding="utf-8"?>
<ds:datastoreItem xmlns:ds="http://schemas.openxmlformats.org/officeDocument/2006/customXml" ds:itemID="{5A14FD87-BE15-4608-B6B2-19852A0BAE64}">
  <ds:schemaRefs>
    <ds:schemaRef ds:uri="http://www.w3.org/2001/XMLSchema"/>
  </ds:schemaRefs>
</ds:datastoreItem>
</file>

<file path=customXml/itemProps120.xml><?xml version="1.0" encoding="utf-8"?>
<ds:datastoreItem xmlns:ds="http://schemas.openxmlformats.org/officeDocument/2006/customXml" ds:itemID="{EA245C5E-F2C7-4F11-AFD0-4C64302858F6}">
  <ds:schemaRefs>
    <ds:schemaRef ds:uri="http://www.w3.org/2001/XMLSchema"/>
  </ds:schemaRefs>
</ds:datastoreItem>
</file>

<file path=customXml/itemProps121.xml><?xml version="1.0" encoding="utf-8"?>
<ds:datastoreItem xmlns:ds="http://schemas.openxmlformats.org/officeDocument/2006/customXml" ds:itemID="{4B30C70F-1D2E-4581-9CCF-2F4A41BF2B7C}">
  <ds:schemaRefs>
    <ds:schemaRef ds:uri="http://www.w3.org/2001/XMLSchema"/>
  </ds:schemaRefs>
</ds:datastoreItem>
</file>

<file path=customXml/itemProps122.xml><?xml version="1.0" encoding="utf-8"?>
<ds:datastoreItem xmlns:ds="http://schemas.openxmlformats.org/officeDocument/2006/customXml" ds:itemID="{A6DF2B4E-AD88-44B3-9BBB-8C167DE0403B}">
  <ds:schemaRefs>
    <ds:schemaRef ds:uri="http://www.w3.org/2001/XMLSchema"/>
  </ds:schemaRefs>
</ds:datastoreItem>
</file>

<file path=customXml/itemProps123.xml><?xml version="1.0" encoding="utf-8"?>
<ds:datastoreItem xmlns:ds="http://schemas.openxmlformats.org/officeDocument/2006/customXml" ds:itemID="{C37D817C-12B6-4E06-B3E0-44E1C2F9BCC6}">
  <ds:schemaRefs>
    <ds:schemaRef ds:uri="http://www.w3.org/2001/XMLSchema"/>
  </ds:schemaRefs>
</ds:datastoreItem>
</file>

<file path=customXml/itemProps124.xml><?xml version="1.0" encoding="utf-8"?>
<ds:datastoreItem xmlns:ds="http://schemas.openxmlformats.org/officeDocument/2006/customXml" ds:itemID="{DF11B9B7-42B0-415B-A9A7-8996F6CBB252}">
  <ds:schemaRefs>
    <ds:schemaRef ds:uri="http://www.w3.org/2001/XMLSchema"/>
  </ds:schemaRefs>
</ds:datastoreItem>
</file>

<file path=customXml/itemProps125.xml><?xml version="1.0" encoding="utf-8"?>
<ds:datastoreItem xmlns:ds="http://schemas.openxmlformats.org/officeDocument/2006/customXml" ds:itemID="{E9631370-73BE-4D50-9137-531D9A260F10}">
  <ds:schemaRefs>
    <ds:schemaRef ds:uri="http://www.w3.org/2001/XMLSchema"/>
  </ds:schemaRefs>
</ds:datastoreItem>
</file>

<file path=customXml/itemProps126.xml><?xml version="1.0" encoding="utf-8"?>
<ds:datastoreItem xmlns:ds="http://schemas.openxmlformats.org/officeDocument/2006/customXml" ds:itemID="{C144EEE6-096F-4E9E-AC01-614B66E73AF9}">
  <ds:schemaRefs>
    <ds:schemaRef ds:uri="http://www.w3.org/2001/XMLSchema"/>
  </ds:schemaRefs>
</ds:datastoreItem>
</file>

<file path=customXml/itemProps127.xml><?xml version="1.0" encoding="utf-8"?>
<ds:datastoreItem xmlns:ds="http://schemas.openxmlformats.org/officeDocument/2006/customXml" ds:itemID="{9D189FE7-689B-440E-AB40-C0765F150330}">
  <ds:schemaRefs>
    <ds:schemaRef ds:uri="http://www.w3.org/2001/XMLSchema"/>
  </ds:schemaRefs>
</ds:datastoreItem>
</file>

<file path=customXml/itemProps128.xml><?xml version="1.0" encoding="utf-8"?>
<ds:datastoreItem xmlns:ds="http://schemas.openxmlformats.org/officeDocument/2006/customXml" ds:itemID="{214DFBBA-A1C4-4C53-BBEE-98616E658345}">
  <ds:schemaRefs>
    <ds:schemaRef ds:uri="http://www.w3.org/2001/XMLSchema"/>
  </ds:schemaRefs>
</ds:datastoreItem>
</file>

<file path=customXml/itemProps129.xml><?xml version="1.0" encoding="utf-8"?>
<ds:datastoreItem xmlns:ds="http://schemas.openxmlformats.org/officeDocument/2006/customXml" ds:itemID="{61BA92AF-388B-4FD2-9804-E77D94897294}">
  <ds:schemaRefs>
    <ds:schemaRef ds:uri="http://www.w3.org/2001/XMLSchema"/>
  </ds:schemaRefs>
</ds:datastoreItem>
</file>

<file path=customXml/itemProps13.xml><?xml version="1.0" encoding="utf-8"?>
<ds:datastoreItem xmlns:ds="http://schemas.openxmlformats.org/officeDocument/2006/customXml" ds:itemID="{177A914E-DCB6-4A7B-81C9-2B451E12DCF4}">
  <ds:schemaRefs>
    <ds:schemaRef ds:uri="http://www.w3.org/2001/XMLSchema"/>
  </ds:schemaRefs>
</ds:datastoreItem>
</file>

<file path=customXml/itemProps130.xml><?xml version="1.0" encoding="utf-8"?>
<ds:datastoreItem xmlns:ds="http://schemas.openxmlformats.org/officeDocument/2006/customXml" ds:itemID="{4ED91048-3EEE-44BF-B80D-7E4FE26948E1}">
  <ds:schemaRefs>
    <ds:schemaRef ds:uri="http://www.w3.org/2001/XMLSchema"/>
  </ds:schemaRefs>
</ds:datastoreItem>
</file>

<file path=customXml/itemProps131.xml><?xml version="1.0" encoding="utf-8"?>
<ds:datastoreItem xmlns:ds="http://schemas.openxmlformats.org/officeDocument/2006/customXml" ds:itemID="{141D0DE4-D325-4FD3-A545-17F2BF2E435B}">
  <ds:schemaRefs>
    <ds:schemaRef ds:uri="http://www.w3.org/2001/XMLSchema"/>
  </ds:schemaRefs>
</ds:datastoreItem>
</file>

<file path=customXml/itemProps132.xml><?xml version="1.0" encoding="utf-8"?>
<ds:datastoreItem xmlns:ds="http://schemas.openxmlformats.org/officeDocument/2006/customXml" ds:itemID="{0B95C90A-E07A-4B70-8DA7-B3042EDBF2DF}">
  <ds:schemaRefs>
    <ds:schemaRef ds:uri="http://www.w3.org/2001/XMLSchema"/>
  </ds:schemaRefs>
</ds:datastoreItem>
</file>

<file path=customXml/itemProps133.xml><?xml version="1.0" encoding="utf-8"?>
<ds:datastoreItem xmlns:ds="http://schemas.openxmlformats.org/officeDocument/2006/customXml" ds:itemID="{6A26924F-6117-4B3A-BAD1-730122D5CA4F}">
  <ds:schemaRefs>
    <ds:schemaRef ds:uri="http://www.w3.org/2001/XMLSchema"/>
  </ds:schemaRefs>
</ds:datastoreItem>
</file>

<file path=customXml/itemProps134.xml><?xml version="1.0" encoding="utf-8"?>
<ds:datastoreItem xmlns:ds="http://schemas.openxmlformats.org/officeDocument/2006/customXml" ds:itemID="{CE84FCE1-5697-4F3C-9DA9-259BB91AF922}">
  <ds:schemaRefs>
    <ds:schemaRef ds:uri="http://www.w3.org/2001/XMLSchema"/>
  </ds:schemaRefs>
</ds:datastoreItem>
</file>

<file path=customXml/itemProps135.xml><?xml version="1.0" encoding="utf-8"?>
<ds:datastoreItem xmlns:ds="http://schemas.openxmlformats.org/officeDocument/2006/customXml" ds:itemID="{2A128840-38A3-462F-90EA-49314D45D27D}">
  <ds:schemaRefs>
    <ds:schemaRef ds:uri="http://www.w3.org/2001/XMLSchema"/>
  </ds:schemaRefs>
</ds:datastoreItem>
</file>

<file path=customXml/itemProps136.xml><?xml version="1.0" encoding="utf-8"?>
<ds:datastoreItem xmlns:ds="http://schemas.openxmlformats.org/officeDocument/2006/customXml" ds:itemID="{D562AC6F-C671-44A3-953D-2E72DEEF6ED8}">
  <ds:schemaRefs>
    <ds:schemaRef ds:uri="http://www.w3.org/2001/XMLSchema"/>
  </ds:schemaRefs>
</ds:datastoreItem>
</file>

<file path=customXml/itemProps137.xml><?xml version="1.0" encoding="utf-8"?>
<ds:datastoreItem xmlns:ds="http://schemas.openxmlformats.org/officeDocument/2006/customXml" ds:itemID="{1011D817-7C5A-4216-A13C-213AB674E728}">
  <ds:schemaRefs>
    <ds:schemaRef ds:uri="http://www.w3.org/2001/XMLSchema"/>
  </ds:schemaRefs>
</ds:datastoreItem>
</file>

<file path=customXml/itemProps138.xml><?xml version="1.0" encoding="utf-8"?>
<ds:datastoreItem xmlns:ds="http://schemas.openxmlformats.org/officeDocument/2006/customXml" ds:itemID="{2617DAE5-E8A1-4A5D-A138-8BCCB90DC22C}">
  <ds:schemaRefs>
    <ds:schemaRef ds:uri="http://www.w3.org/2001/XMLSchema"/>
  </ds:schemaRefs>
</ds:datastoreItem>
</file>

<file path=customXml/itemProps139.xml><?xml version="1.0" encoding="utf-8"?>
<ds:datastoreItem xmlns:ds="http://schemas.openxmlformats.org/officeDocument/2006/customXml" ds:itemID="{514C23A8-2497-468F-B5A9-C54D5E315C97}">
  <ds:schemaRefs>
    <ds:schemaRef ds:uri="http://www.w3.org/2001/XMLSchema"/>
  </ds:schemaRefs>
</ds:datastoreItem>
</file>

<file path=customXml/itemProps14.xml><?xml version="1.0" encoding="utf-8"?>
<ds:datastoreItem xmlns:ds="http://schemas.openxmlformats.org/officeDocument/2006/customXml" ds:itemID="{F4497770-156D-4938-BA98-5B2E06CE31CC}">
  <ds:schemaRefs>
    <ds:schemaRef ds:uri="http://www.w3.org/2001/XMLSchema"/>
  </ds:schemaRefs>
</ds:datastoreItem>
</file>

<file path=customXml/itemProps140.xml><?xml version="1.0" encoding="utf-8"?>
<ds:datastoreItem xmlns:ds="http://schemas.openxmlformats.org/officeDocument/2006/customXml" ds:itemID="{8CBA5D35-87BD-465D-91EC-04E810DE27AB}">
  <ds:schemaRefs>
    <ds:schemaRef ds:uri="http://www.w3.org/2001/XMLSchema"/>
  </ds:schemaRefs>
</ds:datastoreItem>
</file>

<file path=customXml/itemProps141.xml><?xml version="1.0" encoding="utf-8"?>
<ds:datastoreItem xmlns:ds="http://schemas.openxmlformats.org/officeDocument/2006/customXml" ds:itemID="{4B8CCB95-6B37-417F-BD66-D5BDC49CA1CA}">
  <ds:schemaRefs>
    <ds:schemaRef ds:uri="http://www.w3.org/2001/XMLSchema"/>
  </ds:schemaRefs>
</ds:datastoreItem>
</file>

<file path=customXml/itemProps142.xml><?xml version="1.0" encoding="utf-8"?>
<ds:datastoreItem xmlns:ds="http://schemas.openxmlformats.org/officeDocument/2006/customXml" ds:itemID="{41225487-9243-494D-A07F-7801AC5E28D5}">
  <ds:schemaRefs>
    <ds:schemaRef ds:uri="http://www.w3.org/2001/XMLSchema"/>
  </ds:schemaRefs>
</ds:datastoreItem>
</file>

<file path=customXml/itemProps143.xml><?xml version="1.0" encoding="utf-8"?>
<ds:datastoreItem xmlns:ds="http://schemas.openxmlformats.org/officeDocument/2006/customXml" ds:itemID="{AD5621C5-7841-40FF-9C9F-27BF8AD3B5FE}">
  <ds:schemaRefs>
    <ds:schemaRef ds:uri="http://www.w3.org/2001/XMLSchema"/>
  </ds:schemaRefs>
</ds:datastoreItem>
</file>

<file path=customXml/itemProps144.xml><?xml version="1.0" encoding="utf-8"?>
<ds:datastoreItem xmlns:ds="http://schemas.openxmlformats.org/officeDocument/2006/customXml" ds:itemID="{59C6BD81-E816-40EF-AF56-576C18E02C9E}">
  <ds:schemaRefs>
    <ds:schemaRef ds:uri="http://www.w3.org/2001/XMLSchema"/>
  </ds:schemaRefs>
</ds:datastoreItem>
</file>

<file path=customXml/itemProps145.xml><?xml version="1.0" encoding="utf-8"?>
<ds:datastoreItem xmlns:ds="http://schemas.openxmlformats.org/officeDocument/2006/customXml" ds:itemID="{2D188DCB-8EF2-4EC6-9F79-859A0EF2CA29}">
  <ds:schemaRefs>
    <ds:schemaRef ds:uri="http://www.w3.org/2001/XMLSchema"/>
  </ds:schemaRefs>
</ds:datastoreItem>
</file>

<file path=customXml/itemProps146.xml><?xml version="1.0" encoding="utf-8"?>
<ds:datastoreItem xmlns:ds="http://schemas.openxmlformats.org/officeDocument/2006/customXml" ds:itemID="{59CE5806-2170-4869-92C8-53A8E1E68CA1}">
  <ds:schemaRefs>
    <ds:schemaRef ds:uri="http://www.w3.org/2001/XMLSchema"/>
  </ds:schemaRefs>
</ds:datastoreItem>
</file>

<file path=customXml/itemProps147.xml><?xml version="1.0" encoding="utf-8"?>
<ds:datastoreItem xmlns:ds="http://schemas.openxmlformats.org/officeDocument/2006/customXml" ds:itemID="{F064F67B-BBAC-4B0A-8152-D073400A8901}">
  <ds:schemaRefs>
    <ds:schemaRef ds:uri="http://www.w3.org/2001/XMLSchema"/>
  </ds:schemaRefs>
</ds:datastoreItem>
</file>

<file path=customXml/itemProps148.xml><?xml version="1.0" encoding="utf-8"?>
<ds:datastoreItem xmlns:ds="http://schemas.openxmlformats.org/officeDocument/2006/customXml" ds:itemID="{B4C1A4CB-C6BB-4CC9-B823-9866700FBD29}">
  <ds:schemaRefs>
    <ds:schemaRef ds:uri="http://www.w3.org/2001/XMLSchema"/>
  </ds:schemaRefs>
</ds:datastoreItem>
</file>

<file path=customXml/itemProps149.xml><?xml version="1.0" encoding="utf-8"?>
<ds:datastoreItem xmlns:ds="http://schemas.openxmlformats.org/officeDocument/2006/customXml" ds:itemID="{2429916E-A3BB-4748-87C6-E486DAD5FB08}">
  <ds:schemaRefs>
    <ds:schemaRef ds:uri="http://www.w3.org/2001/XMLSchema"/>
  </ds:schemaRefs>
</ds:datastoreItem>
</file>

<file path=customXml/itemProps15.xml><?xml version="1.0" encoding="utf-8"?>
<ds:datastoreItem xmlns:ds="http://schemas.openxmlformats.org/officeDocument/2006/customXml" ds:itemID="{8E37D982-821D-4226-9C16-8C51453E0FF6}">
  <ds:schemaRefs>
    <ds:schemaRef ds:uri="http://www.w3.org/2001/XMLSchema"/>
  </ds:schemaRefs>
</ds:datastoreItem>
</file>

<file path=customXml/itemProps150.xml><?xml version="1.0" encoding="utf-8"?>
<ds:datastoreItem xmlns:ds="http://schemas.openxmlformats.org/officeDocument/2006/customXml" ds:itemID="{9DA51FB2-BF71-453C-94E3-6F3294D9D88B}">
  <ds:schemaRefs>
    <ds:schemaRef ds:uri="http://www.w3.org/2001/XMLSchema"/>
  </ds:schemaRefs>
</ds:datastoreItem>
</file>

<file path=customXml/itemProps151.xml><?xml version="1.0" encoding="utf-8"?>
<ds:datastoreItem xmlns:ds="http://schemas.openxmlformats.org/officeDocument/2006/customXml" ds:itemID="{51AFFD92-7962-416D-A86B-86D0FBE78C4D}">
  <ds:schemaRefs>
    <ds:schemaRef ds:uri="http://www.w3.org/2001/XMLSchema"/>
  </ds:schemaRefs>
</ds:datastoreItem>
</file>

<file path=customXml/itemProps152.xml><?xml version="1.0" encoding="utf-8"?>
<ds:datastoreItem xmlns:ds="http://schemas.openxmlformats.org/officeDocument/2006/customXml" ds:itemID="{B69559DC-370F-44EB-8938-E8946D801EDF}">
  <ds:schemaRefs>
    <ds:schemaRef ds:uri="http://www.w3.org/2001/XMLSchema"/>
  </ds:schemaRefs>
</ds:datastoreItem>
</file>

<file path=customXml/itemProps153.xml><?xml version="1.0" encoding="utf-8"?>
<ds:datastoreItem xmlns:ds="http://schemas.openxmlformats.org/officeDocument/2006/customXml" ds:itemID="{4C60C1E2-547D-41E8-9446-CAA3A34EB9FD}">
  <ds:schemaRefs>
    <ds:schemaRef ds:uri="http://www.w3.org/2001/XMLSchema"/>
  </ds:schemaRefs>
</ds:datastoreItem>
</file>

<file path=customXml/itemProps154.xml><?xml version="1.0" encoding="utf-8"?>
<ds:datastoreItem xmlns:ds="http://schemas.openxmlformats.org/officeDocument/2006/customXml" ds:itemID="{FAE4F3BF-49CB-4A10-B57C-6EE17A89D7B9}">
  <ds:schemaRefs>
    <ds:schemaRef ds:uri="http://www.w3.org/2001/XMLSchema"/>
  </ds:schemaRefs>
</ds:datastoreItem>
</file>

<file path=customXml/itemProps155.xml><?xml version="1.0" encoding="utf-8"?>
<ds:datastoreItem xmlns:ds="http://schemas.openxmlformats.org/officeDocument/2006/customXml" ds:itemID="{D218BE26-37FF-4AE2-9DDD-5AB3E75F9C07}">
  <ds:schemaRefs>
    <ds:schemaRef ds:uri="http://www.w3.org/2001/XMLSchema"/>
  </ds:schemaRefs>
</ds:datastoreItem>
</file>

<file path=customXml/itemProps156.xml><?xml version="1.0" encoding="utf-8"?>
<ds:datastoreItem xmlns:ds="http://schemas.openxmlformats.org/officeDocument/2006/customXml" ds:itemID="{F9191B47-EA71-4BDF-A064-5CD1837FD5B1}">
  <ds:schemaRefs>
    <ds:schemaRef ds:uri="http://www.w3.org/2001/XMLSchema"/>
  </ds:schemaRefs>
</ds:datastoreItem>
</file>

<file path=customXml/itemProps157.xml><?xml version="1.0" encoding="utf-8"?>
<ds:datastoreItem xmlns:ds="http://schemas.openxmlformats.org/officeDocument/2006/customXml" ds:itemID="{0903B0DA-5FC0-4DB6-ACE2-E322A7ED9CA6}">
  <ds:schemaRefs>
    <ds:schemaRef ds:uri="http://www.w3.org/2001/XMLSchema"/>
  </ds:schemaRefs>
</ds:datastoreItem>
</file>

<file path=customXml/itemProps158.xml><?xml version="1.0" encoding="utf-8"?>
<ds:datastoreItem xmlns:ds="http://schemas.openxmlformats.org/officeDocument/2006/customXml" ds:itemID="{70B407F3-7D49-4C16-84A7-30050B3FB32C}">
  <ds:schemaRefs>
    <ds:schemaRef ds:uri="http://www.w3.org/2001/XMLSchema"/>
  </ds:schemaRefs>
</ds:datastoreItem>
</file>

<file path=customXml/itemProps159.xml><?xml version="1.0" encoding="utf-8"?>
<ds:datastoreItem xmlns:ds="http://schemas.openxmlformats.org/officeDocument/2006/customXml" ds:itemID="{D14872BF-36DF-44ED-AFBA-A9DEF6435A9D}">
  <ds:schemaRefs>
    <ds:schemaRef ds:uri="http://www.w3.org/2001/XMLSchema"/>
  </ds:schemaRefs>
</ds:datastoreItem>
</file>

<file path=customXml/itemProps16.xml><?xml version="1.0" encoding="utf-8"?>
<ds:datastoreItem xmlns:ds="http://schemas.openxmlformats.org/officeDocument/2006/customXml" ds:itemID="{9C20CD5E-90DA-402C-A871-C7B0E5C9ED8A}">
  <ds:schemaRefs>
    <ds:schemaRef ds:uri="http://www.w3.org/2001/XMLSchema"/>
  </ds:schemaRefs>
</ds:datastoreItem>
</file>

<file path=customXml/itemProps160.xml><?xml version="1.0" encoding="utf-8"?>
<ds:datastoreItem xmlns:ds="http://schemas.openxmlformats.org/officeDocument/2006/customXml" ds:itemID="{D268506E-A8C9-4CA4-A0D3-B186AD9D137F}">
  <ds:schemaRefs>
    <ds:schemaRef ds:uri="http://www.w3.org/2001/XMLSchema"/>
  </ds:schemaRefs>
</ds:datastoreItem>
</file>

<file path=customXml/itemProps161.xml><?xml version="1.0" encoding="utf-8"?>
<ds:datastoreItem xmlns:ds="http://schemas.openxmlformats.org/officeDocument/2006/customXml" ds:itemID="{E909BDBA-EB85-4170-9F25-FE595EC45884}">
  <ds:schemaRefs>
    <ds:schemaRef ds:uri="http://www.w3.org/2001/XMLSchema"/>
  </ds:schemaRefs>
</ds:datastoreItem>
</file>

<file path=customXml/itemProps162.xml><?xml version="1.0" encoding="utf-8"?>
<ds:datastoreItem xmlns:ds="http://schemas.openxmlformats.org/officeDocument/2006/customXml" ds:itemID="{10BDBDE6-A23B-4AD6-BC81-0838AA0AAE20}">
  <ds:schemaRefs>
    <ds:schemaRef ds:uri="http://www.w3.org/2001/XMLSchema"/>
  </ds:schemaRefs>
</ds:datastoreItem>
</file>

<file path=customXml/itemProps163.xml><?xml version="1.0" encoding="utf-8"?>
<ds:datastoreItem xmlns:ds="http://schemas.openxmlformats.org/officeDocument/2006/customXml" ds:itemID="{316BC240-A808-4D6A-9BB4-2506C15291BE}">
  <ds:schemaRefs>
    <ds:schemaRef ds:uri="http://www.w3.org/2001/XMLSchema"/>
  </ds:schemaRefs>
</ds:datastoreItem>
</file>

<file path=customXml/itemProps164.xml><?xml version="1.0" encoding="utf-8"?>
<ds:datastoreItem xmlns:ds="http://schemas.openxmlformats.org/officeDocument/2006/customXml" ds:itemID="{9B43B9AE-CCA3-4940-8A89-C1FECF606217}">
  <ds:schemaRefs>
    <ds:schemaRef ds:uri="http://www.w3.org/2001/XMLSchema"/>
  </ds:schemaRefs>
</ds:datastoreItem>
</file>

<file path=customXml/itemProps165.xml><?xml version="1.0" encoding="utf-8"?>
<ds:datastoreItem xmlns:ds="http://schemas.openxmlformats.org/officeDocument/2006/customXml" ds:itemID="{BBD560F6-D3E2-4028-BA61-0EBC004C96E0}">
  <ds:schemaRefs>
    <ds:schemaRef ds:uri="http://www.w3.org/2001/XMLSchema"/>
  </ds:schemaRefs>
</ds:datastoreItem>
</file>

<file path=customXml/itemProps166.xml><?xml version="1.0" encoding="utf-8"?>
<ds:datastoreItem xmlns:ds="http://schemas.openxmlformats.org/officeDocument/2006/customXml" ds:itemID="{DEA7281D-3890-413B-BE0C-D63F13497327}">
  <ds:schemaRefs>
    <ds:schemaRef ds:uri="http://www.w3.org/2001/XMLSchema"/>
  </ds:schemaRefs>
</ds:datastoreItem>
</file>

<file path=customXml/itemProps167.xml><?xml version="1.0" encoding="utf-8"?>
<ds:datastoreItem xmlns:ds="http://schemas.openxmlformats.org/officeDocument/2006/customXml" ds:itemID="{6971E871-A958-4D1F-A521-62D6234AFC5A}">
  <ds:schemaRefs>
    <ds:schemaRef ds:uri="http://www.w3.org/2001/XMLSchema"/>
  </ds:schemaRefs>
</ds:datastoreItem>
</file>

<file path=customXml/itemProps168.xml><?xml version="1.0" encoding="utf-8"?>
<ds:datastoreItem xmlns:ds="http://schemas.openxmlformats.org/officeDocument/2006/customXml" ds:itemID="{5FE7EF26-5301-456D-9098-4EEBD1FEC079}">
  <ds:schemaRefs>
    <ds:schemaRef ds:uri="http://www.w3.org/2001/XMLSchema"/>
  </ds:schemaRefs>
</ds:datastoreItem>
</file>

<file path=customXml/itemProps169.xml><?xml version="1.0" encoding="utf-8"?>
<ds:datastoreItem xmlns:ds="http://schemas.openxmlformats.org/officeDocument/2006/customXml" ds:itemID="{00DB18CE-AEE0-4222-B106-2DBD957F5941}">
  <ds:schemaRefs>
    <ds:schemaRef ds:uri="http://www.w3.org/2001/XMLSchema"/>
  </ds:schemaRefs>
</ds:datastoreItem>
</file>

<file path=customXml/itemProps17.xml><?xml version="1.0" encoding="utf-8"?>
<ds:datastoreItem xmlns:ds="http://schemas.openxmlformats.org/officeDocument/2006/customXml" ds:itemID="{463B3710-9180-4D07-8BDE-D6615D743502}">
  <ds:schemaRefs>
    <ds:schemaRef ds:uri="http://www.w3.org/2001/XMLSchema"/>
  </ds:schemaRefs>
</ds:datastoreItem>
</file>

<file path=customXml/itemProps170.xml><?xml version="1.0" encoding="utf-8"?>
<ds:datastoreItem xmlns:ds="http://schemas.openxmlformats.org/officeDocument/2006/customXml" ds:itemID="{AE2C36C9-6C08-4439-97E8-FE8910EF606E}">
  <ds:schemaRefs>
    <ds:schemaRef ds:uri="http://www.w3.org/2001/XMLSchema"/>
  </ds:schemaRefs>
</ds:datastoreItem>
</file>

<file path=customXml/itemProps171.xml><?xml version="1.0" encoding="utf-8"?>
<ds:datastoreItem xmlns:ds="http://schemas.openxmlformats.org/officeDocument/2006/customXml" ds:itemID="{B427319D-2C07-406F-8F3C-FA1AA6B348A7}">
  <ds:schemaRefs>
    <ds:schemaRef ds:uri="http://www.w3.org/2001/XMLSchema"/>
  </ds:schemaRefs>
</ds:datastoreItem>
</file>

<file path=customXml/itemProps172.xml><?xml version="1.0" encoding="utf-8"?>
<ds:datastoreItem xmlns:ds="http://schemas.openxmlformats.org/officeDocument/2006/customXml" ds:itemID="{7C9A8727-8EB5-4D26-B5BF-295DB3BAD30A}">
  <ds:schemaRefs>
    <ds:schemaRef ds:uri="http://www.w3.org/2001/XMLSchema"/>
  </ds:schemaRefs>
</ds:datastoreItem>
</file>

<file path=customXml/itemProps173.xml><?xml version="1.0" encoding="utf-8"?>
<ds:datastoreItem xmlns:ds="http://schemas.openxmlformats.org/officeDocument/2006/customXml" ds:itemID="{D6388174-D3D6-4463-B26A-9E6FF039F46D}">
  <ds:schemaRefs>
    <ds:schemaRef ds:uri="http://www.w3.org/2001/XMLSchema"/>
  </ds:schemaRefs>
</ds:datastoreItem>
</file>

<file path=customXml/itemProps174.xml><?xml version="1.0" encoding="utf-8"?>
<ds:datastoreItem xmlns:ds="http://schemas.openxmlformats.org/officeDocument/2006/customXml" ds:itemID="{FE72E7C5-436D-482F-868F-9482514A13AB}">
  <ds:schemaRefs>
    <ds:schemaRef ds:uri="http://www.w3.org/2001/XMLSchema"/>
  </ds:schemaRefs>
</ds:datastoreItem>
</file>

<file path=customXml/itemProps175.xml><?xml version="1.0" encoding="utf-8"?>
<ds:datastoreItem xmlns:ds="http://schemas.openxmlformats.org/officeDocument/2006/customXml" ds:itemID="{8FB7BE49-7598-4EF2-9125-4D62362AAED6}">
  <ds:schemaRefs>
    <ds:schemaRef ds:uri="http://www.w3.org/2001/XMLSchema"/>
  </ds:schemaRefs>
</ds:datastoreItem>
</file>

<file path=customXml/itemProps176.xml><?xml version="1.0" encoding="utf-8"?>
<ds:datastoreItem xmlns:ds="http://schemas.openxmlformats.org/officeDocument/2006/customXml" ds:itemID="{A82AB796-6F58-4C48-AE86-9DA8388B0ECC}">
  <ds:schemaRefs>
    <ds:schemaRef ds:uri="http://www.w3.org/2001/XMLSchema"/>
  </ds:schemaRefs>
</ds:datastoreItem>
</file>

<file path=customXml/itemProps177.xml><?xml version="1.0" encoding="utf-8"?>
<ds:datastoreItem xmlns:ds="http://schemas.openxmlformats.org/officeDocument/2006/customXml" ds:itemID="{FD6DD9B4-AA87-4E1C-BF0F-25E634070854}">
  <ds:schemaRefs>
    <ds:schemaRef ds:uri="http://www.w3.org/2001/XMLSchema"/>
  </ds:schemaRefs>
</ds:datastoreItem>
</file>

<file path=customXml/itemProps178.xml><?xml version="1.0" encoding="utf-8"?>
<ds:datastoreItem xmlns:ds="http://schemas.openxmlformats.org/officeDocument/2006/customXml" ds:itemID="{04A9EECA-1582-4238-92A8-A1E2C1139D13}">
  <ds:schemaRefs>
    <ds:schemaRef ds:uri="http://www.w3.org/2001/XMLSchema"/>
  </ds:schemaRefs>
</ds:datastoreItem>
</file>

<file path=customXml/itemProps179.xml><?xml version="1.0" encoding="utf-8"?>
<ds:datastoreItem xmlns:ds="http://schemas.openxmlformats.org/officeDocument/2006/customXml" ds:itemID="{CD129B05-316D-4883-ACD6-69B0C4ED526C}">
  <ds:schemaRefs>
    <ds:schemaRef ds:uri="http://www.w3.org/2001/XMLSchema"/>
  </ds:schemaRefs>
</ds:datastoreItem>
</file>

<file path=customXml/itemProps18.xml><?xml version="1.0" encoding="utf-8"?>
<ds:datastoreItem xmlns:ds="http://schemas.openxmlformats.org/officeDocument/2006/customXml" ds:itemID="{96AFD98D-9D25-4BB9-A15F-9EDEA691904F}">
  <ds:schemaRefs>
    <ds:schemaRef ds:uri="http://www.w3.org/2001/XMLSchema"/>
  </ds:schemaRefs>
</ds:datastoreItem>
</file>

<file path=customXml/itemProps180.xml><?xml version="1.0" encoding="utf-8"?>
<ds:datastoreItem xmlns:ds="http://schemas.openxmlformats.org/officeDocument/2006/customXml" ds:itemID="{34B8CBDE-B0C3-495C-91F7-310743FF3DD4}">
  <ds:schemaRefs>
    <ds:schemaRef ds:uri="http://www.w3.org/2001/XMLSchema"/>
  </ds:schemaRefs>
</ds:datastoreItem>
</file>

<file path=customXml/itemProps181.xml><?xml version="1.0" encoding="utf-8"?>
<ds:datastoreItem xmlns:ds="http://schemas.openxmlformats.org/officeDocument/2006/customXml" ds:itemID="{A3F63764-9DDE-4FE8-97D6-60B8B79F958D}">
  <ds:schemaRefs>
    <ds:schemaRef ds:uri="http://www.w3.org/2001/XMLSchema"/>
  </ds:schemaRefs>
</ds:datastoreItem>
</file>

<file path=customXml/itemProps182.xml><?xml version="1.0" encoding="utf-8"?>
<ds:datastoreItem xmlns:ds="http://schemas.openxmlformats.org/officeDocument/2006/customXml" ds:itemID="{D0330465-DF9E-4415-887B-C229070E3E5F}">
  <ds:schemaRefs>
    <ds:schemaRef ds:uri="http://www.w3.org/2001/XMLSchema"/>
  </ds:schemaRefs>
</ds:datastoreItem>
</file>

<file path=customXml/itemProps183.xml><?xml version="1.0" encoding="utf-8"?>
<ds:datastoreItem xmlns:ds="http://schemas.openxmlformats.org/officeDocument/2006/customXml" ds:itemID="{595C07EE-FEBA-4495-A4A8-F58FC8A12E4B}">
  <ds:schemaRefs>
    <ds:schemaRef ds:uri="http://www.w3.org/2001/XMLSchema"/>
  </ds:schemaRefs>
</ds:datastoreItem>
</file>

<file path=customXml/itemProps184.xml><?xml version="1.0" encoding="utf-8"?>
<ds:datastoreItem xmlns:ds="http://schemas.openxmlformats.org/officeDocument/2006/customXml" ds:itemID="{D5DD7644-2664-4688-9CE5-EAE38609BEF0}">
  <ds:schemaRefs>
    <ds:schemaRef ds:uri="http://www.w3.org/2001/XMLSchema"/>
  </ds:schemaRefs>
</ds:datastoreItem>
</file>

<file path=customXml/itemProps185.xml><?xml version="1.0" encoding="utf-8"?>
<ds:datastoreItem xmlns:ds="http://schemas.openxmlformats.org/officeDocument/2006/customXml" ds:itemID="{7453CADD-71B6-47A1-8471-4F5805EC6039}">
  <ds:schemaRefs>
    <ds:schemaRef ds:uri="http://www.w3.org/2001/XMLSchema"/>
  </ds:schemaRefs>
</ds:datastoreItem>
</file>

<file path=customXml/itemProps186.xml><?xml version="1.0" encoding="utf-8"?>
<ds:datastoreItem xmlns:ds="http://schemas.openxmlformats.org/officeDocument/2006/customXml" ds:itemID="{4AE01B7E-30F8-4744-B4D1-AC699C54FF9E}">
  <ds:schemaRefs>
    <ds:schemaRef ds:uri="http://www.w3.org/2001/XMLSchema"/>
  </ds:schemaRefs>
</ds:datastoreItem>
</file>

<file path=customXml/itemProps187.xml><?xml version="1.0" encoding="utf-8"?>
<ds:datastoreItem xmlns:ds="http://schemas.openxmlformats.org/officeDocument/2006/customXml" ds:itemID="{F4F8832F-29B5-488F-8283-00A38B2EC1F4}">
  <ds:schemaRefs>
    <ds:schemaRef ds:uri="http://www.w3.org/2001/XMLSchema"/>
  </ds:schemaRefs>
</ds:datastoreItem>
</file>

<file path=customXml/itemProps188.xml><?xml version="1.0" encoding="utf-8"?>
<ds:datastoreItem xmlns:ds="http://schemas.openxmlformats.org/officeDocument/2006/customXml" ds:itemID="{F35A4BDD-B030-4120-8D30-1F5C2FBE6ECA}">
  <ds:schemaRefs>
    <ds:schemaRef ds:uri="http://www.w3.org/2001/XMLSchema"/>
  </ds:schemaRefs>
</ds:datastoreItem>
</file>

<file path=customXml/itemProps189.xml><?xml version="1.0" encoding="utf-8"?>
<ds:datastoreItem xmlns:ds="http://schemas.openxmlformats.org/officeDocument/2006/customXml" ds:itemID="{1AF85319-D0A4-4AD1-B690-D49CE18A6567}">
  <ds:schemaRefs>
    <ds:schemaRef ds:uri="http://www.w3.org/2001/XMLSchema"/>
  </ds:schemaRefs>
</ds:datastoreItem>
</file>

<file path=customXml/itemProps19.xml><?xml version="1.0" encoding="utf-8"?>
<ds:datastoreItem xmlns:ds="http://schemas.openxmlformats.org/officeDocument/2006/customXml" ds:itemID="{8ADAA7A6-6A6D-459D-87D3-2D827108F597}">
  <ds:schemaRefs>
    <ds:schemaRef ds:uri="http://www.w3.org/2001/XMLSchema"/>
  </ds:schemaRefs>
</ds:datastoreItem>
</file>

<file path=customXml/itemProps190.xml><?xml version="1.0" encoding="utf-8"?>
<ds:datastoreItem xmlns:ds="http://schemas.openxmlformats.org/officeDocument/2006/customXml" ds:itemID="{9608D947-E07A-46C3-8A43-4DEDC9BB4461}">
  <ds:schemaRefs>
    <ds:schemaRef ds:uri="http://www.w3.org/2001/XMLSchema"/>
  </ds:schemaRefs>
</ds:datastoreItem>
</file>

<file path=customXml/itemProps191.xml><?xml version="1.0" encoding="utf-8"?>
<ds:datastoreItem xmlns:ds="http://schemas.openxmlformats.org/officeDocument/2006/customXml" ds:itemID="{B3F49433-4337-4C94-A13E-030AEB629F8E}">
  <ds:schemaRefs>
    <ds:schemaRef ds:uri="http://www.w3.org/2001/XMLSchema"/>
  </ds:schemaRefs>
</ds:datastoreItem>
</file>

<file path=customXml/itemProps192.xml><?xml version="1.0" encoding="utf-8"?>
<ds:datastoreItem xmlns:ds="http://schemas.openxmlformats.org/officeDocument/2006/customXml" ds:itemID="{DBB30C88-CD65-462F-B924-FDEB7A0F09BD}">
  <ds:schemaRefs>
    <ds:schemaRef ds:uri="http://www.w3.org/2001/XMLSchema"/>
  </ds:schemaRefs>
</ds:datastoreItem>
</file>

<file path=customXml/itemProps193.xml><?xml version="1.0" encoding="utf-8"?>
<ds:datastoreItem xmlns:ds="http://schemas.openxmlformats.org/officeDocument/2006/customXml" ds:itemID="{25F21764-3A39-4FC9-8D97-53766D566F0F}">
  <ds:schemaRefs>
    <ds:schemaRef ds:uri="http://www.w3.org/2001/XMLSchema"/>
  </ds:schemaRefs>
</ds:datastoreItem>
</file>

<file path=customXml/itemProps194.xml><?xml version="1.0" encoding="utf-8"?>
<ds:datastoreItem xmlns:ds="http://schemas.openxmlformats.org/officeDocument/2006/customXml" ds:itemID="{C056373D-E15F-4F0A-94D1-85012EF25D07}">
  <ds:schemaRefs>
    <ds:schemaRef ds:uri="http://www.w3.org/2001/XMLSchema"/>
  </ds:schemaRefs>
</ds:datastoreItem>
</file>

<file path=customXml/itemProps195.xml><?xml version="1.0" encoding="utf-8"?>
<ds:datastoreItem xmlns:ds="http://schemas.openxmlformats.org/officeDocument/2006/customXml" ds:itemID="{3CF2233B-AFF5-472F-A0ED-C5364459B96E}">
  <ds:schemaRefs>
    <ds:schemaRef ds:uri="http://www.w3.org/2001/XMLSchema"/>
  </ds:schemaRefs>
</ds:datastoreItem>
</file>

<file path=customXml/itemProps196.xml><?xml version="1.0" encoding="utf-8"?>
<ds:datastoreItem xmlns:ds="http://schemas.openxmlformats.org/officeDocument/2006/customXml" ds:itemID="{B816432C-E5B1-44CC-B957-FF6A3256F848}">
  <ds:schemaRefs>
    <ds:schemaRef ds:uri="http://www.w3.org/2001/XMLSchema"/>
  </ds:schemaRefs>
</ds:datastoreItem>
</file>

<file path=customXml/itemProps197.xml><?xml version="1.0" encoding="utf-8"?>
<ds:datastoreItem xmlns:ds="http://schemas.openxmlformats.org/officeDocument/2006/customXml" ds:itemID="{F9D60630-F479-48EB-B204-36B8A5C386FE}">
  <ds:schemaRefs>
    <ds:schemaRef ds:uri="http://www.w3.org/2001/XMLSchema"/>
  </ds:schemaRefs>
</ds:datastoreItem>
</file>

<file path=customXml/itemProps198.xml><?xml version="1.0" encoding="utf-8"?>
<ds:datastoreItem xmlns:ds="http://schemas.openxmlformats.org/officeDocument/2006/customXml" ds:itemID="{805435F8-01E8-4D0B-A393-4760BD76B5B8}">
  <ds:schemaRefs>
    <ds:schemaRef ds:uri="http://www.w3.org/2001/XMLSchema"/>
  </ds:schemaRefs>
</ds:datastoreItem>
</file>

<file path=customXml/itemProps199.xml><?xml version="1.0" encoding="utf-8"?>
<ds:datastoreItem xmlns:ds="http://schemas.openxmlformats.org/officeDocument/2006/customXml" ds:itemID="{73814257-C6C4-4E8B-BCE4-141F2827B18F}">
  <ds:schemaRefs>
    <ds:schemaRef ds:uri="http://www.w3.org/2001/XMLSchema"/>
  </ds:schemaRefs>
</ds:datastoreItem>
</file>

<file path=customXml/itemProps2.xml><?xml version="1.0" encoding="utf-8"?>
<ds:datastoreItem xmlns:ds="http://schemas.openxmlformats.org/officeDocument/2006/customXml" ds:itemID="{5ED1AB1A-05FB-41F4-83E4-2CBDAE9D36E7}">
  <ds:schemaRefs>
    <ds:schemaRef ds:uri="http://www.w3.org/2001/XMLSchema"/>
  </ds:schemaRefs>
</ds:datastoreItem>
</file>

<file path=customXml/itemProps20.xml><?xml version="1.0" encoding="utf-8"?>
<ds:datastoreItem xmlns:ds="http://schemas.openxmlformats.org/officeDocument/2006/customXml" ds:itemID="{D00D919B-69B4-4119-B6DF-8473A7039FA6}">
  <ds:schemaRefs>
    <ds:schemaRef ds:uri="http://www.w3.org/2001/XMLSchema"/>
  </ds:schemaRefs>
</ds:datastoreItem>
</file>

<file path=customXml/itemProps200.xml><?xml version="1.0" encoding="utf-8"?>
<ds:datastoreItem xmlns:ds="http://schemas.openxmlformats.org/officeDocument/2006/customXml" ds:itemID="{C9CAE7C7-E8DD-4FC3-ACDA-69A23C2B95FC}">
  <ds:schemaRefs>
    <ds:schemaRef ds:uri="http://www.w3.org/2001/XMLSchema"/>
  </ds:schemaRefs>
</ds:datastoreItem>
</file>

<file path=customXml/itemProps201.xml><?xml version="1.0" encoding="utf-8"?>
<ds:datastoreItem xmlns:ds="http://schemas.openxmlformats.org/officeDocument/2006/customXml" ds:itemID="{80F0FE33-18DE-45BB-9605-CA8B47EF005B}">
  <ds:schemaRefs>
    <ds:schemaRef ds:uri="http://www.w3.org/2001/XMLSchema"/>
  </ds:schemaRefs>
</ds:datastoreItem>
</file>

<file path=customXml/itemProps202.xml><?xml version="1.0" encoding="utf-8"?>
<ds:datastoreItem xmlns:ds="http://schemas.openxmlformats.org/officeDocument/2006/customXml" ds:itemID="{9013ED68-0E2D-44B6-9769-5F50A7BCE7F3}">
  <ds:schemaRefs>
    <ds:schemaRef ds:uri="http://www.w3.org/2001/XMLSchema"/>
  </ds:schemaRefs>
</ds:datastoreItem>
</file>

<file path=customXml/itemProps203.xml><?xml version="1.0" encoding="utf-8"?>
<ds:datastoreItem xmlns:ds="http://schemas.openxmlformats.org/officeDocument/2006/customXml" ds:itemID="{E8195EA1-D7EE-4123-A059-DB962FDDEEFA}">
  <ds:schemaRefs>
    <ds:schemaRef ds:uri="http://www.w3.org/2001/XMLSchema"/>
  </ds:schemaRefs>
</ds:datastoreItem>
</file>

<file path=customXml/itemProps204.xml><?xml version="1.0" encoding="utf-8"?>
<ds:datastoreItem xmlns:ds="http://schemas.openxmlformats.org/officeDocument/2006/customXml" ds:itemID="{5ACBBD67-DAFC-492F-BFF2-97914E81E2D6}">
  <ds:schemaRefs>
    <ds:schemaRef ds:uri="http://www.w3.org/2001/XMLSchema"/>
  </ds:schemaRefs>
</ds:datastoreItem>
</file>

<file path=customXml/itemProps205.xml><?xml version="1.0" encoding="utf-8"?>
<ds:datastoreItem xmlns:ds="http://schemas.openxmlformats.org/officeDocument/2006/customXml" ds:itemID="{5FACCF9E-46E3-41F0-B55A-74C926621167}">
  <ds:schemaRefs>
    <ds:schemaRef ds:uri="http://www.w3.org/2001/XMLSchema"/>
  </ds:schemaRefs>
</ds:datastoreItem>
</file>

<file path=customXml/itemProps206.xml><?xml version="1.0" encoding="utf-8"?>
<ds:datastoreItem xmlns:ds="http://schemas.openxmlformats.org/officeDocument/2006/customXml" ds:itemID="{124F9C3E-C159-4040-AF3E-FBFF9C14B6A5}">
  <ds:schemaRefs>
    <ds:schemaRef ds:uri="http://www.w3.org/2001/XMLSchema"/>
  </ds:schemaRefs>
</ds:datastoreItem>
</file>

<file path=customXml/itemProps207.xml><?xml version="1.0" encoding="utf-8"?>
<ds:datastoreItem xmlns:ds="http://schemas.openxmlformats.org/officeDocument/2006/customXml" ds:itemID="{BB400C26-05BA-4098-A5FA-3F14B502BA7A}">
  <ds:schemaRefs>
    <ds:schemaRef ds:uri="http://www.w3.org/2001/XMLSchema"/>
  </ds:schemaRefs>
</ds:datastoreItem>
</file>

<file path=customXml/itemProps208.xml><?xml version="1.0" encoding="utf-8"?>
<ds:datastoreItem xmlns:ds="http://schemas.openxmlformats.org/officeDocument/2006/customXml" ds:itemID="{79666D7F-2B14-4753-8AE4-4F021581ECE9}">
  <ds:schemaRefs>
    <ds:schemaRef ds:uri="http://www.w3.org/2001/XMLSchema"/>
  </ds:schemaRefs>
</ds:datastoreItem>
</file>

<file path=customXml/itemProps209.xml><?xml version="1.0" encoding="utf-8"?>
<ds:datastoreItem xmlns:ds="http://schemas.openxmlformats.org/officeDocument/2006/customXml" ds:itemID="{FCCE31C6-1DB5-40B0-879C-9FFCE48B1A0B}">
  <ds:schemaRefs>
    <ds:schemaRef ds:uri="http://www.w3.org/2001/XMLSchema"/>
  </ds:schemaRefs>
</ds:datastoreItem>
</file>

<file path=customXml/itemProps21.xml><?xml version="1.0" encoding="utf-8"?>
<ds:datastoreItem xmlns:ds="http://schemas.openxmlformats.org/officeDocument/2006/customXml" ds:itemID="{E4CF58FF-8B25-476F-8B2F-439CAFE774DB}">
  <ds:schemaRefs>
    <ds:schemaRef ds:uri="http://www.w3.org/2001/XMLSchema"/>
  </ds:schemaRefs>
</ds:datastoreItem>
</file>

<file path=customXml/itemProps210.xml><?xml version="1.0" encoding="utf-8"?>
<ds:datastoreItem xmlns:ds="http://schemas.openxmlformats.org/officeDocument/2006/customXml" ds:itemID="{9D2BE3BC-EAA8-4595-B060-30FDD225F39D}">
  <ds:schemaRefs>
    <ds:schemaRef ds:uri="http://www.w3.org/2001/XMLSchema"/>
  </ds:schemaRefs>
</ds:datastoreItem>
</file>

<file path=customXml/itemProps211.xml><?xml version="1.0" encoding="utf-8"?>
<ds:datastoreItem xmlns:ds="http://schemas.openxmlformats.org/officeDocument/2006/customXml" ds:itemID="{47CFB5ED-71AF-4500-AB32-699D6999ABE4}">
  <ds:schemaRefs>
    <ds:schemaRef ds:uri="http://www.w3.org/2001/XMLSchema"/>
  </ds:schemaRefs>
</ds:datastoreItem>
</file>

<file path=customXml/itemProps212.xml><?xml version="1.0" encoding="utf-8"?>
<ds:datastoreItem xmlns:ds="http://schemas.openxmlformats.org/officeDocument/2006/customXml" ds:itemID="{BC543F05-8F37-48E2-94B8-4B9015345A87}">
  <ds:schemaRefs>
    <ds:schemaRef ds:uri="http://www.w3.org/2001/XMLSchema"/>
  </ds:schemaRefs>
</ds:datastoreItem>
</file>

<file path=customXml/itemProps213.xml><?xml version="1.0" encoding="utf-8"?>
<ds:datastoreItem xmlns:ds="http://schemas.openxmlformats.org/officeDocument/2006/customXml" ds:itemID="{F7639BF9-4900-432B-B644-B4C8978DC40C}">
  <ds:schemaRefs>
    <ds:schemaRef ds:uri="http://www.w3.org/2001/XMLSchema"/>
  </ds:schemaRefs>
</ds:datastoreItem>
</file>

<file path=customXml/itemProps214.xml><?xml version="1.0" encoding="utf-8"?>
<ds:datastoreItem xmlns:ds="http://schemas.openxmlformats.org/officeDocument/2006/customXml" ds:itemID="{689AAE49-6444-4223-96B7-9252C6DAF899}">
  <ds:schemaRefs>
    <ds:schemaRef ds:uri="http://www.w3.org/2001/XMLSchema"/>
  </ds:schemaRefs>
</ds:datastoreItem>
</file>

<file path=customXml/itemProps215.xml><?xml version="1.0" encoding="utf-8"?>
<ds:datastoreItem xmlns:ds="http://schemas.openxmlformats.org/officeDocument/2006/customXml" ds:itemID="{B605F9B2-8BA3-4BA3-94F5-AC9E61C476FB}">
  <ds:schemaRefs>
    <ds:schemaRef ds:uri="http://www.w3.org/2001/XMLSchema"/>
  </ds:schemaRefs>
</ds:datastoreItem>
</file>

<file path=customXml/itemProps216.xml><?xml version="1.0" encoding="utf-8"?>
<ds:datastoreItem xmlns:ds="http://schemas.openxmlformats.org/officeDocument/2006/customXml" ds:itemID="{61BC0A07-6607-4A85-BFAA-08976C4CE84F}">
  <ds:schemaRefs>
    <ds:schemaRef ds:uri="http://www.w3.org/2001/XMLSchema"/>
  </ds:schemaRefs>
</ds:datastoreItem>
</file>

<file path=customXml/itemProps217.xml><?xml version="1.0" encoding="utf-8"?>
<ds:datastoreItem xmlns:ds="http://schemas.openxmlformats.org/officeDocument/2006/customXml" ds:itemID="{97101C0E-EFA6-406C-88D6-44B52AADCA2C}">
  <ds:schemaRefs>
    <ds:schemaRef ds:uri="http://www.w3.org/2001/XMLSchema"/>
  </ds:schemaRefs>
</ds:datastoreItem>
</file>

<file path=customXml/itemProps218.xml><?xml version="1.0" encoding="utf-8"?>
<ds:datastoreItem xmlns:ds="http://schemas.openxmlformats.org/officeDocument/2006/customXml" ds:itemID="{07BA853D-2C75-4338-8847-EDB1B76229A7}">
  <ds:schemaRefs>
    <ds:schemaRef ds:uri="http://www.w3.org/2001/XMLSchema"/>
  </ds:schemaRefs>
</ds:datastoreItem>
</file>

<file path=customXml/itemProps219.xml><?xml version="1.0" encoding="utf-8"?>
<ds:datastoreItem xmlns:ds="http://schemas.openxmlformats.org/officeDocument/2006/customXml" ds:itemID="{9D125730-63B3-4611-99E5-A47E22D5544D}">
  <ds:schemaRefs>
    <ds:schemaRef ds:uri="http://www.w3.org/2001/XMLSchema"/>
  </ds:schemaRefs>
</ds:datastoreItem>
</file>

<file path=customXml/itemProps22.xml><?xml version="1.0" encoding="utf-8"?>
<ds:datastoreItem xmlns:ds="http://schemas.openxmlformats.org/officeDocument/2006/customXml" ds:itemID="{D9B4459F-101C-4044-A059-2B342D0403DE}">
  <ds:schemaRefs>
    <ds:schemaRef ds:uri="http://www.w3.org/2001/XMLSchema"/>
  </ds:schemaRefs>
</ds:datastoreItem>
</file>

<file path=customXml/itemProps220.xml><?xml version="1.0" encoding="utf-8"?>
<ds:datastoreItem xmlns:ds="http://schemas.openxmlformats.org/officeDocument/2006/customXml" ds:itemID="{DDB92DB3-DC8A-4241-AC31-A8D6F5207209}">
  <ds:schemaRefs>
    <ds:schemaRef ds:uri="http://www.w3.org/2001/XMLSchema"/>
  </ds:schemaRefs>
</ds:datastoreItem>
</file>

<file path=customXml/itemProps221.xml><?xml version="1.0" encoding="utf-8"?>
<ds:datastoreItem xmlns:ds="http://schemas.openxmlformats.org/officeDocument/2006/customXml" ds:itemID="{A956C0F5-218B-4870-87C7-E5286F723433}">
  <ds:schemaRefs>
    <ds:schemaRef ds:uri="http://www.w3.org/2001/XMLSchema"/>
  </ds:schemaRefs>
</ds:datastoreItem>
</file>

<file path=customXml/itemProps222.xml><?xml version="1.0" encoding="utf-8"?>
<ds:datastoreItem xmlns:ds="http://schemas.openxmlformats.org/officeDocument/2006/customXml" ds:itemID="{DD9C2A00-C28C-4999-AB71-CA79A753F261}">
  <ds:schemaRefs>
    <ds:schemaRef ds:uri="http://www.w3.org/2001/XMLSchema"/>
  </ds:schemaRefs>
</ds:datastoreItem>
</file>

<file path=customXml/itemProps223.xml><?xml version="1.0" encoding="utf-8"?>
<ds:datastoreItem xmlns:ds="http://schemas.openxmlformats.org/officeDocument/2006/customXml" ds:itemID="{2A1D2A20-7233-4A68-B1FD-0F5E73F9C6B2}">
  <ds:schemaRefs>
    <ds:schemaRef ds:uri="http://www.w3.org/2001/XMLSchema"/>
  </ds:schemaRefs>
</ds:datastoreItem>
</file>

<file path=customXml/itemProps224.xml><?xml version="1.0" encoding="utf-8"?>
<ds:datastoreItem xmlns:ds="http://schemas.openxmlformats.org/officeDocument/2006/customXml" ds:itemID="{1FAFB7FD-0029-43DE-BC09-5C3AFFDDE150}">
  <ds:schemaRefs>
    <ds:schemaRef ds:uri="http://www.w3.org/2001/XMLSchema"/>
  </ds:schemaRefs>
</ds:datastoreItem>
</file>

<file path=customXml/itemProps225.xml><?xml version="1.0" encoding="utf-8"?>
<ds:datastoreItem xmlns:ds="http://schemas.openxmlformats.org/officeDocument/2006/customXml" ds:itemID="{CF0BBA37-6870-42E4-8DB2-D64914DDB7FB}">
  <ds:schemaRefs>
    <ds:schemaRef ds:uri="http://www.w3.org/2001/XMLSchema"/>
  </ds:schemaRefs>
</ds:datastoreItem>
</file>

<file path=customXml/itemProps226.xml><?xml version="1.0" encoding="utf-8"?>
<ds:datastoreItem xmlns:ds="http://schemas.openxmlformats.org/officeDocument/2006/customXml" ds:itemID="{11DFB930-DDD0-446C-BABF-0536959D0F66}">
  <ds:schemaRefs>
    <ds:schemaRef ds:uri="http://www.w3.org/2001/XMLSchema"/>
  </ds:schemaRefs>
</ds:datastoreItem>
</file>

<file path=customXml/itemProps227.xml><?xml version="1.0" encoding="utf-8"?>
<ds:datastoreItem xmlns:ds="http://schemas.openxmlformats.org/officeDocument/2006/customXml" ds:itemID="{A3E820F1-3A8F-4713-ABB0-6CB7D792F8C2}">
  <ds:schemaRefs>
    <ds:schemaRef ds:uri="http://www.w3.org/2001/XMLSchema"/>
  </ds:schemaRefs>
</ds:datastoreItem>
</file>

<file path=customXml/itemProps228.xml><?xml version="1.0" encoding="utf-8"?>
<ds:datastoreItem xmlns:ds="http://schemas.openxmlformats.org/officeDocument/2006/customXml" ds:itemID="{32C57074-824F-4D19-8EC9-4BF1354974F9}">
  <ds:schemaRefs>
    <ds:schemaRef ds:uri="http://www.w3.org/2001/XMLSchema"/>
  </ds:schemaRefs>
</ds:datastoreItem>
</file>

<file path=customXml/itemProps229.xml><?xml version="1.0" encoding="utf-8"?>
<ds:datastoreItem xmlns:ds="http://schemas.openxmlformats.org/officeDocument/2006/customXml" ds:itemID="{A4AC3CFA-A767-47A9-80F0-97B9F72BB0AF}">
  <ds:schemaRefs>
    <ds:schemaRef ds:uri="http://www.w3.org/2001/XMLSchema"/>
  </ds:schemaRefs>
</ds:datastoreItem>
</file>

<file path=customXml/itemProps23.xml><?xml version="1.0" encoding="utf-8"?>
<ds:datastoreItem xmlns:ds="http://schemas.openxmlformats.org/officeDocument/2006/customXml" ds:itemID="{A81226AD-F22E-4971-82D8-46E5F5EC1BC0}">
  <ds:schemaRefs>
    <ds:schemaRef ds:uri="http://www.w3.org/2001/XMLSchema"/>
  </ds:schemaRefs>
</ds:datastoreItem>
</file>

<file path=customXml/itemProps230.xml><?xml version="1.0" encoding="utf-8"?>
<ds:datastoreItem xmlns:ds="http://schemas.openxmlformats.org/officeDocument/2006/customXml" ds:itemID="{B973E828-1587-4800-AA6A-59E713C0A920}">
  <ds:schemaRefs>
    <ds:schemaRef ds:uri="http://www.w3.org/2001/XMLSchema"/>
  </ds:schemaRefs>
</ds:datastoreItem>
</file>

<file path=customXml/itemProps231.xml><?xml version="1.0" encoding="utf-8"?>
<ds:datastoreItem xmlns:ds="http://schemas.openxmlformats.org/officeDocument/2006/customXml" ds:itemID="{5FDF1299-A818-4942-A99A-6ACC56029410}">
  <ds:schemaRefs>
    <ds:schemaRef ds:uri="http://www.w3.org/2001/XMLSchema"/>
  </ds:schemaRefs>
</ds:datastoreItem>
</file>

<file path=customXml/itemProps232.xml><?xml version="1.0" encoding="utf-8"?>
<ds:datastoreItem xmlns:ds="http://schemas.openxmlformats.org/officeDocument/2006/customXml" ds:itemID="{343A0972-3744-415E-AAE0-FDB7DBB0FD60}">
  <ds:schemaRefs>
    <ds:schemaRef ds:uri="http://www.w3.org/2001/XMLSchema"/>
  </ds:schemaRefs>
</ds:datastoreItem>
</file>

<file path=customXml/itemProps233.xml><?xml version="1.0" encoding="utf-8"?>
<ds:datastoreItem xmlns:ds="http://schemas.openxmlformats.org/officeDocument/2006/customXml" ds:itemID="{383EEA98-6D0D-4A0D-B19E-16A6CA9D9473}">
  <ds:schemaRefs>
    <ds:schemaRef ds:uri="http://www.w3.org/2001/XMLSchema"/>
  </ds:schemaRefs>
</ds:datastoreItem>
</file>

<file path=customXml/itemProps234.xml><?xml version="1.0" encoding="utf-8"?>
<ds:datastoreItem xmlns:ds="http://schemas.openxmlformats.org/officeDocument/2006/customXml" ds:itemID="{F502319F-792A-44B4-9134-E24DBD5DA1AF}">
  <ds:schemaRefs>
    <ds:schemaRef ds:uri="http://www.w3.org/2001/XMLSchema"/>
  </ds:schemaRefs>
</ds:datastoreItem>
</file>

<file path=customXml/itemProps235.xml><?xml version="1.0" encoding="utf-8"?>
<ds:datastoreItem xmlns:ds="http://schemas.openxmlformats.org/officeDocument/2006/customXml" ds:itemID="{4D37BEA5-2FBC-423B-8504-65E58D6435A3}">
  <ds:schemaRefs>
    <ds:schemaRef ds:uri="http://www.w3.org/2001/XMLSchema"/>
  </ds:schemaRefs>
</ds:datastoreItem>
</file>

<file path=customXml/itemProps236.xml><?xml version="1.0" encoding="utf-8"?>
<ds:datastoreItem xmlns:ds="http://schemas.openxmlformats.org/officeDocument/2006/customXml" ds:itemID="{D3D83CAF-B31A-40F3-9A0E-202C2FCF8EA5}">
  <ds:schemaRefs>
    <ds:schemaRef ds:uri="http://www.w3.org/2001/XMLSchema"/>
  </ds:schemaRefs>
</ds:datastoreItem>
</file>

<file path=customXml/itemProps237.xml><?xml version="1.0" encoding="utf-8"?>
<ds:datastoreItem xmlns:ds="http://schemas.openxmlformats.org/officeDocument/2006/customXml" ds:itemID="{B9D4DAFF-0915-4060-BA31-C91820A11F84}">
  <ds:schemaRefs>
    <ds:schemaRef ds:uri="http://www.w3.org/2001/XMLSchema"/>
  </ds:schemaRefs>
</ds:datastoreItem>
</file>

<file path=customXml/itemProps238.xml><?xml version="1.0" encoding="utf-8"?>
<ds:datastoreItem xmlns:ds="http://schemas.openxmlformats.org/officeDocument/2006/customXml" ds:itemID="{4CBE2B29-E050-47C0-A361-23CC9456F08B}">
  <ds:schemaRefs>
    <ds:schemaRef ds:uri="http://www.w3.org/2001/XMLSchema"/>
  </ds:schemaRefs>
</ds:datastoreItem>
</file>

<file path=customXml/itemProps239.xml><?xml version="1.0" encoding="utf-8"?>
<ds:datastoreItem xmlns:ds="http://schemas.openxmlformats.org/officeDocument/2006/customXml" ds:itemID="{687CE4A3-049D-4DEB-B451-6F95AD16753C}">
  <ds:schemaRefs>
    <ds:schemaRef ds:uri="http://www.w3.org/2001/XMLSchema"/>
  </ds:schemaRefs>
</ds:datastoreItem>
</file>

<file path=customXml/itemProps24.xml><?xml version="1.0" encoding="utf-8"?>
<ds:datastoreItem xmlns:ds="http://schemas.openxmlformats.org/officeDocument/2006/customXml" ds:itemID="{46564175-58EF-42BC-BCBF-603DD5D47C01}">
  <ds:schemaRefs>
    <ds:schemaRef ds:uri="http://www.w3.org/2001/XMLSchema"/>
  </ds:schemaRefs>
</ds:datastoreItem>
</file>

<file path=customXml/itemProps240.xml><?xml version="1.0" encoding="utf-8"?>
<ds:datastoreItem xmlns:ds="http://schemas.openxmlformats.org/officeDocument/2006/customXml" ds:itemID="{8FF94E82-F8F7-43D2-9CDA-7D598641A622}">
  <ds:schemaRefs>
    <ds:schemaRef ds:uri="http://www.w3.org/2001/XMLSchema"/>
  </ds:schemaRefs>
</ds:datastoreItem>
</file>

<file path=customXml/itemProps241.xml><?xml version="1.0" encoding="utf-8"?>
<ds:datastoreItem xmlns:ds="http://schemas.openxmlformats.org/officeDocument/2006/customXml" ds:itemID="{225F8F89-D4E3-407C-98F7-3E2BE3D1DB29}">
  <ds:schemaRefs>
    <ds:schemaRef ds:uri="http://www.w3.org/2001/XMLSchema"/>
  </ds:schemaRefs>
</ds:datastoreItem>
</file>

<file path=customXml/itemProps242.xml><?xml version="1.0" encoding="utf-8"?>
<ds:datastoreItem xmlns:ds="http://schemas.openxmlformats.org/officeDocument/2006/customXml" ds:itemID="{545CEC79-3D1D-46EA-9A90-DEF47F0904E9}">
  <ds:schemaRefs>
    <ds:schemaRef ds:uri="http://www.w3.org/2001/XMLSchema"/>
  </ds:schemaRefs>
</ds:datastoreItem>
</file>

<file path=customXml/itemProps243.xml><?xml version="1.0" encoding="utf-8"?>
<ds:datastoreItem xmlns:ds="http://schemas.openxmlformats.org/officeDocument/2006/customXml" ds:itemID="{90B74903-37AD-4C8F-95E6-328423FD97F0}">
  <ds:schemaRefs>
    <ds:schemaRef ds:uri="http://www.w3.org/2001/XMLSchema"/>
  </ds:schemaRefs>
</ds:datastoreItem>
</file>

<file path=customXml/itemProps244.xml><?xml version="1.0" encoding="utf-8"?>
<ds:datastoreItem xmlns:ds="http://schemas.openxmlformats.org/officeDocument/2006/customXml" ds:itemID="{F4315586-7C40-4035-A3AC-E207AA296E23}">
  <ds:schemaRefs>
    <ds:schemaRef ds:uri="http://www.w3.org/2001/XMLSchema"/>
  </ds:schemaRefs>
</ds:datastoreItem>
</file>

<file path=customXml/itemProps245.xml><?xml version="1.0" encoding="utf-8"?>
<ds:datastoreItem xmlns:ds="http://schemas.openxmlformats.org/officeDocument/2006/customXml" ds:itemID="{6409C2C6-ADD1-48FF-84D4-83B83E91969D}">
  <ds:schemaRefs>
    <ds:schemaRef ds:uri="http://www.w3.org/2001/XMLSchema"/>
  </ds:schemaRefs>
</ds:datastoreItem>
</file>

<file path=customXml/itemProps246.xml><?xml version="1.0" encoding="utf-8"?>
<ds:datastoreItem xmlns:ds="http://schemas.openxmlformats.org/officeDocument/2006/customXml" ds:itemID="{C163DF67-BEBF-42F8-A2C1-3D95E4F27C66}">
  <ds:schemaRefs>
    <ds:schemaRef ds:uri="http://www.w3.org/2001/XMLSchema"/>
  </ds:schemaRefs>
</ds:datastoreItem>
</file>

<file path=customXml/itemProps247.xml><?xml version="1.0" encoding="utf-8"?>
<ds:datastoreItem xmlns:ds="http://schemas.openxmlformats.org/officeDocument/2006/customXml" ds:itemID="{9BB9B80D-3C62-4A66-BCB6-410CB7A31D15}">
  <ds:schemaRefs>
    <ds:schemaRef ds:uri="http://www.w3.org/2001/XMLSchema"/>
  </ds:schemaRefs>
</ds:datastoreItem>
</file>

<file path=customXml/itemProps248.xml><?xml version="1.0" encoding="utf-8"?>
<ds:datastoreItem xmlns:ds="http://schemas.openxmlformats.org/officeDocument/2006/customXml" ds:itemID="{99A49CCD-6903-4221-9A78-A05E1661176F}">
  <ds:schemaRefs>
    <ds:schemaRef ds:uri="http://www.w3.org/2001/XMLSchema"/>
  </ds:schemaRefs>
</ds:datastoreItem>
</file>

<file path=customXml/itemProps249.xml><?xml version="1.0" encoding="utf-8"?>
<ds:datastoreItem xmlns:ds="http://schemas.openxmlformats.org/officeDocument/2006/customXml" ds:itemID="{90B54FD5-145B-4352-B4B3-3ED85DDAD7F5}">
  <ds:schemaRefs>
    <ds:schemaRef ds:uri="http://www.w3.org/2001/XMLSchema"/>
  </ds:schemaRefs>
</ds:datastoreItem>
</file>

<file path=customXml/itemProps25.xml><?xml version="1.0" encoding="utf-8"?>
<ds:datastoreItem xmlns:ds="http://schemas.openxmlformats.org/officeDocument/2006/customXml" ds:itemID="{71C24F63-9099-453D-A230-9A474A24F8D8}">
  <ds:schemaRefs>
    <ds:schemaRef ds:uri="http://www.w3.org/2001/XMLSchema"/>
  </ds:schemaRefs>
</ds:datastoreItem>
</file>

<file path=customXml/itemProps250.xml><?xml version="1.0" encoding="utf-8"?>
<ds:datastoreItem xmlns:ds="http://schemas.openxmlformats.org/officeDocument/2006/customXml" ds:itemID="{5A1D389B-6699-4E22-96F8-4582E3257944}">
  <ds:schemaRefs>
    <ds:schemaRef ds:uri="http://www.w3.org/2001/XMLSchema"/>
  </ds:schemaRefs>
</ds:datastoreItem>
</file>

<file path=customXml/itemProps251.xml><?xml version="1.0" encoding="utf-8"?>
<ds:datastoreItem xmlns:ds="http://schemas.openxmlformats.org/officeDocument/2006/customXml" ds:itemID="{13D8ED36-6077-4C8C-9B37-C4573277DD5F}">
  <ds:schemaRefs>
    <ds:schemaRef ds:uri="http://www.w3.org/2001/XMLSchema"/>
  </ds:schemaRefs>
</ds:datastoreItem>
</file>

<file path=customXml/itemProps252.xml><?xml version="1.0" encoding="utf-8"?>
<ds:datastoreItem xmlns:ds="http://schemas.openxmlformats.org/officeDocument/2006/customXml" ds:itemID="{C41181A3-BF44-4324-AECB-875CE9EE15F3}">
  <ds:schemaRefs>
    <ds:schemaRef ds:uri="http://www.w3.org/2001/XMLSchema"/>
  </ds:schemaRefs>
</ds:datastoreItem>
</file>

<file path=customXml/itemProps253.xml><?xml version="1.0" encoding="utf-8"?>
<ds:datastoreItem xmlns:ds="http://schemas.openxmlformats.org/officeDocument/2006/customXml" ds:itemID="{477E2520-E9B9-43B1-A3F0-E40DDA02E7E0}">
  <ds:schemaRefs>
    <ds:schemaRef ds:uri="http://www.w3.org/2001/XMLSchema"/>
  </ds:schemaRefs>
</ds:datastoreItem>
</file>

<file path=customXml/itemProps254.xml><?xml version="1.0" encoding="utf-8"?>
<ds:datastoreItem xmlns:ds="http://schemas.openxmlformats.org/officeDocument/2006/customXml" ds:itemID="{B9EFD693-F98F-4E26-8D33-EBE03C95FF5D}">
  <ds:schemaRefs>
    <ds:schemaRef ds:uri="http://www.w3.org/2001/XMLSchema"/>
  </ds:schemaRefs>
</ds:datastoreItem>
</file>

<file path=customXml/itemProps255.xml><?xml version="1.0" encoding="utf-8"?>
<ds:datastoreItem xmlns:ds="http://schemas.openxmlformats.org/officeDocument/2006/customXml" ds:itemID="{F7865DF2-7083-4B76-AFDC-D2C3BAD66555}">
  <ds:schemaRefs>
    <ds:schemaRef ds:uri="http://www.w3.org/2001/XMLSchema"/>
  </ds:schemaRefs>
</ds:datastoreItem>
</file>

<file path=customXml/itemProps256.xml><?xml version="1.0" encoding="utf-8"?>
<ds:datastoreItem xmlns:ds="http://schemas.openxmlformats.org/officeDocument/2006/customXml" ds:itemID="{052497ED-4AC3-4A5F-ACA0-191DDC43BD8F}">
  <ds:schemaRefs>
    <ds:schemaRef ds:uri="http://www.w3.org/2001/XMLSchema"/>
  </ds:schemaRefs>
</ds:datastoreItem>
</file>

<file path=customXml/itemProps257.xml><?xml version="1.0" encoding="utf-8"?>
<ds:datastoreItem xmlns:ds="http://schemas.openxmlformats.org/officeDocument/2006/customXml" ds:itemID="{5FC8AD33-3A86-4DCF-AE6B-3071D443C944}">
  <ds:schemaRefs>
    <ds:schemaRef ds:uri="http://www.w3.org/2001/XMLSchema"/>
  </ds:schemaRefs>
</ds:datastoreItem>
</file>

<file path=customXml/itemProps258.xml><?xml version="1.0" encoding="utf-8"?>
<ds:datastoreItem xmlns:ds="http://schemas.openxmlformats.org/officeDocument/2006/customXml" ds:itemID="{90E9E579-F96E-4AA3-88A1-BE81E5E91017}">
  <ds:schemaRefs>
    <ds:schemaRef ds:uri="http://www.w3.org/2001/XMLSchema"/>
  </ds:schemaRefs>
</ds:datastoreItem>
</file>

<file path=customXml/itemProps259.xml><?xml version="1.0" encoding="utf-8"?>
<ds:datastoreItem xmlns:ds="http://schemas.openxmlformats.org/officeDocument/2006/customXml" ds:itemID="{95D0832D-70B1-4B3C-ADB5-74DE902B31F7}">
  <ds:schemaRefs>
    <ds:schemaRef ds:uri="http://www.w3.org/2001/XMLSchema"/>
  </ds:schemaRefs>
</ds:datastoreItem>
</file>

<file path=customXml/itemProps26.xml><?xml version="1.0" encoding="utf-8"?>
<ds:datastoreItem xmlns:ds="http://schemas.openxmlformats.org/officeDocument/2006/customXml" ds:itemID="{302F6685-0883-4165-A7FE-4EBCC59D4D24}">
  <ds:schemaRefs>
    <ds:schemaRef ds:uri="http://www.w3.org/2001/XMLSchema"/>
  </ds:schemaRefs>
</ds:datastoreItem>
</file>

<file path=customXml/itemProps260.xml><?xml version="1.0" encoding="utf-8"?>
<ds:datastoreItem xmlns:ds="http://schemas.openxmlformats.org/officeDocument/2006/customXml" ds:itemID="{D26DBEC8-CFB9-43F8-A165-F0234AFB897A}">
  <ds:schemaRefs>
    <ds:schemaRef ds:uri="http://www.w3.org/2001/XMLSchema"/>
  </ds:schemaRefs>
</ds:datastoreItem>
</file>

<file path=customXml/itemProps261.xml><?xml version="1.0" encoding="utf-8"?>
<ds:datastoreItem xmlns:ds="http://schemas.openxmlformats.org/officeDocument/2006/customXml" ds:itemID="{46AA67F8-9F9F-4E6F-8D6F-79AD8BCB3657}">
  <ds:schemaRefs>
    <ds:schemaRef ds:uri="http://www.w3.org/2001/XMLSchema"/>
  </ds:schemaRefs>
</ds:datastoreItem>
</file>

<file path=customXml/itemProps262.xml><?xml version="1.0" encoding="utf-8"?>
<ds:datastoreItem xmlns:ds="http://schemas.openxmlformats.org/officeDocument/2006/customXml" ds:itemID="{F1339B64-FD5C-415C-8785-304BEF98C7FE}">
  <ds:schemaRefs>
    <ds:schemaRef ds:uri="http://www.w3.org/2001/XMLSchema"/>
  </ds:schemaRefs>
</ds:datastoreItem>
</file>

<file path=customXml/itemProps263.xml><?xml version="1.0" encoding="utf-8"?>
<ds:datastoreItem xmlns:ds="http://schemas.openxmlformats.org/officeDocument/2006/customXml" ds:itemID="{31B65E06-4562-46FC-829D-D7CB8ABFF0FC}">
  <ds:schemaRefs>
    <ds:schemaRef ds:uri="http://www.w3.org/2001/XMLSchema"/>
  </ds:schemaRefs>
</ds:datastoreItem>
</file>

<file path=customXml/itemProps264.xml><?xml version="1.0" encoding="utf-8"?>
<ds:datastoreItem xmlns:ds="http://schemas.openxmlformats.org/officeDocument/2006/customXml" ds:itemID="{4CCB0CBA-76A0-4A24-84B9-1EFB4E9E78D6}">
  <ds:schemaRefs>
    <ds:schemaRef ds:uri="http://www.w3.org/2001/XMLSchema"/>
  </ds:schemaRefs>
</ds:datastoreItem>
</file>

<file path=customXml/itemProps265.xml><?xml version="1.0" encoding="utf-8"?>
<ds:datastoreItem xmlns:ds="http://schemas.openxmlformats.org/officeDocument/2006/customXml" ds:itemID="{59C1B55D-181E-43D1-ADEA-E0F2B0E9882B}">
  <ds:schemaRefs>
    <ds:schemaRef ds:uri="http://www.w3.org/2001/XMLSchema"/>
  </ds:schemaRefs>
</ds:datastoreItem>
</file>

<file path=customXml/itemProps266.xml><?xml version="1.0" encoding="utf-8"?>
<ds:datastoreItem xmlns:ds="http://schemas.openxmlformats.org/officeDocument/2006/customXml" ds:itemID="{1FE5C472-B427-4321-8B54-D0C661BCF08B}">
  <ds:schemaRefs>
    <ds:schemaRef ds:uri="http://www.w3.org/2001/XMLSchema"/>
  </ds:schemaRefs>
</ds:datastoreItem>
</file>

<file path=customXml/itemProps267.xml><?xml version="1.0" encoding="utf-8"?>
<ds:datastoreItem xmlns:ds="http://schemas.openxmlformats.org/officeDocument/2006/customXml" ds:itemID="{11199B5A-AA01-431F-BBF1-6F72A6C3178E}">
  <ds:schemaRefs>
    <ds:schemaRef ds:uri="http://www.w3.org/2001/XMLSchema"/>
  </ds:schemaRefs>
</ds:datastoreItem>
</file>

<file path=customXml/itemProps268.xml><?xml version="1.0" encoding="utf-8"?>
<ds:datastoreItem xmlns:ds="http://schemas.openxmlformats.org/officeDocument/2006/customXml" ds:itemID="{C9D6BAB7-61BC-46F5-AF98-FADA66C794C2}">
  <ds:schemaRefs>
    <ds:schemaRef ds:uri="http://www.w3.org/2001/XMLSchema"/>
  </ds:schemaRefs>
</ds:datastoreItem>
</file>

<file path=customXml/itemProps269.xml><?xml version="1.0" encoding="utf-8"?>
<ds:datastoreItem xmlns:ds="http://schemas.openxmlformats.org/officeDocument/2006/customXml" ds:itemID="{A73A2615-3A2C-4132-BB26-6FF9C27EB83E}">
  <ds:schemaRefs>
    <ds:schemaRef ds:uri="http://www.w3.org/2001/XMLSchema"/>
  </ds:schemaRefs>
</ds:datastoreItem>
</file>

<file path=customXml/itemProps27.xml><?xml version="1.0" encoding="utf-8"?>
<ds:datastoreItem xmlns:ds="http://schemas.openxmlformats.org/officeDocument/2006/customXml" ds:itemID="{C6612A85-79AD-4DCF-BFD3-5E1B594629D2}">
  <ds:schemaRefs>
    <ds:schemaRef ds:uri="http://www.w3.org/2001/XMLSchema"/>
  </ds:schemaRefs>
</ds:datastoreItem>
</file>

<file path=customXml/itemProps270.xml><?xml version="1.0" encoding="utf-8"?>
<ds:datastoreItem xmlns:ds="http://schemas.openxmlformats.org/officeDocument/2006/customXml" ds:itemID="{EB154D94-D3B3-402D-9DF6-9CF16FB32979}">
  <ds:schemaRefs>
    <ds:schemaRef ds:uri="http://www.w3.org/2001/XMLSchema"/>
  </ds:schemaRefs>
</ds:datastoreItem>
</file>

<file path=customXml/itemProps271.xml><?xml version="1.0" encoding="utf-8"?>
<ds:datastoreItem xmlns:ds="http://schemas.openxmlformats.org/officeDocument/2006/customXml" ds:itemID="{D100E517-6A62-4A26-8174-398114BAE699}">
  <ds:schemaRefs>
    <ds:schemaRef ds:uri="http://www.w3.org/2001/XMLSchema"/>
  </ds:schemaRefs>
</ds:datastoreItem>
</file>

<file path=customXml/itemProps272.xml><?xml version="1.0" encoding="utf-8"?>
<ds:datastoreItem xmlns:ds="http://schemas.openxmlformats.org/officeDocument/2006/customXml" ds:itemID="{14D40CE5-DA2D-41C0-B631-D3DF666A1FB4}">
  <ds:schemaRefs>
    <ds:schemaRef ds:uri="http://www.w3.org/2001/XMLSchema"/>
  </ds:schemaRefs>
</ds:datastoreItem>
</file>

<file path=customXml/itemProps273.xml><?xml version="1.0" encoding="utf-8"?>
<ds:datastoreItem xmlns:ds="http://schemas.openxmlformats.org/officeDocument/2006/customXml" ds:itemID="{B0DD1659-3212-4E1A-AC8A-8844749145A2}">
  <ds:schemaRefs>
    <ds:schemaRef ds:uri="http://www.w3.org/2001/XMLSchema"/>
  </ds:schemaRefs>
</ds:datastoreItem>
</file>

<file path=customXml/itemProps274.xml><?xml version="1.0" encoding="utf-8"?>
<ds:datastoreItem xmlns:ds="http://schemas.openxmlformats.org/officeDocument/2006/customXml" ds:itemID="{B9FBB801-0103-4F92-A1AD-03DED37FED91}">
  <ds:schemaRefs>
    <ds:schemaRef ds:uri="http://www.w3.org/2001/XMLSchema"/>
  </ds:schemaRefs>
</ds:datastoreItem>
</file>

<file path=customXml/itemProps275.xml><?xml version="1.0" encoding="utf-8"?>
<ds:datastoreItem xmlns:ds="http://schemas.openxmlformats.org/officeDocument/2006/customXml" ds:itemID="{D9348C07-1E6B-4014-98CC-8BB85256C2E9}">
  <ds:schemaRefs>
    <ds:schemaRef ds:uri="http://www.w3.org/2001/XMLSchema"/>
  </ds:schemaRefs>
</ds:datastoreItem>
</file>

<file path=customXml/itemProps276.xml><?xml version="1.0" encoding="utf-8"?>
<ds:datastoreItem xmlns:ds="http://schemas.openxmlformats.org/officeDocument/2006/customXml" ds:itemID="{9BC9957E-3BA9-460C-BBB5-49E74C9D0B47}">
  <ds:schemaRefs>
    <ds:schemaRef ds:uri="http://www.w3.org/2001/XMLSchema"/>
  </ds:schemaRefs>
</ds:datastoreItem>
</file>

<file path=customXml/itemProps277.xml><?xml version="1.0" encoding="utf-8"?>
<ds:datastoreItem xmlns:ds="http://schemas.openxmlformats.org/officeDocument/2006/customXml" ds:itemID="{1A12408D-61D6-4436-AD39-2E85E7E93D40}">
  <ds:schemaRefs>
    <ds:schemaRef ds:uri="http://www.w3.org/2001/XMLSchema"/>
  </ds:schemaRefs>
</ds:datastoreItem>
</file>

<file path=customXml/itemProps278.xml><?xml version="1.0" encoding="utf-8"?>
<ds:datastoreItem xmlns:ds="http://schemas.openxmlformats.org/officeDocument/2006/customXml" ds:itemID="{29EAD864-CB38-49ED-97C6-E96852906E66}">
  <ds:schemaRefs>
    <ds:schemaRef ds:uri="http://www.w3.org/2001/XMLSchema"/>
  </ds:schemaRefs>
</ds:datastoreItem>
</file>

<file path=customXml/itemProps279.xml><?xml version="1.0" encoding="utf-8"?>
<ds:datastoreItem xmlns:ds="http://schemas.openxmlformats.org/officeDocument/2006/customXml" ds:itemID="{0DEA9B01-2850-4B56-BAAF-C88AE93D0925}">
  <ds:schemaRefs>
    <ds:schemaRef ds:uri="http://www.w3.org/2001/XMLSchema"/>
  </ds:schemaRefs>
</ds:datastoreItem>
</file>

<file path=customXml/itemProps28.xml><?xml version="1.0" encoding="utf-8"?>
<ds:datastoreItem xmlns:ds="http://schemas.openxmlformats.org/officeDocument/2006/customXml" ds:itemID="{84620C6B-A7D1-4C33-BBDE-209CAEC4200F}">
  <ds:schemaRefs>
    <ds:schemaRef ds:uri="http://www.w3.org/2001/XMLSchema"/>
  </ds:schemaRefs>
</ds:datastoreItem>
</file>

<file path=customXml/itemProps280.xml><?xml version="1.0" encoding="utf-8"?>
<ds:datastoreItem xmlns:ds="http://schemas.openxmlformats.org/officeDocument/2006/customXml" ds:itemID="{2EC61B01-DD53-46E9-8293-B24149215860}">
  <ds:schemaRefs>
    <ds:schemaRef ds:uri="http://www.w3.org/2001/XMLSchema"/>
  </ds:schemaRefs>
</ds:datastoreItem>
</file>

<file path=customXml/itemProps281.xml><?xml version="1.0" encoding="utf-8"?>
<ds:datastoreItem xmlns:ds="http://schemas.openxmlformats.org/officeDocument/2006/customXml" ds:itemID="{B225289B-B6DC-448C-8D1A-1BF3F2E92B16}">
  <ds:schemaRefs>
    <ds:schemaRef ds:uri="http://www.w3.org/2001/XMLSchema"/>
  </ds:schemaRefs>
</ds:datastoreItem>
</file>

<file path=customXml/itemProps282.xml><?xml version="1.0" encoding="utf-8"?>
<ds:datastoreItem xmlns:ds="http://schemas.openxmlformats.org/officeDocument/2006/customXml" ds:itemID="{C043331D-5924-4206-9409-AFBDD9AD7FD6}">
  <ds:schemaRefs>
    <ds:schemaRef ds:uri="http://www.w3.org/2001/XMLSchema"/>
  </ds:schemaRefs>
</ds:datastoreItem>
</file>

<file path=customXml/itemProps283.xml><?xml version="1.0" encoding="utf-8"?>
<ds:datastoreItem xmlns:ds="http://schemas.openxmlformats.org/officeDocument/2006/customXml" ds:itemID="{869F1BA5-A5B7-4480-B3BF-2EBF241B76B1}">
  <ds:schemaRefs>
    <ds:schemaRef ds:uri="http://www.w3.org/2001/XMLSchema"/>
  </ds:schemaRefs>
</ds:datastoreItem>
</file>

<file path=customXml/itemProps284.xml><?xml version="1.0" encoding="utf-8"?>
<ds:datastoreItem xmlns:ds="http://schemas.openxmlformats.org/officeDocument/2006/customXml" ds:itemID="{127C1395-8773-4D35-8B58-5FC9B9C7D4A0}">
  <ds:schemaRefs>
    <ds:schemaRef ds:uri="http://www.w3.org/2001/XMLSchema"/>
  </ds:schemaRefs>
</ds:datastoreItem>
</file>

<file path=customXml/itemProps285.xml><?xml version="1.0" encoding="utf-8"?>
<ds:datastoreItem xmlns:ds="http://schemas.openxmlformats.org/officeDocument/2006/customXml" ds:itemID="{5EFE269A-C7DC-499D-9C2F-2229BFAA5CE7}">
  <ds:schemaRefs>
    <ds:schemaRef ds:uri="http://www.w3.org/2001/XMLSchema"/>
  </ds:schemaRefs>
</ds:datastoreItem>
</file>

<file path=customXml/itemProps286.xml><?xml version="1.0" encoding="utf-8"?>
<ds:datastoreItem xmlns:ds="http://schemas.openxmlformats.org/officeDocument/2006/customXml" ds:itemID="{5C0CAEF2-8477-49E6-A91E-AE32B0E7F2A7}">
  <ds:schemaRefs>
    <ds:schemaRef ds:uri="http://www.w3.org/2001/XMLSchema"/>
  </ds:schemaRefs>
</ds:datastoreItem>
</file>

<file path=customXml/itemProps287.xml><?xml version="1.0" encoding="utf-8"?>
<ds:datastoreItem xmlns:ds="http://schemas.openxmlformats.org/officeDocument/2006/customXml" ds:itemID="{CAB1C383-98A0-402C-A37E-E39122D47806}">
  <ds:schemaRefs>
    <ds:schemaRef ds:uri="http://www.w3.org/2001/XMLSchema"/>
  </ds:schemaRefs>
</ds:datastoreItem>
</file>

<file path=customXml/itemProps288.xml><?xml version="1.0" encoding="utf-8"?>
<ds:datastoreItem xmlns:ds="http://schemas.openxmlformats.org/officeDocument/2006/customXml" ds:itemID="{CC6E982D-BD80-4659-8786-27DEA74B6A27}">
  <ds:schemaRefs>
    <ds:schemaRef ds:uri="http://www.w3.org/2001/XMLSchema"/>
  </ds:schemaRefs>
</ds:datastoreItem>
</file>

<file path=customXml/itemProps289.xml><?xml version="1.0" encoding="utf-8"?>
<ds:datastoreItem xmlns:ds="http://schemas.openxmlformats.org/officeDocument/2006/customXml" ds:itemID="{2E7E25AA-EF6D-474B-8DCF-C4BC4AEFBB55}">
  <ds:schemaRefs>
    <ds:schemaRef ds:uri="http://www.w3.org/2001/XMLSchema"/>
  </ds:schemaRefs>
</ds:datastoreItem>
</file>

<file path=customXml/itemProps29.xml><?xml version="1.0" encoding="utf-8"?>
<ds:datastoreItem xmlns:ds="http://schemas.openxmlformats.org/officeDocument/2006/customXml" ds:itemID="{6C8C0052-5764-43E1-B9A0-05ABF0979E9F}">
  <ds:schemaRefs>
    <ds:schemaRef ds:uri="http://www.w3.org/2001/XMLSchema"/>
  </ds:schemaRefs>
</ds:datastoreItem>
</file>

<file path=customXml/itemProps290.xml><?xml version="1.0" encoding="utf-8"?>
<ds:datastoreItem xmlns:ds="http://schemas.openxmlformats.org/officeDocument/2006/customXml" ds:itemID="{B41DD695-6CD5-4FAF-8CD3-CF15DEC88823}">
  <ds:schemaRefs>
    <ds:schemaRef ds:uri="http://www.w3.org/2001/XMLSchema"/>
  </ds:schemaRefs>
</ds:datastoreItem>
</file>

<file path=customXml/itemProps291.xml><?xml version="1.0" encoding="utf-8"?>
<ds:datastoreItem xmlns:ds="http://schemas.openxmlformats.org/officeDocument/2006/customXml" ds:itemID="{A702EB7B-2B3D-4959-A826-81DC961115A6}">
  <ds:schemaRefs>
    <ds:schemaRef ds:uri="http://www.w3.org/2001/XMLSchema"/>
  </ds:schemaRefs>
</ds:datastoreItem>
</file>

<file path=customXml/itemProps292.xml><?xml version="1.0" encoding="utf-8"?>
<ds:datastoreItem xmlns:ds="http://schemas.openxmlformats.org/officeDocument/2006/customXml" ds:itemID="{AC0D7A9C-F97A-4F08-BADF-7068EB13E5C5}">
  <ds:schemaRefs>
    <ds:schemaRef ds:uri="http://www.w3.org/2001/XMLSchema"/>
  </ds:schemaRefs>
</ds:datastoreItem>
</file>

<file path=customXml/itemProps293.xml><?xml version="1.0" encoding="utf-8"?>
<ds:datastoreItem xmlns:ds="http://schemas.openxmlformats.org/officeDocument/2006/customXml" ds:itemID="{C3377208-1123-460F-BE8D-1763193C2AD9}">
  <ds:schemaRefs>
    <ds:schemaRef ds:uri="http://www.w3.org/2001/XMLSchema"/>
  </ds:schemaRefs>
</ds:datastoreItem>
</file>

<file path=customXml/itemProps294.xml><?xml version="1.0" encoding="utf-8"?>
<ds:datastoreItem xmlns:ds="http://schemas.openxmlformats.org/officeDocument/2006/customXml" ds:itemID="{2E264166-36B3-44AF-8027-F990CB5E11FB}">
  <ds:schemaRefs>
    <ds:schemaRef ds:uri="http://www.w3.org/2001/XMLSchema"/>
  </ds:schemaRefs>
</ds:datastoreItem>
</file>

<file path=customXml/itemProps295.xml><?xml version="1.0" encoding="utf-8"?>
<ds:datastoreItem xmlns:ds="http://schemas.openxmlformats.org/officeDocument/2006/customXml" ds:itemID="{D25A9790-9B11-493A-A98E-1C2B11DA0FBB}">
  <ds:schemaRefs>
    <ds:schemaRef ds:uri="http://www.w3.org/2001/XMLSchema"/>
  </ds:schemaRefs>
</ds:datastoreItem>
</file>

<file path=customXml/itemProps296.xml><?xml version="1.0" encoding="utf-8"?>
<ds:datastoreItem xmlns:ds="http://schemas.openxmlformats.org/officeDocument/2006/customXml" ds:itemID="{CB3B984E-2F41-4EDA-9E92-A47424AEB58A}">
  <ds:schemaRefs>
    <ds:schemaRef ds:uri="http://www.w3.org/2001/XMLSchema"/>
  </ds:schemaRefs>
</ds:datastoreItem>
</file>

<file path=customXml/itemProps297.xml><?xml version="1.0" encoding="utf-8"?>
<ds:datastoreItem xmlns:ds="http://schemas.openxmlformats.org/officeDocument/2006/customXml" ds:itemID="{20508195-2B0D-4327-9DCF-71B91520340B}">
  <ds:schemaRefs>
    <ds:schemaRef ds:uri="http://www.w3.org/2001/XMLSchema"/>
  </ds:schemaRefs>
</ds:datastoreItem>
</file>

<file path=customXml/itemProps298.xml><?xml version="1.0" encoding="utf-8"?>
<ds:datastoreItem xmlns:ds="http://schemas.openxmlformats.org/officeDocument/2006/customXml" ds:itemID="{88230CAE-2F97-4BE9-9B31-E7FD79752DDF}">
  <ds:schemaRefs>
    <ds:schemaRef ds:uri="http://www.w3.org/2001/XMLSchema"/>
  </ds:schemaRefs>
</ds:datastoreItem>
</file>

<file path=customXml/itemProps299.xml><?xml version="1.0" encoding="utf-8"?>
<ds:datastoreItem xmlns:ds="http://schemas.openxmlformats.org/officeDocument/2006/customXml" ds:itemID="{FACCB408-E86B-458A-9835-00F95C5653F1}">
  <ds:schemaRefs>
    <ds:schemaRef ds:uri="http://www.w3.org/2001/XMLSchema"/>
  </ds:schemaRefs>
</ds:datastoreItem>
</file>

<file path=customXml/itemProps3.xml><?xml version="1.0" encoding="utf-8"?>
<ds:datastoreItem xmlns:ds="http://schemas.openxmlformats.org/officeDocument/2006/customXml" ds:itemID="{EEDEC7E7-3A03-48DD-A0F4-EAE5F7781EFF}">
  <ds:schemaRefs>
    <ds:schemaRef ds:uri="http://www.w3.org/2001/XMLSchema"/>
  </ds:schemaRefs>
</ds:datastoreItem>
</file>

<file path=customXml/itemProps30.xml><?xml version="1.0" encoding="utf-8"?>
<ds:datastoreItem xmlns:ds="http://schemas.openxmlformats.org/officeDocument/2006/customXml" ds:itemID="{83CDD617-633D-4C60-91C4-F913D646C3A8}">
  <ds:schemaRefs>
    <ds:schemaRef ds:uri="http://www.w3.org/2001/XMLSchema"/>
  </ds:schemaRefs>
</ds:datastoreItem>
</file>

<file path=customXml/itemProps300.xml><?xml version="1.0" encoding="utf-8"?>
<ds:datastoreItem xmlns:ds="http://schemas.openxmlformats.org/officeDocument/2006/customXml" ds:itemID="{DBC24E01-64DF-488A-BB9F-0CC0CFAB73D4}">
  <ds:schemaRefs>
    <ds:schemaRef ds:uri="http://www.w3.org/2001/XMLSchema"/>
  </ds:schemaRefs>
</ds:datastoreItem>
</file>

<file path=customXml/itemProps301.xml><?xml version="1.0" encoding="utf-8"?>
<ds:datastoreItem xmlns:ds="http://schemas.openxmlformats.org/officeDocument/2006/customXml" ds:itemID="{1882E9D8-3AB7-49C6-B9A6-54A38E4EE645}">
  <ds:schemaRefs>
    <ds:schemaRef ds:uri="http://www.w3.org/2001/XMLSchema"/>
  </ds:schemaRefs>
</ds:datastoreItem>
</file>

<file path=customXml/itemProps302.xml><?xml version="1.0" encoding="utf-8"?>
<ds:datastoreItem xmlns:ds="http://schemas.openxmlformats.org/officeDocument/2006/customXml" ds:itemID="{84126F24-1A74-4835-88FF-D5B7DC2D41D2}">
  <ds:schemaRefs>
    <ds:schemaRef ds:uri="http://www.w3.org/2001/XMLSchema"/>
  </ds:schemaRefs>
</ds:datastoreItem>
</file>

<file path=customXml/itemProps303.xml><?xml version="1.0" encoding="utf-8"?>
<ds:datastoreItem xmlns:ds="http://schemas.openxmlformats.org/officeDocument/2006/customXml" ds:itemID="{35285EF5-7012-4907-B5E6-1235379005A2}">
  <ds:schemaRefs>
    <ds:schemaRef ds:uri="http://www.w3.org/2001/XMLSchema"/>
  </ds:schemaRefs>
</ds:datastoreItem>
</file>

<file path=customXml/itemProps304.xml><?xml version="1.0" encoding="utf-8"?>
<ds:datastoreItem xmlns:ds="http://schemas.openxmlformats.org/officeDocument/2006/customXml" ds:itemID="{FF8BCA7A-586C-42E7-8901-E3D10F766CB6}">
  <ds:schemaRefs>
    <ds:schemaRef ds:uri="http://www.w3.org/2001/XMLSchema"/>
  </ds:schemaRefs>
</ds:datastoreItem>
</file>

<file path=customXml/itemProps305.xml><?xml version="1.0" encoding="utf-8"?>
<ds:datastoreItem xmlns:ds="http://schemas.openxmlformats.org/officeDocument/2006/customXml" ds:itemID="{210A0668-9BE2-461D-9B33-2950A926FCB9}">
  <ds:schemaRefs>
    <ds:schemaRef ds:uri="http://www.w3.org/2001/XMLSchema"/>
  </ds:schemaRefs>
</ds:datastoreItem>
</file>

<file path=customXml/itemProps306.xml><?xml version="1.0" encoding="utf-8"?>
<ds:datastoreItem xmlns:ds="http://schemas.openxmlformats.org/officeDocument/2006/customXml" ds:itemID="{C2735738-093E-4974-8CC2-071FDA94FDBC}">
  <ds:schemaRefs>
    <ds:schemaRef ds:uri="http://www.w3.org/2001/XMLSchema"/>
  </ds:schemaRefs>
</ds:datastoreItem>
</file>

<file path=customXml/itemProps307.xml><?xml version="1.0" encoding="utf-8"?>
<ds:datastoreItem xmlns:ds="http://schemas.openxmlformats.org/officeDocument/2006/customXml" ds:itemID="{CEFC5E17-26E4-4841-9205-31F91C5DFA23}">
  <ds:schemaRefs>
    <ds:schemaRef ds:uri="http://www.w3.org/2001/XMLSchema"/>
  </ds:schemaRefs>
</ds:datastoreItem>
</file>

<file path=customXml/itemProps308.xml><?xml version="1.0" encoding="utf-8"?>
<ds:datastoreItem xmlns:ds="http://schemas.openxmlformats.org/officeDocument/2006/customXml" ds:itemID="{61C42639-DEDA-4A69-AA22-272CB9CA9F2D}">
  <ds:schemaRefs>
    <ds:schemaRef ds:uri="http://www.w3.org/2001/XMLSchema"/>
  </ds:schemaRefs>
</ds:datastoreItem>
</file>

<file path=customXml/itemProps309.xml><?xml version="1.0" encoding="utf-8"?>
<ds:datastoreItem xmlns:ds="http://schemas.openxmlformats.org/officeDocument/2006/customXml" ds:itemID="{4A8EF070-B7A1-4D20-AA54-61F173CA2706}">
  <ds:schemaRefs>
    <ds:schemaRef ds:uri="http://www.w3.org/2001/XMLSchema"/>
  </ds:schemaRefs>
</ds:datastoreItem>
</file>

<file path=customXml/itemProps31.xml><?xml version="1.0" encoding="utf-8"?>
<ds:datastoreItem xmlns:ds="http://schemas.openxmlformats.org/officeDocument/2006/customXml" ds:itemID="{EBCAEDBF-8601-4243-BADA-0BAEE8F71344}">
  <ds:schemaRefs>
    <ds:schemaRef ds:uri="http://www.w3.org/2001/XMLSchema"/>
  </ds:schemaRefs>
</ds:datastoreItem>
</file>

<file path=customXml/itemProps310.xml><?xml version="1.0" encoding="utf-8"?>
<ds:datastoreItem xmlns:ds="http://schemas.openxmlformats.org/officeDocument/2006/customXml" ds:itemID="{C309DB56-727D-4A23-8287-1831519DFC90}">
  <ds:schemaRefs>
    <ds:schemaRef ds:uri="http://www.w3.org/2001/XMLSchema"/>
  </ds:schemaRefs>
</ds:datastoreItem>
</file>

<file path=customXml/itemProps311.xml><?xml version="1.0" encoding="utf-8"?>
<ds:datastoreItem xmlns:ds="http://schemas.openxmlformats.org/officeDocument/2006/customXml" ds:itemID="{34056600-9F25-484C-A885-5AE0A6D978C5}">
  <ds:schemaRefs>
    <ds:schemaRef ds:uri="http://www.w3.org/2001/XMLSchema"/>
  </ds:schemaRefs>
</ds:datastoreItem>
</file>

<file path=customXml/itemProps312.xml><?xml version="1.0" encoding="utf-8"?>
<ds:datastoreItem xmlns:ds="http://schemas.openxmlformats.org/officeDocument/2006/customXml" ds:itemID="{2E7FB7C2-E364-4698-B000-D3E46863F136}">
  <ds:schemaRefs>
    <ds:schemaRef ds:uri="http://www.w3.org/2001/XMLSchema"/>
  </ds:schemaRefs>
</ds:datastoreItem>
</file>

<file path=customXml/itemProps313.xml><?xml version="1.0" encoding="utf-8"?>
<ds:datastoreItem xmlns:ds="http://schemas.openxmlformats.org/officeDocument/2006/customXml" ds:itemID="{38A544F7-0141-4CB3-8585-D21A60B53BD6}">
  <ds:schemaRefs>
    <ds:schemaRef ds:uri="http://www.w3.org/2001/XMLSchema"/>
  </ds:schemaRefs>
</ds:datastoreItem>
</file>

<file path=customXml/itemProps314.xml><?xml version="1.0" encoding="utf-8"?>
<ds:datastoreItem xmlns:ds="http://schemas.openxmlformats.org/officeDocument/2006/customXml" ds:itemID="{7F64888B-12CD-4E46-9AD7-FCDB46EFB12C}">
  <ds:schemaRefs>
    <ds:schemaRef ds:uri="http://www.w3.org/2001/XMLSchema"/>
  </ds:schemaRefs>
</ds:datastoreItem>
</file>

<file path=customXml/itemProps315.xml><?xml version="1.0" encoding="utf-8"?>
<ds:datastoreItem xmlns:ds="http://schemas.openxmlformats.org/officeDocument/2006/customXml" ds:itemID="{064A9E70-DE12-4A4C-8A66-C0EF6FCF5650}">
  <ds:schemaRefs>
    <ds:schemaRef ds:uri="http://www.w3.org/2001/XMLSchema"/>
  </ds:schemaRefs>
</ds:datastoreItem>
</file>

<file path=customXml/itemProps316.xml><?xml version="1.0" encoding="utf-8"?>
<ds:datastoreItem xmlns:ds="http://schemas.openxmlformats.org/officeDocument/2006/customXml" ds:itemID="{7743AE71-5358-4855-8C26-5BC74E88D8AA}">
  <ds:schemaRefs>
    <ds:schemaRef ds:uri="http://www.w3.org/2001/XMLSchema"/>
  </ds:schemaRefs>
</ds:datastoreItem>
</file>

<file path=customXml/itemProps317.xml><?xml version="1.0" encoding="utf-8"?>
<ds:datastoreItem xmlns:ds="http://schemas.openxmlformats.org/officeDocument/2006/customXml" ds:itemID="{CDCB65CE-D989-4ECB-AAB7-01B0BBDE16F6}">
  <ds:schemaRefs>
    <ds:schemaRef ds:uri="http://www.w3.org/2001/XMLSchema"/>
  </ds:schemaRefs>
</ds:datastoreItem>
</file>

<file path=customXml/itemProps318.xml><?xml version="1.0" encoding="utf-8"?>
<ds:datastoreItem xmlns:ds="http://schemas.openxmlformats.org/officeDocument/2006/customXml" ds:itemID="{C98456D2-4056-4F8F-9DC2-FD4625E7DA83}">
  <ds:schemaRefs>
    <ds:schemaRef ds:uri="http://www.w3.org/2001/XMLSchema"/>
  </ds:schemaRefs>
</ds:datastoreItem>
</file>

<file path=customXml/itemProps319.xml><?xml version="1.0" encoding="utf-8"?>
<ds:datastoreItem xmlns:ds="http://schemas.openxmlformats.org/officeDocument/2006/customXml" ds:itemID="{13C02031-91BF-4F3A-8659-BDD930E88F64}">
  <ds:schemaRefs>
    <ds:schemaRef ds:uri="http://www.w3.org/2001/XMLSchema"/>
  </ds:schemaRefs>
</ds:datastoreItem>
</file>

<file path=customXml/itemProps32.xml><?xml version="1.0" encoding="utf-8"?>
<ds:datastoreItem xmlns:ds="http://schemas.openxmlformats.org/officeDocument/2006/customXml" ds:itemID="{1DF09741-D50F-4F09-9DCA-C6FACE1B57BB}">
  <ds:schemaRefs>
    <ds:schemaRef ds:uri="http://www.w3.org/2001/XMLSchema"/>
  </ds:schemaRefs>
</ds:datastoreItem>
</file>

<file path=customXml/itemProps320.xml><?xml version="1.0" encoding="utf-8"?>
<ds:datastoreItem xmlns:ds="http://schemas.openxmlformats.org/officeDocument/2006/customXml" ds:itemID="{A4A82797-F3E6-4BC1-AE15-4565CEDE376C}">
  <ds:schemaRefs>
    <ds:schemaRef ds:uri="http://www.w3.org/2001/XMLSchema"/>
  </ds:schemaRefs>
</ds:datastoreItem>
</file>

<file path=customXml/itemProps321.xml><?xml version="1.0" encoding="utf-8"?>
<ds:datastoreItem xmlns:ds="http://schemas.openxmlformats.org/officeDocument/2006/customXml" ds:itemID="{127059CE-51AC-40A4-A69C-C6424ADFBF42}">
  <ds:schemaRefs>
    <ds:schemaRef ds:uri="http://www.w3.org/2001/XMLSchema"/>
  </ds:schemaRefs>
</ds:datastoreItem>
</file>

<file path=customXml/itemProps322.xml><?xml version="1.0" encoding="utf-8"?>
<ds:datastoreItem xmlns:ds="http://schemas.openxmlformats.org/officeDocument/2006/customXml" ds:itemID="{CC773EE9-6494-446F-8835-978623F7B124}">
  <ds:schemaRefs>
    <ds:schemaRef ds:uri="http://www.w3.org/2001/XMLSchema"/>
  </ds:schemaRefs>
</ds:datastoreItem>
</file>

<file path=customXml/itemProps323.xml><?xml version="1.0" encoding="utf-8"?>
<ds:datastoreItem xmlns:ds="http://schemas.openxmlformats.org/officeDocument/2006/customXml" ds:itemID="{C93466D2-3A84-44C3-97EB-132A9020088F}">
  <ds:schemaRefs>
    <ds:schemaRef ds:uri="http://www.w3.org/2001/XMLSchema"/>
  </ds:schemaRefs>
</ds:datastoreItem>
</file>

<file path=customXml/itemProps324.xml><?xml version="1.0" encoding="utf-8"?>
<ds:datastoreItem xmlns:ds="http://schemas.openxmlformats.org/officeDocument/2006/customXml" ds:itemID="{B172F34E-89F8-48F0-97F1-E89FA8F98FB7}">
  <ds:schemaRefs>
    <ds:schemaRef ds:uri="http://www.w3.org/2001/XMLSchema"/>
  </ds:schemaRefs>
</ds:datastoreItem>
</file>

<file path=customXml/itemProps325.xml><?xml version="1.0" encoding="utf-8"?>
<ds:datastoreItem xmlns:ds="http://schemas.openxmlformats.org/officeDocument/2006/customXml" ds:itemID="{B87A5DD2-00F5-429A-AB50-0B54E22D369A}">
  <ds:schemaRefs>
    <ds:schemaRef ds:uri="http://www.w3.org/2001/XMLSchema"/>
  </ds:schemaRefs>
</ds:datastoreItem>
</file>

<file path=customXml/itemProps326.xml><?xml version="1.0" encoding="utf-8"?>
<ds:datastoreItem xmlns:ds="http://schemas.openxmlformats.org/officeDocument/2006/customXml" ds:itemID="{04A22E2D-D555-46EA-AAA8-4A59AA2D9492}">
  <ds:schemaRefs>
    <ds:schemaRef ds:uri="http://www.w3.org/2001/XMLSchema"/>
  </ds:schemaRefs>
</ds:datastoreItem>
</file>

<file path=customXml/itemProps327.xml><?xml version="1.0" encoding="utf-8"?>
<ds:datastoreItem xmlns:ds="http://schemas.openxmlformats.org/officeDocument/2006/customXml" ds:itemID="{BBBA40FE-CD9E-436A-B30D-740DA038D080}">
  <ds:schemaRefs>
    <ds:schemaRef ds:uri="http://www.w3.org/2001/XMLSchema"/>
  </ds:schemaRefs>
</ds:datastoreItem>
</file>

<file path=customXml/itemProps328.xml><?xml version="1.0" encoding="utf-8"?>
<ds:datastoreItem xmlns:ds="http://schemas.openxmlformats.org/officeDocument/2006/customXml" ds:itemID="{802A90FE-8BDA-405B-BAC8-0659B8CE236D}">
  <ds:schemaRefs>
    <ds:schemaRef ds:uri="http://www.w3.org/2001/XMLSchema"/>
  </ds:schemaRefs>
</ds:datastoreItem>
</file>

<file path=customXml/itemProps329.xml><?xml version="1.0" encoding="utf-8"?>
<ds:datastoreItem xmlns:ds="http://schemas.openxmlformats.org/officeDocument/2006/customXml" ds:itemID="{4FF55E7F-3037-4E30-8295-5EF010BB41F4}">
  <ds:schemaRefs>
    <ds:schemaRef ds:uri="http://www.w3.org/2001/XMLSchema"/>
  </ds:schemaRefs>
</ds:datastoreItem>
</file>

<file path=customXml/itemProps33.xml><?xml version="1.0" encoding="utf-8"?>
<ds:datastoreItem xmlns:ds="http://schemas.openxmlformats.org/officeDocument/2006/customXml" ds:itemID="{24D7841D-A126-422C-9B98-6D4F2700D835}">
  <ds:schemaRefs>
    <ds:schemaRef ds:uri="http://www.w3.org/2001/XMLSchema"/>
  </ds:schemaRefs>
</ds:datastoreItem>
</file>

<file path=customXml/itemProps330.xml><?xml version="1.0" encoding="utf-8"?>
<ds:datastoreItem xmlns:ds="http://schemas.openxmlformats.org/officeDocument/2006/customXml" ds:itemID="{6F27AAF8-30B8-4621-B7DB-5DB02E193C32}">
  <ds:schemaRefs>
    <ds:schemaRef ds:uri="http://www.w3.org/2001/XMLSchema"/>
  </ds:schemaRefs>
</ds:datastoreItem>
</file>

<file path=customXml/itemProps331.xml><?xml version="1.0" encoding="utf-8"?>
<ds:datastoreItem xmlns:ds="http://schemas.openxmlformats.org/officeDocument/2006/customXml" ds:itemID="{D274D5DE-E105-4EF9-8EE3-091CCDCCAA5C}">
  <ds:schemaRefs>
    <ds:schemaRef ds:uri="http://www.w3.org/2001/XMLSchema"/>
  </ds:schemaRefs>
</ds:datastoreItem>
</file>

<file path=customXml/itemProps332.xml><?xml version="1.0" encoding="utf-8"?>
<ds:datastoreItem xmlns:ds="http://schemas.openxmlformats.org/officeDocument/2006/customXml" ds:itemID="{34CD7F83-5E88-4395-818E-124FBE3F0317}">
  <ds:schemaRefs>
    <ds:schemaRef ds:uri="http://www.w3.org/2001/XMLSchema"/>
  </ds:schemaRefs>
</ds:datastoreItem>
</file>

<file path=customXml/itemProps333.xml><?xml version="1.0" encoding="utf-8"?>
<ds:datastoreItem xmlns:ds="http://schemas.openxmlformats.org/officeDocument/2006/customXml" ds:itemID="{6E3ECF5C-24D7-4B0B-A46A-9C03B989A3CB}">
  <ds:schemaRefs>
    <ds:schemaRef ds:uri="http://www.w3.org/2001/XMLSchema"/>
  </ds:schemaRefs>
</ds:datastoreItem>
</file>

<file path=customXml/itemProps334.xml><?xml version="1.0" encoding="utf-8"?>
<ds:datastoreItem xmlns:ds="http://schemas.openxmlformats.org/officeDocument/2006/customXml" ds:itemID="{AD19E09A-7FCF-4E95-AAAB-CCA36DDEA949}">
  <ds:schemaRefs>
    <ds:schemaRef ds:uri="http://www.w3.org/2001/XMLSchema"/>
  </ds:schemaRefs>
</ds:datastoreItem>
</file>

<file path=customXml/itemProps335.xml><?xml version="1.0" encoding="utf-8"?>
<ds:datastoreItem xmlns:ds="http://schemas.openxmlformats.org/officeDocument/2006/customXml" ds:itemID="{3CE8FB8E-72D2-4E2C-AF05-B980981E5DCC}">
  <ds:schemaRefs>
    <ds:schemaRef ds:uri="http://www.w3.org/2001/XMLSchema"/>
  </ds:schemaRefs>
</ds:datastoreItem>
</file>

<file path=customXml/itemProps336.xml><?xml version="1.0" encoding="utf-8"?>
<ds:datastoreItem xmlns:ds="http://schemas.openxmlformats.org/officeDocument/2006/customXml" ds:itemID="{90F39B75-C8D0-4486-A377-7D7138337FDA}">
  <ds:schemaRefs>
    <ds:schemaRef ds:uri="http://www.w3.org/2001/XMLSchema"/>
  </ds:schemaRefs>
</ds:datastoreItem>
</file>

<file path=customXml/itemProps337.xml><?xml version="1.0" encoding="utf-8"?>
<ds:datastoreItem xmlns:ds="http://schemas.openxmlformats.org/officeDocument/2006/customXml" ds:itemID="{8DE746F3-1549-40F9-BFDD-F78F164D03CF}">
  <ds:schemaRefs>
    <ds:schemaRef ds:uri="http://www.w3.org/2001/XMLSchema"/>
  </ds:schemaRefs>
</ds:datastoreItem>
</file>

<file path=customXml/itemProps338.xml><?xml version="1.0" encoding="utf-8"?>
<ds:datastoreItem xmlns:ds="http://schemas.openxmlformats.org/officeDocument/2006/customXml" ds:itemID="{D6E05821-C752-4636-BF93-F30B560BF3C6}">
  <ds:schemaRefs>
    <ds:schemaRef ds:uri="http://www.w3.org/2001/XMLSchema"/>
  </ds:schemaRefs>
</ds:datastoreItem>
</file>

<file path=customXml/itemProps339.xml><?xml version="1.0" encoding="utf-8"?>
<ds:datastoreItem xmlns:ds="http://schemas.openxmlformats.org/officeDocument/2006/customXml" ds:itemID="{A3341DF6-A0FE-4223-B716-15A77E610BBF}">
  <ds:schemaRefs>
    <ds:schemaRef ds:uri="http://www.w3.org/2001/XMLSchema"/>
  </ds:schemaRefs>
</ds:datastoreItem>
</file>

<file path=customXml/itemProps34.xml><?xml version="1.0" encoding="utf-8"?>
<ds:datastoreItem xmlns:ds="http://schemas.openxmlformats.org/officeDocument/2006/customXml" ds:itemID="{D735D6C4-0234-4778-A7C3-979338024FEF}">
  <ds:schemaRefs>
    <ds:schemaRef ds:uri="http://www.w3.org/2001/XMLSchema"/>
  </ds:schemaRefs>
</ds:datastoreItem>
</file>

<file path=customXml/itemProps340.xml><?xml version="1.0" encoding="utf-8"?>
<ds:datastoreItem xmlns:ds="http://schemas.openxmlformats.org/officeDocument/2006/customXml" ds:itemID="{18E574BA-97F0-4BBC-B80D-D37545D5755C}">
  <ds:schemaRefs>
    <ds:schemaRef ds:uri="http://www.w3.org/2001/XMLSchema"/>
  </ds:schemaRefs>
</ds:datastoreItem>
</file>

<file path=customXml/itemProps341.xml><?xml version="1.0" encoding="utf-8"?>
<ds:datastoreItem xmlns:ds="http://schemas.openxmlformats.org/officeDocument/2006/customXml" ds:itemID="{B8B21356-14E9-49CE-B008-4FEDDBE200B3}">
  <ds:schemaRefs>
    <ds:schemaRef ds:uri="http://www.w3.org/2001/XMLSchema"/>
  </ds:schemaRefs>
</ds:datastoreItem>
</file>

<file path=customXml/itemProps342.xml><?xml version="1.0" encoding="utf-8"?>
<ds:datastoreItem xmlns:ds="http://schemas.openxmlformats.org/officeDocument/2006/customXml" ds:itemID="{665E28C0-3BEC-4D38-BDE8-913838FA2DE2}">
  <ds:schemaRefs>
    <ds:schemaRef ds:uri="http://www.w3.org/2001/XMLSchema"/>
  </ds:schemaRefs>
</ds:datastoreItem>
</file>

<file path=customXml/itemProps343.xml><?xml version="1.0" encoding="utf-8"?>
<ds:datastoreItem xmlns:ds="http://schemas.openxmlformats.org/officeDocument/2006/customXml" ds:itemID="{33CFEA70-49D3-4AD4-B508-5B42897833A5}">
  <ds:schemaRefs>
    <ds:schemaRef ds:uri="http://www.w3.org/2001/XMLSchema"/>
  </ds:schemaRefs>
</ds:datastoreItem>
</file>

<file path=customXml/itemProps344.xml><?xml version="1.0" encoding="utf-8"?>
<ds:datastoreItem xmlns:ds="http://schemas.openxmlformats.org/officeDocument/2006/customXml" ds:itemID="{7C556AB8-B187-4D3C-BA42-B8049404D371}">
  <ds:schemaRefs>
    <ds:schemaRef ds:uri="http://www.w3.org/2001/XMLSchema"/>
  </ds:schemaRefs>
</ds:datastoreItem>
</file>

<file path=customXml/itemProps345.xml><?xml version="1.0" encoding="utf-8"?>
<ds:datastoreItem xmlns:ds="http://schemas.openxmlformats.org/officeDocument/2006/customXml" ds:itemID="{FDF84319-B66F-4326-8A6A-7B6CD07B0266}">
  <ds:schemaRefs>
    <ds:schemaRef ds:uri="http://www.w3.org/2001/XMLSchema"/>
  </ds:schemaRefs>
</ds:datastoreItem>
</file>

<file path=customXml/itemProps346.xml><?xml version="1.0" encoding="utf-8"?>
<ds:datastoreItem xmlns:ds="http://schemas.openxmlformats.org/officeDocument/2006/customXml" ds:itemID="{08A4E7B9-20DC-428D-8064-9CFAB3B6E1F2}">
  <ds:schemaRefs>
    <ds:schemaRef ds:uri="http://www.w3.org/2001/XMLSchema"/>
  </ds:schemaRefs>
</ds:datastoreItem>
</file>

<file path=customXml/itemProps347.xml><?xml version="1.0" encoding="utf-8"?>
<ds:datastoreItem xmlns:ds="http://schemas.openxmlformats.org/officeDocument/2006/customXml" ds:itemID="{376E43CF-A77E-4147-A3D8-666DA0316907}">
  <ds:schemaRefs>
    <ds:schemaRef ds:uri="http://www.w3.org/2001/XMLSchema"/>
  </ds:schemaRefs>
</ds:datastoreItem>
</file>

<file path=customXml/itemProps348.xml><?xml version="1.0" encoding="utf-8"?>
<ds:datastoreItem xmlns:ds="http://schemas.openxmlformats.org/officeDocument/2006/customXml" ds:itemID="{6E16B069-A4FB-4FB7-9438-F79B8DA89FA9}">
  <ds:schemaRefs>
    <ds:schemaRef ds:uri="http://www.w3.org/2001/XMLSchema"/>
  </ds:schemaRefs>
</ds:datastoreItem>
</file>

<file path=customXml/itemProps349.xml><?xml version="1.0" encoding="utf-8"?>
<ds:datastoreItem xmlns:ds="http://schemas.openxmlformats.org/officeDocument/2006/customXml" ds:itemID="{9653163E-E0F1-4108-AB22-E59EB0F0E963}">
  <ds:schemaRefs>
    <ds:schemaRef ds:uri="http://www.w3.org/2001/XMLSchema"/>
  </ds:schemaRefs>
</ds:datastoreItem>
</file>

<file path=customXml/itemProps35.xml><?xml version="1.0" encoding="utf-8"?>
<ds:datastoreItem xmlns:ds="http://schemas.openxmlformats.org/officeDocument/2006/customXml" ds:itemID="{3DFB5F3E-3AED-47CE-BF22-2DE14A624F34}">
  <ds:schemaRefs>
    <ds:schemaRef ds:uri="http://www.w3.org/2001/XMLSchema"/>
  </ds:schemaRefs>
</ds:datastoreItem>
</file>

<file path=customXml/itemProps350.xml><?xml version="1.0" encoding="utf-8"?>
<ds:datastoreItem xmlns:ds="http://schemas.openxmlformats.org/officeDocument/2006/customXml" ds:itemID="{24564EDA-FAB5-43B5-AC80-8C90AC7F50A8}">
  <ds:schemaRefs>
    <ds:schemaRef ds:uri="http://www.w3.org/2001/XMLSchema"/>
  </ds:schemaRefs>
</ds:datastoreItem>
</file>

<file path=customXml/itemProps351.xml><?xml version="1.0" encoding="utf-8"?>
<ds:datastoreItem xmlns:ds="http://schemas.openxmlformats.org/officeDocument/2006/customXml" ds:itemID="{103C9498-73E1-4909-81CF-698DED51EDB8}">
  <ds:schemaRefs>
    <ds:schemaRef ds:uri="http://www.w3.org/2001/XMLSchema"/>
  </ds:schemaRefs>
</ds:datastoreItem>
</file>

<file path=customXml/itemProps352.xml><?xml version="1.0" encoding="utf-8"?>
<ds:datastoreItem xmlns:ds="http://schemas.openxmlformats.org/officeDocument/2006/customXml" ds:itemID="{18AC26E1-99E3-419E-8770-FB1118A941FB}">
  <ds:schemaRefs>
    <ds:schemaRef ds:uri="http://www.w3.org/2001/XMLSchema"/>
  </ds:schemaRefs>
</ds:datastoreItem>
</file>

<file path=customXml/itemProps353.xml><?xml version="1.0" encoding="utf-8"?>
<ds:datastoreItem xmlns:ds="http://schemas.openxmlformats.org/officeDocument/2006/customXml" ds:itemID="{7842FE1F-2C80-48E7-B48F-2BE5FD3BE522}">
  <ds:schemaRefs>
    <ds:schemaRef ds:uri="http://www.w3.org/2001/XMLSchema"/>
  </ds:schemaRefs>
</ds:datastoreItem>
</file>

<file path=customXml/itemProps354.xml><?xml version="1.0" encoding="utf-8"?>
<ds:datastoreItem xmlns:ds="http://schemas.openxmlformats.org/officeDocument/2006/customXml" ds:itemID="{FD3F29B1-DD76-45E9-BC4A-AEC597EDD294}">
  <ds:schemaRefs>
    <ds:schemaRef ds:uri="http://www.w3.org/2001/XMLSchema"/>
  </ds:schemaRefs>
</ds:datastoreItem>
</file>

<file path=customXml/itemProps355.xml><?xml version="1.0" encoding="utf-8"?>
<ds:datastoreItem xmlns:ds="http://schemas.openxmlformats.org/officeDocument/2006/customXml" ds:itemID="{28BB1AE1-D115-48B8-B124-D4760F63E3C6}">
  <ds:schemaRefs>
    <ds:schemaRef ds:uri="http://www.w3.org/2001/XMLSchema"/>
  </ds:schemaRefs>
</ds:datastoreItem>
</file>

<file path=customXml/itemProps356.xml><?xml version="1.0" encoding="utf-8"?>
<ds:datastoreItem xmlns:ds="http://schemas.openxmlformats.org/officeDocument/2006/customXml" ds:itemID="{85B23F04-55FD-4692-9503-D640D31A438F}">
  <ds:schemaRefs>
    <ds:schemaRef ds:uri="http://www.w3.org/2001/XMLSchema"/>
  </ds:schemaRefs>
</ds:datastoreItem>
</file>

<file path=customXml/itemProps357.xml><?xml version="1.0" encoding="utf-8"?>
<ds:datastoreItem xmlns:ds="http://schemas.openxmlformats.org/officeDocument/2006/customXml" ds:itemID="{B3404B29-B12B-4AD6-9600-2326122AA242}">
  <ds:schemaRefs>
    <ds:schemaRef ds:uri="http://www.w3.org/2001/XMLSchema"/>
  </ds:schemaRefs>
</ds:datastoreItem>
</file>

<file path=customXml/itemProps358.xml><?xml version="1.0" encoding="utf-8"?>
<ds:datastoreItem xmlns:ds="http://schemas.openxmlformats.org/officeDocument/2006/customXml" ds:itemID="{E4D947E4-589B-4F75-B5BC-B399CCB7C738}">
  <ds:schemaRefs>
    <ds:schemaRef ds:uri="http://www.w3.org/2001/XMLSchema"/>
  </ds:schemaRefs>
</ds:datastoreItem>
</file>

<file path=customXml/itemProps359.xml><?xml version="1.0" encoding="utf-8"?>
<ds:datastoreItem xmlns:ds="http://schemas.openxmlformats.org/officeDocument/2006/customXml" ds:itemID="{AA4E94E7-9786-474D-BEB0-5C61FDE31DA2}">
  <ds:schemaRefs>
    <ds:schemaRef ds:uri="http://www.w3.org/2001/XMLSchema"/>
  </ds:schemaRefs>
</ds:datastoreItem>
</file>

<file path=customXml/itemProps36.xml><?xml version="1.0" encoding="utf-8"?>
<ds:datastoreItem xmlns:ds="http://schemas.openxmlformats.org/officeDocument/2006/customXml" ds:itemID="{6682F02F-D575-4F05-B562-0705AF41C786}">
  <ds:schemaRefs>
    <ds:schemaRef ds:uri="http://www.w3.org/2001/XMLSchema"/>
  </ds:schemaRefs>
</ds:datastoreItem>
</file>

<file path=customXml/itemProps360.xml><?xml version="1.0" encoding="utf-8"?>
<ds:datastoreItem xmlns:ds="http://schemas.openxmlformats.org/officeDocument/2006/customXml" ds:itemID="{CED5097E-1171-4E59-82AC-C537976482E7}">
  <ds:schemaRefs>
    <ds:schemaRef ds:uri="http://www.w3.org/2001/XMLSchema"/>
  </ds:schemaRefs>
</ds:datastoreItem>
</file>

<file path=customXml/itemProps361.xml><?xml version="1.0" encoding="utf-8"?>
<ds:datastoreItem xmlns:ds="http://schemas.openxmlformats.org/officeDocument/2006/customXml" ds:itemID="{57B4ADEA-6C0E-492B-AF65-5BDC072DA3E4}">
  <ds:schemaRefs>
    <ds:schemaRef ds:uri="http://www.w3.org/2001/XMLSchema"/>
  </ds:schemaRefs>
</ds:datastoreItem>
</file>

<file path=customXml/itemProps362.xml><?xml version="1.0" encoding="utf-8"?>
<ds:datastoreItem xmlns:ds="http://schemas.openxmlformats.org/officeDocument/2006/customXml" ds:itemID="{F167427E-F248-4859-AA87-42682CD15FD9}">
  <ds:schemaRefs>
    <ds:schemaRef ds:uri="http://www.w3.org/2001/XMLSchema"/>
  </ds:schemaRefs>
</ds:datastoreItem>
</file>

<file path=customXml/itemProps363.xml><?xml version="1.0" encoding="utf-8"?>
<ds:datastoreItem xmlns:ds="http://schemas.openxmlformats.org/officeDocument/2006/customXml" ds:itemID="{D13BCCD5-C4D2-4957-BCB3-7F35B8F917B9}">
  <ds:schemaRefs>
    <ds:schemaRef ds:uri="http://www.w3.org/2001/XMLSchema"/>
  </ds:schemaRefs>
</ds:datastoreItem>
</file>

<file path=customXml/itemProps364.xml><?xml version="1.0" encoding="utf-8"?>
<ds:datastoreItem xmlns:ds="http://schemas.openxmlformats.org/officeDocument/2006/customXml" ds:itemID="{D174236E-952E-41FC-BBAD-17D0C03AE356}">
  <ds:schemaRefs>
    <ds:schemaRef ds:uri="http://www.w3.org/2001/XMLSchema"/>
  </ds:schemaRefs>
</ds:datastoreItem>
</file>

<file path=customXml/itemProps365.xml><?xml version="1.0" encoding="utf-8"?>
<ds:datastoreItem xmlns:ds="http://schemas.openxmlformats.org/officeDocument/2006/customXml" ds:itemID="{BEAB62DA-DF73-4FCE-9DD3-E58F9B569893}">
  <ds:schemaRefs>
    <ds:schemaRef ds:uri="http://www.w3.org/2001/XMLSchema"/>
  </ds:schemaRefs>
</ds:datastoreItem>
</file>

<file path=customXml/itemProps366.xml><?xml version="1.0" encoding="utf-8"?>
<ds:datastoreItem xmlns:ds="http://schemas.openxmlformats.org/officeDocument/2006/customXml" ds:itemID="{AA8BC53B-8878-4462-9DC8-3DE1A3E6137B}">
  <ds:schemaRefs>
    <ds:schemaRef ds:uri="http://www.w3.org/2001/XMLSchema"/>
  </ds:schemaRefs>
</ds:datastoreItem>
</file>

<file path=customXml/itemProps367.xml><?xml version="1.0" encoding="utf-8"?>
<ds:datastoreItem xmlns:ds="http://schemas.openxmlformats.org/officeDocument/2006/customXml" ds:itemID="{289010F4-7F3F-488A-970C-22C0FA02F58C}">
  <ds:schemaRefs>
    <ds:schemaRef ds:uri="http://www.w3.org/2001/XMLSchema"/>
  </ds:schemaRefs>
</ds:datastoreItem>
</file>

<file path=customXml/itemProps368.xml><?xml version="1.0" encoding="utf-8"?>
<ds:datastoreItem xmlns:ds="http://schemas.openxmlformats.org/officeDocument/2006/customXml" ds:itemID="{3E8E5E63-9909-4190-A2F1-EAC475D4A5D8}">
  <ds:schemaRefs>
    <ds:schemaRef ds:uri="http://www.w3.org/2001/XMLSchema"/>
  </ds:schemaRefs>
</ds:datastoreItem>
</file>

<file path=customXml/itemProps369.xml><?xml version="1.0" encoding="utf-8"?>
<ds:datastoreItem xmlns:ds="http://schemas.openxmlformats.org/officeDocument/2006/customXml" ds:itemID="{78F33B32-07D4-44CE-B863-54F79906F4E2}">
  <ds:schemaRefs>
    <ds:schemaRef ds:uri="http://www.w3.org/2001/XMLSchema"/>
  </ds:schemaRefs>
</ds:datastoreItem>
</file>

<file path=customXml/itemProps37.xml><?xml version="1.0" encoding="utf-8"?>
<ds:datastoreItem xmlns:ds="http://schemas.openxmlformats.org/officeDocument/2006/customXml" ds:itemID="{15E14063-6D15-404C-AFB6-43ADF0C0DD41}">
  <ds:schemaRefs>
    <ds:schemaRef ds:uri="http://www.w3.org/2001/XMLSchema"/>
  </ds:schemaRefs>
</ds:datastoreItem>
</file>

<file path=customXml/itemProps370.xml><?xml version="1.0" encoding="utf-8"?>
<ds:datastoreItem xmlns:ds="http://schemas.openxmlformats.org/officeDocument/2006/customXml" ds:itemID="{F46CA53A-BCD1-4811-A4B6-F85812376ADD}">
  <ds:schemaRefs>
    <ds:schemaRef ds:uri="http://www.w3.org/2001/XMLSchema"/>
  </ds:schemaRefs>
</ds:datastoreItem>
</file>

<file path=customXml/itemProps371.xml><?xml version="1.0" encoding="utf-8"?>
<ds:datastoreItem xmlns:ds="http://schemas.openxmlformats.org/officeDocument/2006/customXml" ds:itemID="{59F8F3C9-84D7-4B0D-8D91-5948CE6F6456}">
  <ds:schemaRefs>
    <ds:schemaRef ds:uri="http://www.w3.org/2001/XMLSchema"/>
  </ds:schemaRefs>
</ds:datastoreItem>
</file>

<file path=customXml/itemProps372.xml><?xml version="1.0" encoding="utf-8"?>
<ds:datastoreItem xmlns:ds="http://schemas.openxmlformats.org/officeDocument/2006/customXml" ds:itemID="{E612A6C5-7499-47BA-8FAB-425AAF171084}">
  <ds:schemaRefs>
    <ds:schemaRef ds:uri="http://www.w3.org/2001/XMLSchema"/>
  </ds:schemaRefs>
</ds:datastoreItem>
</file>

<file path=customXml/itemProps373.xml><?xml version="1.0" encoding="utf-8"?>
<ds:datastoreItem xmlns:ds="http://schemas.openxmlformats.org/officeDocument/2006/customXml" ds:itemID="{CA64F0A9-6C70-403A-B675-722B0BE2ABF8}">
  <ds:schemaRefs>
    <ds:schemaRef ds:uri="http://www.w3.org/2001/XMLSchema"/>
  </ds:schemaRefs>
</ds:datastoreItem>
</file>

<file path=customXml/itemProps374.xml><?xml version="1.0" encoding="utf-8"?>
<ds:datastoreItem xmlns:ds="http://schemas.openxmlformats.org/officeDocument/2006/customXml" ds:itemID="{0BDDCB70-8A8D-4AB8-9AC3-B7F1F803809B}">
  <ds:schemaRefs>
    <ds:schemaRef ds:uri="http://www.w3.org/2001/XMLSchema"/>
  </ds:schemaRefs>
</ds:datastoreItem>
</file>

<file path=customXml/itemProps375.xml><?xml version="1.0" encoding="utf-8"?>
<ds:datastoreItem xmlns:ds="http://schemas.openxmlformats.org/officeDocument/2006/customXml" ds:itemID="{27840AAD-F303-4362-A0F2-34633451EE2D}">
  <ds:schemaRefs>
    <ds:schemaRef ds:uri="http://www.w3.org/2001/XMLSchema"/>
  </ds:schemaRefs>
</ds:datastoreItem>
</file>

<file path=customXml/itemProps376.xml><?xml version="1.0" encoding="utf-8"?>
<ds:datastoreItem xmlns:ds="http://schemas.openxmlformats.org/officeDocument/2006/customXml" ds:itemID="{8F996F8D-D42C-49DB-9626-5FA627DDDAC6}">
  <ds:schemaRefs>
    <ds:schemaRef ds:uri="http://www.w3.org/2001/XMLSchema"/>
  </ds:schemaRefs>
</ds:datastoreItem>
</file>

<file path=customXml/itemProps377.xml><?xml version="1.0" encoding="utf-8"?>
<ds:datastoreItem xmlns:ds="http://schemas.openxmlformats.org/officeDocument/2006/customXml" ds:itemID="{C34E15F4-03E1-4D90-B961-1F50B4FBB1B7}">
  <ds:schemaRefs>
    <ds:schemaRef ds:uri="http://www.w3.org/2001/XMLSchema"/>
  </ds:schemaRefs>
</ds:datastoreItem>
</file>

<file path=customXml/itemProps378.xml><?xml version="1.0" encoding="utf-8"?>
<ds:datastoreItem xmlns:ds="http://schemas.openxmlformats.org/officeDocument/2006/customXml" ds:itemID="{6A076937-6C9E-4FBF-A3F2-91ACB5CC1F2E}">
  <ds:schemaRefs>
    <ds:schemaRef ds:uri="http://www.w3.org/2001/XMLSchema"/>
  </ds:schemaRefs>
</ds:datastoreItem>
</file>

<file path=customXml/itemProps379.xml><?xml version="1.0" encoding="utf-8"?>
<ds:datastoreItem xmlns:ds="http://schemas.openxmlformats.org/officeDocument/2006/customXml" ds:itemID="{04DC9017-EB90-4732-9BD4-E85E259E1BF7}">
  <ds:schemaRefs>
    <ds:schemaRef ds:uri="http://www.w3.org/2001/XMLSchema"/>
  </ds:schemaRefs>
</ds:datastoreItem>
</file>

<file path=customXml/itemProps38.xml><?xml version="1.0" encoding="utf-8"?>
<ds:datastoreItem xmlns:ds="http://schemas.openxmlformats.org/officeDocument/2006/customXml" ds:itemID="{5BAC0F67-AB9F-4801-A9D4-B6494614EBF3}">
  <ds:schemaRefs>
    <ds:schemaRef ds:uri="http://www.w3.org/2001/XMLSchema"/>
  </ds:schemaRefs>
</ds:datastoreItem>
</file>

<file path=customXml/itemProps380.xml><?xml version="1.0" encoding="utf-8"?>
<ds:datastoreItem xmlns:ds="http://schemas.openxmlformats.org/officeDocument/2006/customXml" ds:itemID="{6CBF3F0A-44D7-4E34-B921-65EEC3F68C3D}">
  <ds:schemaRefs>
    <ds:schemaRef ds:uri="http://www.w3.org/2001/XMLSchema"/>
  </ds:schemaRefs>
</ds:datastoreItem>
</file>

<file path=customXml/itemProps381.xml><?xml version="1.0" encoding="utf-8"?>
<ds:datastoreItem xmlns:ds="http://schemas.openxmlformats.org/officeDocument/2006/customXml" ds:itemID="{5C255124-FC65-4646-8F5D-39430A7D1487}">
  <ds:schemaRefs>
    <ds:schemaRef ds:uri="http://www.w3.org/2001/XMLSchema"/>
  </ds:schemaRefs>
</ds:datastoreItem>
</file>

<file path=customXml/itemProps382.xml><?xml version="1.0" encoding="utf-8"?>
<ds:datastoreItem xmlns:ds="http://schemas.openxmlformats.org/officeDocument/2006/customXml" ds:itemID="{8E9C9527-9F26-4F47-8A36-ECFEEC88E30A}">
  <ds:schemaRefs>
    <ds:schemaRef ds:uri="http://www.w3.org/2001/XMLSchema"/>
  </ds:schemaRefs>
</ds:datastoreItem>
</file>

<file path=customXml/itemProps383.xml><?xml version="1.0" encoding="utf-8"?>
<ds:datastoreItem xmlns:ds="http://schemas.openxmlformats.org/officeDocument/2006/customXml" ds:itemID="{D1D84242-8C1F-47E0-8016-C0C3CB3026E9}">
  <ds:schemaRefs>
    <ds:schemaRef ds:uri="http://www.w3.org/2001/XMLSchema"/>
  </ds:schemaRefs>
</ds:datastoreItem>
</file>

<file path=customXml/itemProps384.xml><?xml version="1.0" encoding="utf-8"?>
<ds:datastoreItem xmlns:ds="http://schemas.openxmlformats.org/officeDocument/2006/customXml" ds:itemID="{5EE441C5-2F0A-4BD1-8CB5-2FF674CFEB4F}">
  <ds:schemaRefs>
    <ds:schemaRef ds:uri="http://www.w3.org/2001/XMLSchema"/>
  </ds:schemaRefs>
</ds:datastoreItem>
</file>

<file path=customXml/itemProps385.xml><?xml version="1.0" encoding="utf-8"?>
<ds:datastoreItem xmlns:ds="http://schemas.openxmlformats.org/officeDocument/2006/customXml" ds:itemID="{95D6B95A-49D7-4460-9869-355C4DE00CB8}">
  <ds:schemaRefs>
    <ds:schemaRef ds:uri="http://www.w3.org/2001/XMLSchema"/>
  </ds:schemaRefs>
</ds:datastoreItem>
</file>

<file path=customXml/itemProps386.xml><?xml version="1.0" encoding="utf-8"?>
<ds:datastoreItem xmlns:ds="http://schemas.openxmlformats.org/officeDocument/2006/customXml" ds:itemID="{1EC3DF0A-C664-484D-841A-AD047C154FCE}">
  <ds:schemaRefs>
    <ds:schemaRef ds:uri="http://www.w3.org/2001/XMLSchema"/>
  </ds:schemaRefs>
</ds:datastoreItem>
</file>

<file path=customXml/itemProps387.xml><?xml version="1.0" encoding="utf-8"?>
<ds:datastoreItem xmlns:ds="http://schemas.openxmlformats.org/officeDocument/2006/customXml" ds:itemID="{4DE76DDD-BF8D-4FE4-9A86-53031FCC1E9F}">
  <ds:schemaRefs>
    <ds:schemaRef ds:uri="http://www.w3.org/2001/XMLSchema"/>
  </ds:schemaRefs>
</ds:datastoreItem>
</file>

<file path=customXml/itemProps388.xml><?xml version="1.0" encoding="utf-8"?>
<ds:datastoreItem xmlns:ds="http://schemas.openxmlformats.org/officeDocument/2006/customXml" ds:itemID="{E4C7B5C1-7803-4458-853C-665D5D0DD28E}">
  <ds:schemaRefs>
    <ds:schemaRef ds:uri="http://www.w3.org/2001/XMLSchema"/>
  </ds:schemaRefs>
</ds:datastoreItem>
</file>

<file path=customXml/itemProps389.xml><?xml version="1.0" encoding="utf-8"?>
<ds:datastoreItem xmlns:ds="http://schemas.openxmlformats.org/officeDocument/2006/customXml" ds:itemID="{EE1CE4DB-4BC8-498E-BC59-73B2172A0004}">
  <ds:schemaRefs>
    <ds:schemaRef ds:uri="http://www.w3.org/2001/XMLSchema"/>
  </ds:schemaRefs>
</ds:datastoreItem>
</file>

<file path=customXml/itemProps39.xml><?xml version="1.0" encoding="utf-8"?>
<ds:datastoreItem xmlns:ds="http://schemas.openxmlformats.org/officeDocument/2006/customXml" ds:itemID="{1ED155A4-CE16-4C81-9A8C-C302708D4E8D}">
  <ds:schemaRefs>
    <ds:schemaRef ds:uri="http://www.w3.org/2001/XMLSchema"/>
  </ds:schemaRefs>
</ds:datastoreItem>
</file>

<file path=customXml/itemProps390.xml><?xml version="1.0" encoding="utf-8"?>
<ds:datastoreItem xmlns:ds="http://schemas.openxmlformats.org/officeDocument/2006/customXml" ds:itemID="{BF3B2C50-7C4F-4097-A690-C505230E9101}">
  <ds:schemaRefs>
    <ds:schemaRef ds:uri="http://www.w3.org/2001/XMLSchema"/>
  </ds:schemaRefs>
</ds:datastoreItem>
</file>

<file path=customXml/itemProps391.xml><?xml version="1.0" encoding="utf-8"?>
<ds:datastoreItem xmlns:ds="http://schemas.openxmlformats.org/officeDocument/2006/customXml" ds:itemID="{4CB72FF5-6FA7-4AF8-9F19-CA04F2E85A38}">
  <ds:schemaRefs>
    <ds:schemaRef ds:uri="http://www.w3.org/2001/XMLSchema"/>
  </ds:schemaRefs>
</ds:datastoreItem>
</file>

<file path=customXml/itemProps392.xml><?xml version="1.0" encoding="utf-8"?>
<ds:datastoreItem xmlns:ds="http://schemas.openxmlformats.org/officeDocument/2006/customXml" ds:itemID="{064B2F2F-F217-4059-8A43-41351DF8A6D8}">
  <ds:schemaRefs>
    <ds:schemaRef ds:uri="http://www.w3.org/2001/XMLSchema"/>
  </ds:schemaRefs>
</ds:datastoreItem>
</file>

<file path=customXml/itemProps393.xml><?xml version="1.0" encoding="utf-8"?>
<ds:datastoreItem xmlns:ds="http://schemas.openxmlformats.org/officeDocument/2006/customXml" ds:itemID="{9B14B50F-BD99-4F29-B972-E48AB824A07C}">
  <ds:schemaRefs>
    <ds:schemaRef ds:uri="http://www.w3.org/2001/XMLSchema"/>
  </ds:schemaRefs>
</ds:datastoreItem>
</file>

<file path=customXml/itemProps394.xml><?xml version="1.0" encoding="utf-8"?>
<ds:datastoreItem xmlns:ds="http://schemas.openxmlformats.org/officeDocument/2006/customXml" ds:itemID="{63256CDE-8AE5-4CAF-AB96-37C3E69BFBFE}">
  <ds:schemaRefs>
    <ds:schemaRef ds:uri="http://www.w3.org/2001/XMLSchema"/>
  </ds:schemaRefs>
</ds:datastoreItem>
</file>

<file path=customXml/itemProps395.xml><?xml version="1.0" encoding="utf-8"?>
<ds:datastoreItem xmlns:ds="http://schemas.openxmlformats.org/officeDocument/2006/customXml" ds:itemID="{A722CAAE-1DE3-4F67-9A34-9E148799DCBC}">
  <ds:schemaRefs>
    <ds:schemaRef ds:uri="http://www.w3.org/2001/XMLSchema"/>
  </ds:schemaRefs>
</ds:datastoreItem>
</file>

<file path=customXml/itemProps396.xml><?xml version="1.0" encoding="utf-8"?>
<ds:datastoreItem xmlns:ds="http://schemas.openxmlformats.org/officeDocument/2006/customXml" ds:itemID="{79E50932-78F9-4966-978E-43166ACA3290}">
  <ds:schemaRefs>
    <ds:schemaRef ds:uri="http://www.w3.org/2001/XMLSchema"/>
  </ds:schemaRefs>
</ds:datastoreItem>
</file>

<file path=customXml/itemProps397.xml><?xml version="1.0" encoding="utf-8"?>
<ds:datastoreItem xmlns:ds="http://schemas.openxmlformats.org/officeDocument/2006/customXml" ds:itemID="{64C1CED0-5328-4F88-97AB-B516C758282D}">
  <ds:schemaRefs>
    <ds:schemaRef ds:uri="http://www.w3.org/2001/XMLSchema"/>
  </ds:schemaRefs>
</ds:datastoreItem>
</file>

<file path=customXml/itemProps398.xml><?xml version="1.0" encoding="utf-8"?>
<ds:datastoreItem xmlns:ds="http://schemas.openxmlformats.org/officeDocument/2006/customXml" ds:itemID="{ADCE86D1-B555-4BAF-9876-0B51E227A211}">
  <ds:schemaRefs>
    <ds:schemaRef ds:uri="http://www.w3.org/2001/XMLSchema"/>
  </ds:schemaRefs>
</ds:datastoreItem>
</file>

<file path=customXml/itemProps399.xml><?xml version="1.0" encoding="utf-8"?>
<ds:datastoreItem xmlns:ds="http://schemas.openxmlformats.org/officeDocument/2006/customXml" ds:itemID="{35784FC4-574C-4B65-80BC-A557369BCD87}">
  <ds:schemaRefs>
    <ds:schemaRef ds:uri="http://www.w3.org/2001/XMLSchema"/>
  </ds:schemaRefs>
</ds:datastoreItem>
</file>

<file path=customXml/itemProps4.xml><?xml version="1.0" encoding="utf-8"?>
<ds:datastoreItem xmlns:ds="http://schemas.openxmlformats.org/officeDocument/2006/customXml" ds:itemID="{8BCB4BC5-DD16-4A76-B0F1-0371BE57BE96}">
  <ds:schemaRefs>
    <ds:schemaRef ds:uri="http://www.w3.org/2001/XMLSchema"/>
  </ds:schemaRefs>
</ds:datastoreItem>
</file>

<file path=customXml/itemProps40.xml><?xml version="1.0" encoding="utf-8"?>
<ds:datastoreItem xmlns:ds="http://schemas.openxmlformats.org/officeDocument/2006/customXml" ds:itemID="{85355E1A-220E-4468-B9A5-B06F3A5835E1}">
  <ds:schemaRefs>
    <ds:schemaRef ds:uri="http://www.w3.org/2001/XMLSchema"/>
  </ds:schemaRefs>
</ds:datastoreItem>
</file>

<file path=customXml/itemProps400.xml><?xml version="1.0" encoding="utf-8"?>
<ds:datastoreItem xmlns:ds="http://schemas.openxmlformats.org/officeDocument/2006/customXml" ds:itemID="{5051F338-DD2F-4533-8CB5-84F411E811A8}">
  <ds:schemaRefs>
    <ds:schemaRef ds:uri="http://www.w3.org/2001/XMLSchema"/>
  </ds:schemaRefs>
</ds:datastoreItem>
</file>

<file path=customXml/itemProps401.xml><?xml version="1.0" encoding="utf-8"?>
<ds:datastoreItem xmlns:ds="http://schemas.openxmlformats.org/officeDocument/2006/customXml" ds:itemID="{A0BAFEEF-A45A-46DC-A7A3-56CB1A414B09}">
  <ds:schemaRefs>
    <ds:schemaRef ds:uri="http://www.w3.org/2001/XMLSchema"/>
  </ds:schemaRefs>
</ds:datastoreItem>
</file>

<file path=customXml/itemProps402.xml><?xml version="1.0" encoding="utf-8"?>
<ds:datastoreItem xmlns:ds="http://schemas.openxmlformats.org/officeDocument/2006/customXml" ds:itemID="{2A1D04B7-80B8-4C60-A18E-5B783BA1BA05}">
  <ds:schemaRefs>
    <ds:schemaRef ds:uri="http://www.w3.org/2001/XMLSchema"/>
  </ds:schemaRefs>
</ds:datastoreItem>
</file>

<file path=customXml/itemProps403.xml><?xml version="1.0" encoding="utf-8"?>
<ds:datastoreItem xmlns:ds="http://schemas.openxmlformats.org/officeDocument/2006/customXml" ds:itemID="{37F3B334-6EA4-4ECF-8DA3-AEC4B55B26AB}">
  <ds:schemaRefs>
    <ds:schemaRef ds:uri="http://www.w3.org/2001/XMLSchema"/>
  </ds:schemaRefs>
</ds:datastoreItem>
</file>

<file path=customXml/itemProps404.xml><?xml version="1.0" encoding="utf-8"?>
<ds:datastoreItem xmlns:ds="http://schemas.openxmlformats.org/officeDocument/2006/customXml" ds:itemID="{6AB1FC0E-D7A6-4C4B-BF43-2CB7846A8354}">
  <ds:schemaRefs>
    <ds:schemaRef ds:uri="http://www.w3.org/2001/XMLSchema"/>
  </ds:schemaRefs>
</ds:datastoreItem>
</file>

<file path=customXml/itemProps405.xml><?xml version="1.0" encoding="utf-8"?>
<ds:datastoreItem xmlns:ds="http://schemas.openxmlformats.org/officeDocument/2006/customXml" ds:itemID="{38B39D54-95F7-4C93-8B9A-62D821BEB1C8}">
  <ds:schemaRefs>
    <ds:schemaRef ds:uri="http://www.w3.org/2001/XMLSchema"/>
  </ds:schemaRefs>
</ds:datastoreItem>
</file>

<file path=customXml/itemProps406.xml><?xml version="1.0" encoding="utf-8"?>
<ds:datastoreItem xmlns:ds="http://schemas.openxmlformats.org/officeDocument/2006/customXml" ds:itemID="{0A6C03E6-C443-4BC3-93CD-E286DB1EA8B9}">
  <ds:schemaRefs>
    <ds:schemaRef ds:uri="http://www.w3.org/2001/XMLSchema"/>
  </ds:schemaRefs>
</ds:datastoreItem>
</file>

<file path=customXml/itemProps407.xml><?xml version="1.0" encoding="utf-8"?>
<ds:datastoreItem xmlns:ds="http://schemas.openxmlformats.org/officeDocument/2006/customXml" ds:itemID="{088E2B88-67E5-4F94-AD10-5976A559D35D}">
  <ds:schemaRefs>
    <ds:schemaRef ds:uri="http://www.w3.org/2001/XMLSchema"/>
  </ds:schemaRefs>
</ds:datastoreItem>
</file>

<file path=customXml/itemProps408.xml><?xml version="1.0" encoding="utf-8"?>
<ds:datastoreItem xmlns:ds="http://schemas.openxmlformats.org/officeDocument/2006/customXml" ds:itemID="{ACAD07E8-D73C-4793-B482-A8C7CE72F3F4}">
  <ds:schemaRefs>
    <ds:schemaRef ds:uri="http://www.w3.org/2001/XMLSchema"/>
  </ds:schemaRefs>
</ds:datastoreItem>
</file>

<file path=customXml/itemProps409.xml><?xml version="1.0" encoding="utf-8"?>
<ds:datastoreItem xmlns:ds="http://schemas.openxmlformats.org/officeDocument/2006/customXml" ds:itemID="{A6CB7133-BAAD-4FA4-A531-E0F7DFF2C065}">
  <ds:schemaRefs>
    <ds:schemaRef ds:uri="http://www.w3.org/2001/XMLSchema"/>
  </ds:schemaRefs>
</ds:datastoreItem>
</file>

<file path=customXml/itemProps41.xml><?xml version="1.0" encoding="utf-8"?>
<ds:datastoreItem xmlns:ds="http://schemas.openxmlformats.org/officeDocument/2006/customXml" ds:itemID="{9FF4D1CB-934D-4CB5-A48E-B68AF621B10B}">
  <ds:schemaRefs>
    <ds:schemaRef ds:uri="http://www.w3.org/2001/XMLSchema"/>
  </ds:schemaRefs>
</ds:datastoreItem>
</file>

<file path=customXml/itemProps410.xml><?xml version="1.0" encoding="utf-8"?>
<ds:datastoreItem xmlns:ds="http://schemas.openxmlformats.org/officeDocument/2006/customXml" ds:itemID="{C7778343-187F-43F4-BCE0-D0B5708A72F5}">
  <ds:schemaRefs>
    <ds:schemaRef ds:uri="http://www.w3.org/2001/XMLSchema"/>
  </ds:schemaRefs>
</ds:datastoreItem>
</file>

<file path=customXml/itemProps411.xml><?xml version="1.0" encoding="utf-8"?>
<ds:datastoreItem xmlns:ds="http://schemas.openxmlformats.org/officeDocument/2006/customXml" ds:itemID="{A1881753-193C-4C9A-B251-D76A665D21E4}">
  <ds:schemaRefs>
    <ds:schemaRef ds:uri="http://www.w3.org/2001/XMLSchema"/>
  </ds:schemaRefs>
</ds:datastoreItem>
</file>

<file path=customXml/itemProps412.xml><?xml version="1.0" encoding="utf-8"?>
<ds:datastoreItem xmlns:ds="http://schemas.openxmlformats.org/officeDocument/2006/customXml" ds:itemID="{F59C340D-4F57-43A3-B5CD-4712B5DB8E9D}">
  <ds:schemaRefs>
    <ds:schemaRef ds:uri="http://www.w3.org/2001/XMLSchema"/>
  </ds:schemaRefs>
</ds:datastoreItem>
</file>

<file path=customXml/itemProps413.xml><?xml version="1.0" encoding="utf-8"?>
<ds:datastoreItem xmlns:ds="http://schemas.openxmlformats.org/officeDocument/2006/customXml" ds:itemID="{FD944C81-0984-4CD9-A22C-0543DEF8257D}">
  <ds:schemaRefs>
    <ds:schemaRef ds:uri="http://www.w3.org/2001/XMLSchema"/>
  </ds:schemaRefs>
</ds:datastoreItem>
</file>

<file path=customXml/itemProps414.xml><?xml version="1.0" encoding="utf-8"?>
<ds:datastoreItem xmlns:ds="http://schemas.openxmlformats.org/officeDocument/2006/customXml" ds:itemID="{94A25EAF-F493-4942-AF01-C244A5636B71}">
  <ds:schemaRefs>
    <ds:schemaRef ds:uri="http://www.w3.org/2001/XMLSchema"/>
  </ds:schemaRefs>
</ds:datastoreItem>
</file>

<file path=customXml/itemProps415.xml><?xml version="1.0" encoding="utf-8"?>
<ds:datastoreItem xmlns:ds="http://schemas.openxmlformats.org/officeDocument/2006/customXml" ds:itemID="{B5EE003F-AACE-4CCD-AE5E-C319AB398FB9}">
  <ds:schemaRefs>
    <ds:schemaRef ds:uri="http://www.w3.org/2001/XMLSchema"/>
  </ds:schemaRefs>
</ds:datastoreItem>
</file>

<file path=customXml/itemProps416.xml><?xml version="1.0" encoding="utf-8"?>
<ds:datastoreItem xmlns:ds="http://schemas.openxmlformats.org/officeDocument/2006/customXml" ds:itemID="{96D55CC9-1445-49B5-91B7-8C363C86015B}">
  <ds:schemaRefs>
    <ds:schemaRef ds:uri="http://www.w3.org/2001/XMLSchema"/>
  </ds:schemaRefs>
</ds:datastoreItem>
</file>

<file path=customXml/itemProps417.xml><?xml version="1.0" encoding="utf-8"?>
<ds:datastoreItem xmlns:ds="http://schemas.openxmlformats.org/officeDocument/2006/customXml" ds:itemID="{F90DDEB6-0FD9-40BB-BE4D-3849850DD9C2}">
  <ds:schemaRefs>
    <ds:schemaRef ds:uri="http://www.w3.org/2001/XMLSchema"/>
  </ds:schemaRefs>
</ds:datastoreItem>
</file>

<file path=customXml/itemProps418.xml><?xml version="1.0" encoding="utf-8"?>
<ds:datastoreItem xmlns:ds="http://schemas.openxmlformats.org/officeDocument/2006/customXml" ds:itemID="{152C4616-E904-4841-9523-90E33BB5990C}">
  <ds:schemaRefs>
    <ds:schemaRef ds:uri="http://www.w3.org/2001/XMLSchema"/>
  </ds:schemaRefs>
</ds:datastoreItem>
</file>

<file path=customXml/itemProps419.xml><?xml version="1.0" encoding="utf-8"?>
<ds:datastoreItem xmlns:ds="http://schemas.openxmlformats.org/officeDocument/2006/customXml" ds:itemID="{FDE2E7DD-21DB-4E04-921A-7062126AEE43}">
  <ds:schemaRefs>
    <ds:schemaRef ds:uri="http://www.w3.org/2001/XMLSchema"/>
  </ds:schemaRefs>
</ds:datastoreItem>
</file>

<file path=customXml/itemProps42.xml><?xml version="1.0" encoding="utf-8"?>
<ds:datastoreItem xmlns:ds="http://schemas.openxmlformats.org/officeDocument/2006/customXml" ds:itemID="{C9BF01FA-55A1-4E76-814F-CD5FF4115EE4}">
  <ds:schemaRefs>
    <ds:schemaRef ds:uri="http://www.w3.org/2001/XMLSchema"/>
  </ds:schemaRefs>
</ds:datastoreItem>
</file>

<file path=customXml/itemProps420.xml><?xml version="1.0" encoding="utf-8"?>
<ds:datastoreItem xmlns:ds="http://schemas.openxmlformats.org/officeDocument/2006/customXml" ds:itemID="{34D95639-9428-43A8-9511-FAD93D60C91D}">
  <ds:schemaRefs>
    <ds:schemaRef ds:uri="http://www.w3.org/2001/XMLSchema"/>
  </ds:schemaRefs>
</ds:datastoreItem>
</file>

<file path=customXml/itemProps421.xml><?xml version="1.0" encoding="utf-8"?>
<ds:datastoreItem xmlns:ds="http://schemas.openxmlformats.org/officeDocument/2006/customXml" ds:itemID="{A66B6741-1E88-40C1-BDC2-5A1312C35B3C}">
  <ds:schemaRefs>
    <ds:schemaRef ds:uri="http://www.w3.org/2001/XMLSchema"/>
  </ds:schemaRefs>
</ds:datastoreItem>
</file>

<file path=customXml/itemProps422.xml><?xml version="1.0" encoding="utf-8"?>
<ds:datastoreItem xmlns:ds="http://schemas.openxmlformats.org/officeDocument/2006/customXml" ds:itemID="{7691D696-6A02-4F13-8A86-338F04F13525}">
  <ds:schemaRefs>
    <ds:schemaRef ds:uri="http://www.w3.org/2001/XMLSchema"/>
  </ds:schemaRefs>
</ds:datastoreItem>
</file>

<file path=customXml/itemProps423.xml><?xml version="1.0" encoding="utf-8"?>
<ds:datastoreItem xmlns:ds="http://schemas.openxmlformats.org/officeDocument/2006/customXml" ds:itemID="{77C04F31-1A9C-4EF9-A1BD-7E5901EAAF74}">
  <ds:schemaRefs>
    <ds:schemaRef ds:uri="http://www.w3.org/2001/XMLSchema"/>
  </ds:schemaRefs>
</ds:datastoreItem>
</file>

<file path=customXml/itemProps424.xml><?xml version="1.0" encoding="utf-8"?>
<ds:datastoreItem xmlns:ds="http://schemas.openxmlformats.org/officeDocument/2006/customXml" ds:itemID="{82E0789B-4FB9-46DB-ACFE-3C7C4B0A345B}">
  <ds:schemaRefs>
    <ds:schemaRef ds:uri="http://www.w3.org/2001/XMLSchema"/>
  </ds:schemaRefs>
</ds:datastoreItem>
</file>

<file path=customXml/itemProps425.xml><?xml version="1.0" encoding="utf-8"?>
<ds:datastoreItem xmlns:ds="http://schemas.openxmlformats.org/officeDocument/2006/customXml" ds:itemID="{7925AE14-73A7-4BCE-BB65-21CA5C021A19}">
  <ds:schemaRefs>
    <ds:schemaRef ds:uri="http://www.w3.org/2001/XMLSchema"/>
  </ds:schemaRefs>
</ds:datastoreItem>
</file>

<file path=customXml/itemProps426.xml><?xml version="1.0" encoding="utf-8"?>
<ds:datastoreItem xmlns:ds="http://schemas.openxmlformats.org/officeDocument/2006/customXml" ds:itemID="{5FCED871-C3AA-4EEA-838B-D9ECFF59C7AB}">
  <ds:schemaRefs>
    <ds:schemaRef ds:uri="http://www.w3.org/2001/XMLSchema"/>
  </ds:schemaRefs>
</ds:datastoreItem>
</file>

<file path=customXml/itemProps427.xml><?xml version="1.0" encoding="utf-8"?>
<ds:datastoreItem xmlns:ds="http://schemas.openxmlformats.org/officeDocument/2006/customXml" ds:itemID="{3B050CBB-AACF-45FD-8F8F-773022778471}">
  <ds:schemaRefs>
    <ds:schemaRef ds:uri="http://www.w3.org/2001/XMLSchema"/>
  </ds:schemaRefs>
</ds:datastoreItem>
</file>

<file path=customXml/itemProps428.xml><?xml version="1.0" encoding="utf-8"?>
<ds:datastoreItem xmlns:ds="http://schemas.openxmlformats.org/officeDocument/2006/customXml" ds:itemID="{BDA04109-FA99-487F-BBA5-5EA64D7FAC7F}">
  <ds:schemaRefs>
    <ds:schemaRef ds:uri="http://www.w3.org/2001/XMLSchema"/>
  </ds:schemaRefs>
</ds:datastoreItem>
</file>

<file path=customXml/itemProps429.xml><?xml version="1.0" encoding="utf-8"?>
<ds:datastoreItem xmlns:ds="http://schemas.openxmlformats.org/officeDocument/2006/customXml" ds:itemID="{72E63563-D55C-44DE-B8C7-2195779B2CE4}">
  <ds:schemaRefs>
    <ds:schemaRef ds:uri="http://www.w3.org/2001/XMLSchema"/>
  </ds:schemaRefs>
</ds:datastoreItem>
</file>

<file path=customXml/itemProps43.xml><?xml version="1.0" encoding="utf-8"?>
<ds:datastoreItem xmlns:ds="http://schemas.openxmlformats.org/officeDocument/2006/customXml" ds:itemID="{1CB7DEEE-6AF2-47F8-864A-0EDB5AF8D0F2}">
  <ds:schemaRefs>
    <ds:schemaRef ds:uri="http://www.w3.org/2001/XMLSchema"/>
  </ds:schemaRefs>
</ds:datastoreItem>
</file>

<file path=customXml/itemProps430.xml><?xml version="1.0" encoding="utf-8"?>
<ds:datastoreItem xmlns:ds="http://schemas.openxmlformats.org/officeDocument/2006/customXml" ds:itemID="{670631A5-F95D-4949-8CD0-D8B2EBFB93CB}">
  <ds:schemaRefs>
    <ds:schemaRef ds:uri="http://www.w3.org/2001/XMLSchema"/>
  </ds:schemaRefs>
</ds:datastoreItem>
</file>

<file path=customXml/itemProps431.xml><?xml version="1.0" encoding="utf-8"?>
<ds:datastoreItem xmlns:ds="http://schemas.openxmlformats.org/officeDocument/2006/customXml" ds:itemID="{B908DC6E-BD2C-4A98-82EA-1E748B973459}">
  <ds:schemaRefs>
    <ds:schemaRef ds:uri="http://www.w3.org/2001/XMLSchema"/>
  </ds:schemaRefs>
</ds:datastoreItem>
</file>

<file path=customXml/itemProps432.xml><?xml version="1.0" encoding="utf-8"?>
<ds:datastoreItem xmlns:ds="http://schemas.openxmlformats.org/officeDocument/2006/customXml" ds:itemID="{45E669ED-C8AF-488D-ACEB-77F002C58750}">
  <ds:schemaRefs>
    <ds:schemaRef ds:uri="http://www.w3.org/2001/XMLSchema"/>
  </ds:schemaRefs>
</ds:datastoreItem>
</file>

<file path=customXml/itemProps433.xml><?xml version="1.0" encoding="utf-8"?>
<ds:datastoreItem xmlns:ds="http://schemas.openxmlformats.org/officeDocument/2006/customXml" ds:itemID="{8B9C6944-4391-43B0-8BA3-54581F7283F2}">
  <ds:schemaRefs>
    <ds:schemaRef ds:uri="http://www.w3.org/2001/XMLSchema"/>
  </ds:schemaRefs>
</ds:datastoreItem>
</file>

<file path=customXml/itemProps434.xml><?xml version="1.0" encoding="utf-8"?>
<ds:datastoreItem xmlns:ds="http://schemas.openxmlformats.org/officeDocument/2006/customXml" ds:itemID="{2C047EEC-C1B2-4D6F-87B6-FD9977C76FA8}">
  <ds:schemaRefs>
    <ds:schemaRef ds:uri="http://www.w3.org/2001/XMLSchema"/>
  </ds:schemaRefs>
</ds:datastoreItem>
</file>

<file path=customXml/itemProps435.xml><?xml version="1.0" encoding="utf-8"?>
<ds:datastoreItem xmlns:ds="http://schemas.openxmlformats.org/officeDocument/2006/customXml" ds:itemID="{E90C3E8E-5545-40EB-88F5-540A55136103}">
  <ds:schemaRefs>
    <ds:schemaRef ds:uri="http://www.w3.org/2001/XMLSchema"/>
  </ds:schemaRefs>
</ds:datastoreItem>
</file>

<file path=customXml/itemProps436.xml><?xml version="1.0" encoding="utf-8"?>
<ds:datastoreItem xmlns:ds="http://schemas.openxmlformats.org/officeDocument/2006/customXml" ds:itemID="{545C5A2F-A03B-4FFA-8529-B9FA6FF023F5}">
  <ds:schemaRefs>
    <ds:schemaRef ds:uri="http://www.w3.org/2001/XMLSchema"/>
  </ds:schemaRefs>
</ds:datastoreItem>
</file>

<file path=customXml/itemProps437.xml><?xml version="1.0" encoding="utf-8"?>
<ds:datastoreItem xmlns:ds="http://schemas.openxmlformats.org/officeDocument/2006/customXml" ds:itemID="{98B4D445-45F6-4CC4-A5EB-F8651683AE63}">
  <ds:schemaRefs>
    <ds:schemaRef ds:uri="http://www.w3.org/2001/XMLSchema"/>
  </ds:schemaRefs>
</ds:datastoreItem>
</file>

<file path=customXml/itemProps438.xml><?xml version="1.0" encoding="utf-8"?>
<ds:datastoreItem xmlns:ds="http://schemas.openxmlformats.org/officeDocument/2006/customXml" ds:itemID="{D1ADDA78-CC97-430A-8E11-FC7CC62EEEFE}">
  <ds:schemaRefs>
    <ds:schemaRef ds:uri="http://www.w3.org/2001/XMLSchema"/>
  </ds:schemaRefs>
</ds:datastoreItem>
</file>

<file path=customXml/itemProps439.xml><?xml version="1.0" encoding="utf-8"?>
<ds:datastoreItem xmlns:ds="http://schemas.openxmlformats.org/officeDocument/2006/customXml" ds:itemID="{A1D813BF-5CC3-4D9E-B885-33C7795CD6C6}">
  <ds:schemaRefs>
    <ds:schemaRef ds:uri="http://www.w3.org/2001/XMLSchema"/>
  </ds:schemaRefs>
</ds:datastoreItem>
</file>

<file path=customXml/itemProps44.xml><?xml version="1.0" encoding="utf-8"?>
<ds:datastoreItem xmlns:ds="http://schemas.openxmlformats.org/officeDocument/2006/customXml" ds:itemID="{CE840479-9853-4424-88AE-66EB2D717948}">
  <ds:schemaRefs>
    <ds:schemaRef ds:uri="http://www.w3.org/2001/XMLSchema"/>
  </ds:schemaRefs>
</ds:datastoreItem>
</file>

<file path=customXml/itemProps440.xml><?xml version="1.0" encoding="utf-8"?>
<ds:datastoreItem xmlns:ds="http://schemas.openxmlformats.org/officeDocument/2006/customXml" ds:itemID="{FFD0B26B-7D91-4DCC-88BA-4807D64D0CC9}">
  <ds:schemaRefs>
    <ds:schemaRef ds:uri="http://www.w3.org/2001/XMLSchema"/>
  </ds:schemaRefs>
</ds:datastoreItem>
</file>

<file path=customXml/itemProps441.xml><?xml version="1.0" encoding="utf-8"?>
<ds:datastoreItem xmlns:ds="http://schemas.openxmlformats.org/officeDocument/2006/customXml" ds:itemID="{E84D2FAD-B4C9-4888-9648-E395D819F7D9}">
  <ds:schemaRefs>
    <ds:schemaRef ds:uri="http://www.w3.org/2001/XMLSchema"/>
  </ds:schemaRefs>
</ds:datastoreItem>
</file>

<file path=customXml/itemProps442.xml><?xml version="1.0" encoding="utf-8"?>
<ds:datastoreItem xmlns:ds="http://schemas.openxmlformats.org/officeDocument/2006/customXml" ds:itemID="{6615140D-7612-4C7E-8D76-55A4AC4ECDD0}">
  <ds:schemaRefs>
    <ds:schemaRef ds:uri="http://www.w3.org/2001/XMLSchema"/>
  </ds:schemaRefs>
</ds:datastoreItem>
</file>

<file path=customXml/itemProps443.xml><?xml version="1.0" encoding="utf-8"?>
<ds:datastoreItem xmlns:ds="http://schemas.openxmlformats.org/officeDocument/2006/customXml" ds:itemID="{2564269E-5604-42B5-8E8B-CAFFD3B6E5BD}">
  <ds:schemaRefs>
    <ds:schemaRef ds:uri="http://www.w3.org/2001/XMLSchema"/>
  </ds:schemaRefs>
</ds:datastoreItem>
</file>

<file path=customXml/itemProps444.xml><?xml version="1.0" encoding="utf-8"?>
<ds:datastoreItem xmlns:ds="http://schemas.openxmlformats.org/officeDocument/2006/customXml" ds:itemID="{BE16CC17-41E3-4421-AA0C-48AEDC620A70}">
  <ds:schemaRefs>
    <ds:schemaRef ds:uri="http://www.w3.org/2001/XMLSchema"/>
  </ds:schemaRefs>
</ds:datastoreItem>
</file>

<file path=customXml/itemProps445.xml><?xml version="1.0" encoding="utf-8"?>
<ds:datastoreItem xmlns:ds="http://schemas.openxmlformats.org/officeDocument/2006/customXml" ds:itemID="{58DBCC81-6469-46C0-8BBF-3CDE5C7EB307}">
  <ds:schemaRefs>
    <ds:schemaRef ds:uri="http://www.w3.org/2001/XMLSchema"/>
  </ds:schemaRefs>
</ds:datastoreItem>
</file>

<file path=customXml/itemProps446.xml><?xml version="1.0" encoding="utf-8"?>
<ds:datastoreItem xmlns:ds="http://schemas.openxmlformats.org/officeDocument/2006/customXml" ds:itemID="{C01C38B3-4DA8-4E35-A522-1EC6EFA42983}">
  <ds:schemaRefs>
    <ds:schemaRef ds:uri="http://www.w3.org/2001/XMLSchema"/>
  </ds:schemaRefs>
</ds:datastoreItem>
</file>

<file path=customXml/itemProps447.xml><?xml version="1.0" encoding="utf-8"?>
<ds:datastoreItem xmlns:ds="http://schemas.openxmlformats.org/officeDocument/2006/customXml" ds:itemID="{162D630B-671D-412F-942C-7CB83533AC71}">
  <ds:schemaRefs>
    <ds:schemaRef ds:uri="http://www.w3.org/2001/XMLSchema"/>
  </ds:schemaRefs>
</ds:datastoreItem>
</file>

<file path=customXml/itemProps448.xml><?xml version="1.0" encoding="utf-8"?>
<ds:datastoreItem xmlns:ds="http://schemas.openxmlformats.org/officeDocument/2006/customXml" ds:itemID="{FCA52F8D-6CAD-43FC-980E-0F68387B3A53}">
  <ds:schemaRefs>
    <ds:schemaRef ds:uri="http://www.w3.org/2001/XMLSchema"/>
  </ds:schemaRefs>
</ds:datastoreItem>
</file>

<file path=customXml/itemProps449.xml><?xml version="1.0" encoding="utf-8"?>
<ds:datastoreItem xmlns:ds="http://schemas.openxmlformats.org/officeDocument/2006/customXml" ds:itemID="{A3CD4C50-97C5-4A13-A5A2-9AD0815BCA0D}">
  <ds:schemaRefs>
    <ds:schemaRef ds:uri="http://www.w3.org/2001/XMLSchema"/>
  </ds:schemaRefs>
</ds:datastoreItem>
</file>

<file path=customXml/itemProps45.xml><?xml version="1.0" encoding="utf-8"?>
<ds:datastoreItem xmlns:ds="http://schemas.openxmlformats.org/officeDocument/2006/customXml" ds:itemID="{996FAFF9-E84E-4FF7-8452-D86915AF6073}">
  <ds:schemaRefs>
    <ds:schemaRef ds:uri="http://www.w3.org/2001/XMLSchema"/>
  </ds:schemaRefs>
</ds:datastoreItem>
</file>

<file path=customXml/itemProps450.xml><?xml version="1.0" encoding="utf-8"?>
<ds:datastoreItem xmlns:ds="http://schemas.openxmlformats.org/officeDocument/2006/customXml" ds:itemID="{03624A8D-6E90-4475-892D-08DD18B2EA4F}">
  <ds:schemaRefs>
    <ds:schemaRef ds:uri="http://www.w3.org/2001/XMLSchema"/>
  </ds:schemaRefs>
</ds:datastoreItem>
</file>

<file path=customXml/itemProps451.xml><?xml version="1.0" encoding="utf-8"?>
<ds:datastoreItem xmlns:ds="http://schemas.openxmlformats.org/officeDocument/2006/customXml" ds:itemID="{E39B11E5-077D-4BBF-AF63-E8B8A6D036DB}">
  <ds:schemaRefs>
    <ds:schemaRef ds:uri="http://www.w3.org/2001/XMLSchema"/>
  </ds:schemaRefs>
</ds:datastoreItem>
</file>

<file path=customXml/itemProps452.xml><?xml version="1.0" encoding="utf-8"?>
<ds:datastoreItem xmlns:ds="http://schemas.openxmlformats.org/officeDocument/2006/customXml" ds:itemID="{BF301A75-909E-4AD7-B82E-03AE5879EDB9}">
  <ds:schemaRefs>
    <ds:schemaRef ds:uri="http://www.w3.org/2001/XMLSchema"/>
  </ds:schemaRefs>
</ds:datastoreItem>
</file>

<file path=customXml/itemProps453.xml><?xml version="1.0" encoding="utf-8"?>
<ds:datastoreItem xmlns:ds="http://schemas.openxmlformats.org/officeDocument/2006/customXml" ds:itemID="{D08F5B92-FE4C-4653-A326-574CAF4D4541}">
  <ds:schemaRefs>
    <ds:schemaRef ds:uri="http://www.w3.org/2001/XMLSchema"/>
  </ds:schemaRefs>
</ds:datastoreItem>
</file>

<file path=customXml/itemProps454.xml><?xml version="1.0" encoding="utf-8"?>
<ds:datastoreItem xmlns:ds="http://schemas.openxmlformats.org/officeDocument/2006/customXml" ds:itemID="{83FB451D-2A16-4824-A7C5-35EE079E32F9}">
  <ds:schemaRefs>
    <ds:schemaRef ds:uri="http://www.w3.org/2001/XMLSchema"/>
  </ds:schemaRefs>
</ds:datastoreItem>
</file>

<file path=customXml/itemProps455.xml><?xml version="1.0" encoding="utf-8"?>
<ds:datastoreItem xmlns:ds="http://schemas.openxmlformats.org/officeDocument/2006/customXml" ds:itemID="{46D77C2C-91C4-4BCC-969A-30261A4BEE8F}">
  <ds:schemaRefs>
    <ds:schemaRef ds:uri="http://www.w3.org/2001/XMLSchema"/>
  </ds:schemaRefs>
</ds:datastoreItem>
</file>

<file path=customXml/itemProps456.xml><?xml version="1.0" encoding="utf-8"?>
<ds:datastoreItem xmlns:ds="http://schemas.openxmlformats.org/officeDocument/2006/customXml" ds:itemID="{071AA3BD-06A8-4502-B8D2-E2A537628C0A}">
  <ds:schemaRefs>
    <ds:schemaRef ds:uri="http://www.w3.org/2001/XMLSchema"/>
  </ds:schemaRefs>
</ds:datastoreItem>
</file>

<file path=customXml/itemProps457.xml><?xml version="1.0" encoding="utf-8"?>
<ds:datastoreItem xmlns:ds="http://schemas.openxmlformats.org/officeDocument/2006/customXml" ds:itemID="{6AD40369-77D1-4DF1-A4DD-16EA3C6A1292}">
  <ds:schemaRefs>
    <ds:schemaRef ds:uri="http://www.w3.org/2001/XMLSchema"/>
  </ds:schemaRefs>
</ds:datastoreItem>
</file>

<file path=customXml/itemProps458.xml><?xml version="1.0" encoding="utf-8"?>
<ds:datastoreItem xmlns:ds="http://schemas.openxmlformats.org/officeDocument/2006/customXml" ds:itemID="{167435F0-243E-4EFE-BB8B-613A416A1443}">
  <ds:schemaRefs>
    <ds:schemaRef ds:uri="http://www.w3.org/2001/XMLSchema"/>
  </ds:schemaRefs>
</ds:datastoreItem>
</file>

<file path=customXml/itemProps459.xml><?xml version="1.0" encoding="utf-8"?>
<ds:datastoreItem xmlns:ds="http://schemas.openxmlformats.org/officeDocument/2006/customXml" ds:itemID="{5C8344D2-5F02-46BB-B358-A77B3D82D2A4}">
  <ds:schemaRefs>
    <ds:schemaRef ds:uri="http://www.w3.org/2001/XMLSchema"/>
  </ds:schemaRefs>
</ds:datastoreItem>
</file>

<file path=customXml/itemProps46.xml><?xml version="1.0" encoding="utf-8"?>
<ds:datastoreItem xmlns:ds="http://schemas.openxmlformats.org/officeDocument/2006/customXml" ds:itemID="{8E4E598B-3AD8-455F-945A-72C34FE8067C}">
  <ds:schemaRefs>
    <ds:schemaRef ds:uri="http://www.w3.org/2001/XMLSchema"/>
  </ds:schemaRefs>
</ds:datastoreItem>
</file>

<file path=customXml/itemProps460.xml><?xml version="1.0" encoding="utf-8"?>
<ds:datastoreItem xmlns:ds="http://schemas.openxmlformats.org/officeDocument/2006/customXml" ds:itemID="{7CC9C553-76B9-45F6-8DA7-645C78E90874}">
  <ds:schemaRefs>
    <ds:schemaRef ds:uri="http://www.w3.org/2001/XMLSchema"/>
  </ds:schemaRefs>
</ds:datastoreItem>
</file>

<file path=customXml/itemProps461.xml><?xml version="1.0" encoding="utf-8"?>
<ds:datastoreItem xmlns:ds="http://schemas.openxmlformats.org/officeDocument/2006/customXml" ds:itemID="{B9276D13-1A28-466A-B31A-557CB6F22480}">
  <ds:schemaRefs>
    <ds:schemaRef ds:uri="http://www.w3.org/2001/XMLSchema"/>
  </ds:schemaRefs>
</ds:datastoreItem>
</file>

<file path=customXml/itemProps462.xml><?xml version="1.0" encoding="utf-8"?>
<ds:datastoreItem xmlns:ds="http://schemas.openxmlformats.org/officeDocument/2006/customXml" ds:itemID="{17F31761-85BE-4091-BC49-4FED15692D6B}">
  <ds:schemaRefs>
    <ds:schemaRef ds:uri="http://www.w3.org/2001/XMLSchema"/>
  </ds:schemaRefs>
</ds:datastoreItem>
</file>

<file path=customXml/itemProps463.xml><?xml version="1.0" encoding="utf-8"?>
<ds:datastoreItem xmlns:ds="http://schemas.openxmlformats.org/officeDocument/2006/customXml" ds:itemID="{CC8332CE-A4F9-4596-B7FE-F203BBFDAB3E}">
  <ds:schemaRefs>
    <ds:schemaRef ds:uri="http://www.w3.org/2001/XMLSchema"/>
  </ds:schemaRefs>
</ds:datastoreItem>
</file>

<file path=customXml/itemProps464.xml><?xml version="1.0" encoding="utf-8"?>
<ds:datastoreItem xmlns:ds="http://schemas.openxmlformats.org/officeDocument/2006/customXml" ds:itemID="{5720567D-3A8A-4279-ADC0-46872B54C645}">
  <ds:schemaRefs>
    <ds:schemaRef ds:uri="http://www.w3.org/2001/XMLSchema"/>
  </ds:schemaRefs>
</ds:datastoreItem>
</file>

<file path=customXml/itemProps465.xml><?xml version="1.0" encoding="utf-8"?>
<ds:datastoreItem xmlns:ds="http://schemas.openxmlformats.org/officeDocument/2006/customXml" ds:itemID="{7E6C2C8D-E481-4B5C-B2D3-B31757A9515E}">
  <ds:schemaRefs>
    <ds:schemaRef ds:uri="http://www.w3.org/2001/XMLSchema"/>
  </ds:schemaRefs>
</ds:datastoreItem>
</file>

<file path=customXml/itemProps466.xml><?xml version="1.0" encoding="utf-8"?>
<ds:datastoreItem xmlns:ds="http://schemas.openxmlformats.org/officeDocument/2006/customXml" ds:itemID="{CFD40EC3-3202-4553-A8F1-C2BE90C9895C}">
  <ds:schemaRefs>
    <ds:schemaRef ds:uri="http://www.w3.org/2001/XMLSchema"/>
  </ds:schemaRefs>
</ds:datastoreItem>
</file>

<file path=customXml/itemProps467.xml><?xml version="1.0" encoding="utf-8"?>
<ds:datastoreItem xmlns:ds="http://schemas.openxmlformats.org/officeDocument/2006/customXml" ds:itemID="{914734DA-6924-4E41-8910-C65456FB1835}">
  <ds:schemaRefs>
    <ds:schemaRef ds:uri="http://www.w3.org/2001/XMLSchema"/>
  </ds:schemaRefs>
</ds:datastoreItem>
</file>

<file path=customXml/itemProps468.xml><?xml version="1.0" encoding="utf-8"?>
<ds:datastoreItem xmlns:ds="http://schemas.openxmlformats.org/officeDocument/2006/customXml" ds:itemID="{A35F3683-CD7A-43AC-93C8-FDCAFB2CE1D8}">
  <ds:schemaRefs>
    <ds:schemaRef ds:uri="http://www.w3.org/2001/XMLSchema"/>
  </ds:schemaRefs>
</ds:datastoreItem>
</file>

<file path=customXml/itemProps469.xml><?xml version="1.0" encoding="utf-8"?>
<ds:datastoreItem xmlns:ds="http://schemas.openxmlformats.org/officeDocument/2006/customXml" ds:itemID="{37641D06-3765-40A2-A378-2E16396CDADB}">
  <ds:schemaRefs>
    <ds:schemaRef ds:uri="http://www.w3.org/2001/XMLSchema"/>
  </ds:schemaRefs>
</ds:datastoreItem>
</file>

<file path=customXml/itemProps47.xml><?xml version="1.0" encoding="utf-8"?>
<ds:datastoreItem xmlns:ds="http://schemas.openxmlformats.org/officeDocument/2006/customXml" ds:itemID="{03B582A2-EE9B-4F3E-984B-4032FA201EAB}">
  <ds:schemaRefs>
    <ds:schemaRef ds:uri="http://www.w3.org/2001/XMLSchema"/>
  </ds:schemaRefs>
</ds:datastoreItem>
</file>

<file path=customXml/itemProps470.xml><?xml version="1.0" encoding="utf-8"?>
<ds:datastoreItem xmlns:ds="http://schemas.openxmlformats.org/officeDocument/2006/customXml" ds:itemID="{1A5D9E7E-AA3B-499C-B751-7DB9E5F5AE9F}">
  <ds:schemaRefs>
    <ds:schemaRef ds:uri="http://www.w3.org/2001/XMLSchema"/>
  </ds:schemaRefs>
</ds:datastoreItem>
</file>

<file path=customXml/itemProps471.xml><?xml version="1.0" encoding="utf-8"?>
<ds:datastoreItem xmlns:ds="http://schemas.openxmlformats.org/officeDocument/2006/customXml" ds:itemID="{CF452CEC-E146-4EF3-B6F3-FBD2F292D67E}">
  <ds:schemaRefs>
    <ds:schemaRef ds:uri="http://www.w3.org/2001/XMLSchema"/>
  </ds:schemaRefs>
</ds:datastoreItem>
</file>

<file path=customXml/itemProps472.xml><?xml version="1.0" encoding="utf-8"?>
<ds:datastoreItem xmlns:ds="http://schemas.openxmlformats.org/officeDocument/2006/customXml" ds:itemID="{9D1777D1-6232-44D0-92AB-B32BA2A8C690}">
  <ds:schemaRefs>
    <ds:schemaRef ds:uri="http://www.w3.org/2001/XMLSchema"/>
  </ds:schemaRefs>
</ds:datastoreItem>
</file>

<file path=customXml/itemProps473.xml><?xml version="1.0" encoding="utf-8"?>
<ds:datastoreItem xmlns:ds="http://schemas.openxmlformats.org/officeDocument/2006/customXml" ds:itemID="{FFEE691F-8F06-4619-BA99-5834EB80F8C2}">
  <ds:schemaRefs>
    <ds:schemaRef ds:uri="http://www.w3.org/2001/XMLSchema"/>
  </ds:schemaRefs>
</ds:datastoreItem>
</file>

<file path=customXml/itemProps474.xml><?xml version="1.0" encoding="utf-8"?>
<ds:datastoreItem xmlns:ds="http://schemas.openxmlformats.org/officeDocument/2006/customXml" ds:itemID="{D1733254-F181-4F05-886F-9BFD9D343EAE}">
  <ds:schemaRefs>
    <ds:schemaRef ds:uri="http://www.w3.org/2001/XMLSchema"/>
  </ds:schemaRefs>
</ds:datastoreItem>
</file>

<file path=customXml/itemProps475.xml><?xml version="1.0" encoding="utf-8"?>
<ds:datastoreItem xmlns:ds="http://schemas.openxmlformats.org/officeDocument/2006/customXml" ds:itemID="{37B3B2B0-D795-478A-B253-A62D90D70D4B}">
  <ds:schemaRefs>
    <ds:schemaRef ds:uri="http://www.w3.org/2001/XMLSchema"/>
  </ds:schemaRefs>
</ds:datastoreItem>
</file>

<file path=customXml/itemProps476.xml><?xml version="1.0" encoding="utf-8"?>
<ds:datastoreItem xmlns:ds="http://schemas.openxmlformats.org/officeDocument/2006/customXml" ds:itemID="{639EC65E-2367-4881-A692-FCB0887D8348}">
  <ds:schemaRefs>
    <ds:schemaRef ds:uri="http://www.w3.org/2001/XMLSchema"/>
  </ds:schemaRefs>
</ds:datastoreItem>
</file>

<file path=customXml/itemProps477.xml><?xml version="1.0" encoding="utf-8"?>
<ds:datastoreItem xmlns:ds="http://schemas.openxmlformats.org/officeDocument/2006/customXml" ds:itemID="{45CB0409-D2B7-4A2E-A1B3-C9EC74E8C35C}">
  <ds:schemaRefs>
    <ds:schemaRef ds:uri="http://www.w3.org/2001/XMLSchema"/>
  </ds:schemaRefs>
</ds:datastoreItem>
</file>

<file path=customXml/itemProps478.xml><?xml version="1.0" encoding="utf-8"?>
<ds:datastoreItem xmlns:ds="http://schemas.openxmlformats.org/officeDocument/2006/customXml" ds:itemID="{39BB2ED6-BD77-4EE8-B230-196F531A77F6}">
  <ds:schemaRefs>
    <ds:schemaRef ds:uri="http://www.w3.org/2001/XMLSchema"/>
  </ds:schemaRefs>
</ds:datastoreItem>
</file>

<file path=customXml/itemProps479.xml><?xml version="1.0" encoding="utf-8"?>
<ds:datastoreItem xmlns:ds="http://schemas.openxmlformats.org/officeDocument/2006/customXml" ds:itemID="{9F0A48E9-0E62-4ECC-A24E-C4E93C24E370}">
  <ds:schemaRefs>
    <ds:schemaRef ds:uri="http://www.w3.org/2001/XMLSchema"/>
  </ds:schemaRefs>
</ds:datastoreItem>
</file>

<file path=customXml/itemProps48.xml><?xml version="1.0" encoding="utf-8"?>
<ds:datastoreItem xmlns:ds="http://schemas.openxmlformats.org/officeDocument/2006/customXml" ds:itemID="{3C1AFED3-38DA-4FFE-958E-C5E55AAEBE85}">
  <ds:schemaRefs>
    <ds:schemaRef ds:uri="http://www.w3.org/2001/XMLSchema"/>
  </ds:schemaRefs>
</ds:datastoreItem>
</file>

<file path=customXml/itemProps480.xml><?xml version="1.0" encoding="utf-8"?>
<ds:datastoreItem xmlns:ds="http://schemas.openxmlformats.org/officeDocument/2006/customXml" ds:itemID="{C113C824-4628-4962-BF05-34AC42A795A1}">
  <ds:schemaRefs>
    <ds:schemaRef ds:uri="http://www.w3.org/2001/XMLSchema"/>
  </ds:schemaRefs>
</ds:datastoreItem>
</file>

<file path=customXml/itemProps481.xml><?xml version="1.0" encoding="utf-8"?>
<ds:datastoreItem xmlns:ds="http://schemas.openxmlformats.org/officeDocument/2006/customXml" ds:itemID="{8C2F08FE-1050-4535-B571-00952907CDE1}">
  <ds:schemaRefs>
    <ds:schemaRef ds:uri="http://www.w3.org/2001/XMLSchema"/>
  </ds:schemaRefs>
</ds:datastoreItem>
</file>

<file path=customXml/itemProps482.xml><?xml version="1.0" encoding="utf-8"?>
<ds:datastoreItem xmlns:ds="http://schemas.openxmlformats.org/officeDocument/2006/customXml" ds:itemID="{5560DCC9-B59D-4FB1-AAAE-40349F0E07A5}">
  <ds:schemaRefs>
    <ds:schemaRef ds:uri="http://www.w3.org/2001/XMLSchema"/>
  </ds:schemaRefs>
</ds:datastoreItem>
</file>

<file path=customXml/itemProps483.xml><?xml version="1.0" encoding="utf-8"?>
<ds:datastoreItem xmlns:ds="http://schemas.openxmlformats.org/officeDocument/2006/customXml" ds:itemID="{6C7BD697-3879-4AC0-8038-82FEEBEA9D76}">
  <ds:schemaRefs>
    <ds:schemaRef ds:uri="http://www.w3.org/2001/XMLSchema"/>
  </ds:schemaRefs>
</ds:datastoreItem>
</file>

<file path=customXml/itemProps484.xml><?xml version="1.0" encoding="utf-8"?>
<ds:datastoreItem xmlns:ds="http://schemas.openxmlformats.org/officeDocument/2006/customXml" ds:itemID="{24D7373A-0A4D-4472-A36C-853CD94F322F}">
  <ds:schemaRefs>
    <ds:schemaRef ds:uri="http://www.w3.org/2001/XMLSchema"/>
  </ds:schemaRefs>
</ds:datastoreItem>
</file>

<file path=customXml/itemProps485.xml><?xml version="1.0" encoding="utf-8"?>
<ds:datastoreItem xmlns:ds="http://schemas.openxmlformats.org/officeDocument/2006/customXml" ds:itemID="{006F14BD-D1D6-4E9A-A177-B705CAE510C2}">
  <ds:schemaRefs>
    <ds:schemaRef ds:uri="http://www.w3.org/2001/XMLSchema"/>
  </ds:schemaRefs>
</ds:datastoreItem>
</file>

<file path=customXml/itemProps486.xml><?xml version="1.0" encoding="utf-8"?>
<ds:datastoreItem xmlns:ds="http://schemas.openxmlformats.org/officeDocument/2006/customXml" ds:itemID="{648DC11E-6677-47BA-A39A-A8DCB9516D2B}">
  <ds:schemaRefs>
    <ds:schemaRef ds:uri="http://www.w3.org/2001/XMLSchema"/>
  </ds:schemaRefs>
</ds:datastoreItem>
</file>

<file path=customXml/itemProps487.xml><?xml version="1.0" encoding="utf-8"?>
<ds:datastoreItem xmlns:ds="http://schemas.openxmlformats.org/officeDocument/2006/customXml" ds:itemID="{63A15DD9-71C0-48D4-9B4E-2B1E983E72BC}">
  <ds:schemaRefs>
    <ds:schemaRef ds:uri="http://www.w3.org/2001/XMLSchema"/>
  </ds:schemaRefs>
</ds:datastoreItem>
</file>

<file path=customXml/itemProps488.xml><?xml version="1.0" encoding="utf-8"?>
<ds:datastoreItem xmlns:ds="http://schemas.openxmlformats.org/officeDocument/2006/customXml" ds:itemID="{89208FA3-6F40-4FE5-98DF-541EB7949A11}">
  <ds:schemaRefs>
    <ds:schemaRef ds:uri="http://www.w3.org/2001/XMLSchema"/>
  </ds:schemaRefs>
</ds:datastoreItem>
</file>

<file path=customXml/itemProps489.xml><?xml version="1.0" encoding="utf-8"?>
<ds:datastoreItem xmlns:ds="http://schemas.openxmlformats.org/officeDocument/2006/customXml" ds:itemID="{62EC49A1-AC2D-4A78-BEA8-2AEC627428D2}">
  <ds:schemaRefs>
    <ds:schemaRef ds:uri="http://www.w3.org/2001/XMLSchema"/>
  </ds:schemaRefs>
</ds:datastoreItem>
</file>

<file path=customXml/itemProps49.xml><?xml version="1.0" encoding="utf-8"?>
<ds:datastoreItem xmlns:ds="http://schemas.openxmlformats.org/officeDocument/2006/customXml" ds:itemID="{A8617A0A-CA01-45D7-AB3A-5EA0F58CD19D}">
  <ds:schemaRefs>
    <ds:schemaRef ds:uri="http://www.w3.org/2001/XMLSchema"/>
  </ds:schemaRefs>
</ds:datastoreItem>
</file>

<file path=customXml/itemProps490.xml><?xml version="1.0" encoding="utf-8"?>
<ds:datastoreItem xmlns:ds="http://schemas.openxmlformats.org/officeDocument/2006/customXml" ds:itemID="{1366A803-3A4E-400F-B752-9E19ED68A369}">
  <ds:schemaRefs>
    <ds:schemaRef ds:uri="http://www.w3.org/2001/XMLSchema"/>
  </ds:schemaRefs>
</ds:datastoreItem>
</file>

<file path=customXml/itemProps491.xml><?xml version="1.0" encoding="utf-8"?>
<ds:datastoreItem xmlns:ds="http://schemas.openxmlformats.org/officeDocument/2006/customXml" ds:itemID="{858D559C-AB81-42CA-BCB3-2970AAE16613}">
  <ds:schemaRefs>
    <ds:schemaRef ds:uri="http://www.w3.org/2001/XMLSchema"/>
  </ds:schemaRefs>
</ds:datastoreItem>
</file>

<file path=customXml/itemProps492.xml><?xml version="1.0" encoding="utf-8"?>
<ds:datastoreItem xmlns:ds="http://schemas.openxmlformats.org/officeDocument/2006/customXml" ds:itemID="{6BAC77B3-B8CC-4671-A053-523B2F52B9EA}">
  <ds:schemaRefs>
    <ds:schemaRef ds:uri="http://www.w3.org/2001/XMLSchema"/>
  </ds:schemaRefs>
</ds:datastoreItem>
</file>

<file path=customXml/itemProps493.xml><?xml version="1.0" encoding="utf-8"?>
<ds:datastoreItem xmlns:ds="http://schemas.openxmlformats.org/officeDocument/2006/customXml" ds:itemID="{1DAB0AF6-2DB8-41DA-92CA-C593BE1B4CF1}">
  <ds:schemaRefs>
    <ds:schemaRef ds:uri="http://www.w3.org/2001/XMLSchema"/>
  </ds:schemaRefs>
</ds:datastoreItem>
</file>

<file path=customXml/itemProps494.xml><?xml version="1.0" encoding="utf-8"?>
<ds:datastoreItem xmlns:ds="http://schemas.openxmlformats.org/officeDocument/2006/customXml" ds:itemID="{B008AC93-F8F5-43CD-917E-C36C5689AE97}">
  <ds:schemaRefs>
    <ds:schemaRef ds:uri="http://www.w3.org/2001/XMLSchema"/>
  </ds:schemaRefs>
</ds:datastoreItem>
</file>

<file path=customXml/itemProps495.xml><?xml version="1.0" encoding="utf-8"?>
<ds:datastoreItem xmlns:ds="http://schemas.openxmlformats.org/officeDocument/2006/customXml" ds:itemID="{CF41FBF6-4855-4A14-8DE7-861B5810502D}">
  <ds:schemaRefs>
    <ds:schemaRef ds:uri="http://www.w3.org/2001/XMLSchema"/>
  </ds:schemaRefs>
</ds:datastoreItem>
</file>

<file path=customXml/itemProps496.xml><?xml version="1.0" encoding="utf-8"?>
<ds:datastoreItem xmlns:ds="http://schemas.openxmlformats.org/officeDocument/2006/customXml" ds:itemID="{467F9F15-04A3-4C9B-BDE0-579693AA75E1}">
  <ds:schemaRefs>
    <ds:schemaRef ds:uri="http://www.w3.org/2001/XMLSchema"/>
  </ds:schemaRefs>
</ds:datastoreItem>
</file>

<file path=customXml/itemProps497.xml><?xml version="1.0" encoding="utf-8"?>
<ds:datastoreItem xmlns:ds="http://schemas.openxmlformats.org/officeDocument/2006/customXml" ds:itemID="{535DD0E2-5F87-46D2-ADCB-BF3B14328B93}">
  <ds:schemaRefs>
    <ds:schemaRef ds:uri="http://www.w3.org/2001/XMLSchema"/>
  </ds:schemaRefs>
</ds:datastoreItem>
</file>

<file path=customXml/itemProps498.xml><?xml version="1.0" encoding="utf-8"?>
<ds:datastoreItem xmlns:ds="http://schemas.openxmlformats.org/officeDocument/2006/customXml" ds:itemID="{6A9CD8EC-58FD-4044-BE69-F588343E94B3}">
  <ds:schemaRefs>
    <ds:schemaRef ds:uri="http://www.w3.org/2001/XMLSchema"/>
  </ds:schemaRefs>
</ds:datastoreItem>
</file>

<file path=customXml/itemProps499.xml><?xml version="1.0" encoding="utf-8"?>
<ds:datastoreItem xmlns:ds="http://schemas.openxmlformats.org/officeDocument/2006/customXml" ds:itemID="{6C7920B7-BF7B-428C-B7D2-444FBC6B0C1E}">
  <ds:schemaRefs>
    <ds:schemaRef ds:uri="http://www.w3.org/2001/XMLSchema"/>
  </ds:schemaRefs>
</ds:datastoreItem>
</file>

<file path=customXml/itemProps5.xml><?xml version="1.0" encoding="utf-8"?>
<ds:datastoreItem xmlns:ds="http://schemas.openxmlformats.org/officeDocument/2006/customXml" ds:itemID="{F634249E-D75B-44D9-AE51-A7F6A894D4C7}">
  <ds:schemaRefs>
    <ds:schemaRef ds:uri="http://www.w3.org/2001/XMLSchema"/>
  </ds:schemaRefs>
</ds:datastoreItem>
</file>

<file path=customXml/itemProps50.xml><?xml version="1.0" encoding="utf-8"?>
<ds:datastoreItem xmlns:ds="http://schemas.openxmlformats.org/officeDocument/2006/customXml" ds:itemID="{53178404-68B6-418A-8A38-862826C3267E}">
  <ds:schemaRefs>
    <ds:schemaRef ds:uri="http://www.w3.org/2001/XMLSchema"/>
  </ds:schemaRefs>
</ds:datastoreItem>
</file>

<file path=customXml/itemProps500.xml><?xml version="1.0" encoding="utf-8"?>
<ds:datastoreItem xmlns:ds="http://schemas.openxmlformats.org/officeDocument/2006/customXml" ds:itemID="{7857FDD0-2509-4629-BB4F-BD52BE5606A0}">
  <ds:schemaRefs>
    <ds:schemaRef ds:uri="http://www.w3.org/2001/XMLSchema"/>
  </ds:schemaRefs>
</ds:datastoreItem>
</file>

<file path=customXml/itemProps501.xml><?xml version="1.0" encoding="utf-8"?>
<ds:datastoreItem xmlns:ds="http://schemas.openxmlformats.org/officeDocument/2006/customXml" ds:itemID="{25A3956A-2B19-4FC5-B5E1-CBBAA4B262E1}">
  <ds:schemaRefs>
    <ds:schemaRef ds:uri="http://www.w3.org/2001/XMLSchema"/>
  </ds:schemaRefs>
</ds:datastoreItem>
</file>

<file path=customXml/itemProps502.xml><?xml version="1.0" encoding="utf-8"?>
<ds:datastoreItem xmlns:ds="http://schemas.openxmlformats.org/officeDocument/2006/customXml" ds:itemID="{3EFB6BAF-7DA8-4E3A-AC3C-4D6246EB1E60}">
  <ds:schemaRefs>
    <ds:schemaRef ds:uri="http://www.w3.org/2001/XMLSchema"/>
  </ds:schemaRefs>
</ds:datastoreItem>
</file>

<file path=customXml/itemProps503.xml><?xml version="1.0" encoding="utf-8"?>
<ds:datastoreItem xmlns:ds="http://schemas.openxmlformats.org/officeDocument/2006/customXml" ds:itemID="{4DC74166-FE1D-472F-96C9-996E0407C6D9}">
  <ds:schemaRefs>
    <ds:schemaRef ds:uri="http://www.w3.org/2001/XMLSchema"/>
  </ds:schemaRefs>
</ds:datastoreItem>
</file>

<file path=customXml/itemProps504.xml><?xml version="1.0" encoding="utf-8"?>
<ds:datastoreItem xmlns:ds="http://schemas.openxmlformats.org/officeDocument/2006/customXml" ds:itemID="{F2978E03-6CE9-43EF-AC88-C539846CA594}">
  <ds:schemaRefs>
    <ds:schemaRef ds:uri="http://www.w3.org/2001/XMLSchema"/>
  </ds:schemaRefs>
</ds:datastoreItem>
</file>

<file path=customXml/itemProps505.xml><?xml version="1.0" encoding="utf-8"?>
<ds:datastoreItem xmlns:ds="http://schemas.openxmlformats.org/officeDocument/2006/customXml" ds:itemID="{B1551347-57AB-4B41-8EFB-A345D0374408}">
  <ds:schemaRefs>
    <ds:schemaRef ds:uri="http://www.w3.org/2001/XMLSchema"/>
  </ds:schemaRefs>
</ds:datastoreItem>
</file>

<file path=customXml/itemProps506.xml><?xml version="1.0" encoding="utf-8"?>
<ds:datastoreItem xmlns:ds="http://schemas.openxmlformats.org/officeDocument/2006/customXml" ds:itemID="{6E863844-1731-459E-A475-2DC2044A7DED}">
  <ds:schemaRefs>
    <ds:schemaRef ds:uri="http://www.w3.org/2001/XMLSchema"/>
  </ds:schemaRefs>
</ds:datastoreItem>
</file>

<file path=customXml/itemProps507.xml><?xml version="1.0" encoding="utf-8"?>
<ds:datastoreItem xmlns:ds="http://schemas.openxmlformats.org/officeDocument/2006/customXml" ds:itemID="{598869B8-0BB7-4F8F-829B-A103C4BF03F5}">
  <ds:schemaRefs>
    <ds:schemaRef ds:uri="http://www.w3.org/2001/XMLSchema"/>
  </ds:schemaRefs>
</ds:datastoreItem>
</file>

<file path=customXml/itemProps508.xml><?xml version="1.0" encoding="utf-8"?>
<ds:datastoreItem xmlns:ds="http://schemas.openxmlformats.org/officeDocument/2006/customXml" ds:itemID="{5FA7E5A2-A7C0-4416-8BC1-60CD62462097}">
  <ds:schemaRefs>
    <ds:schemaRef ds:uri="http://www.w3.org/2001/XMLSchema"/>
  </ds:schemaRefs>
</ds:datastoreItem>
</file>

<file path=customXml/itemProps509.xml><?xml version="1.0" encoding="utf-8"?>
<ds:datastoreItem xmlns:ds="http://schemas.openxmlformats.org/officeDocument/2006/customXml" ds:itemID="{E4FEB972-FB5B-4A07-8642-97AF54453536}">
  <ds:schemaRefs>
    <ds:schemaRef ds:uri="http://www.w3.org/2001/XMLSchema"/>
  </ds:schemaRefs>
</ds:datastoreItem>
</file>

<file path=customXml/itemProps51.xml><?xml version="1.0" encoding="utf-8"?>
<ds:datastoreItem xmlns:ds="http://schemas.openxmlformats.org/officeDocument/2006/customXml" ds:itemID="{973BCA00-9F51-41B9-A9DC-6EEE96B58DC0}">
  <ds:schemaRefs>
    <ds:schemaRef ds:uri="http://www.w3.org/2001/XMLSchema"/>
  </ds:schemaRefs>
</ds:datastoreItem>
</file>

<file path=customXml/itemProps510.xml><?xml version="1.0" encoding="utf-8"?>
<ds:datastoreItem xmlns:ds="http://schemas.openxmlformats.org/officeDocument/2006/customXml" ds:itemID="{9EFF8803-0E1D-40CC-B79E-58C3D55E8C42}">
  <ds:schemaRefs>
    <ds:schemaRef ds:uri="http://www.w3.org/2001/XMLSchema"/>
  </ds:schemaRefs>
</ds:datastoreItem>
</file>

<file path=customXml/itemProps511.xml><?xml version="1.0" encoding="utf-8"?>
<ds:datastoreItem xmlns:ds="http://schemas.openxmlformats.org/officeDocument/2006/customXml" ds:itemID="{12D2A70B-5397-41D9-8D9B-AD50A8491F69}">
  <ds:schemaRefs>
    <ds:schemaRef ds:uri="http://www.w3.org/2001/XMLSchema"/>
  </ds:schemaRefs>
</ds:datastoreItem>
</file>

<file path=customXml/itemProps512.xml><?xml version="1.0" encoding="utf-8"?>
<ds:datastoreItem xmlns:ds="http://schemas.openxmlformats.org/officeDocument/2006/customXml" ds:itemID="{753C4CD4-B292-454D-AAE0-E4A0520E1B51}">
  <ds:schemaRefs>
    <ds:schemaRef ds:uri="http://www.w3.org/2001/XMLSchema"/>
  </ds:schemaRefs>
</ds:datastoreItem>
</file>

<file path=customXml/itemProps513.xml><?xml version="1.0" encoding="utf-8"?>
<ds:datastoreItem xmlns:ds="http://schemas.openxmlformats.org/officeDocument/2006/customXml" ds:itemID="{6ABDE4D9-92D5-4018-B020-7BEAEEA0BECD}">
  <ds:schemaRefs>
    <ds:schemaRef ds:uri="http://www.w3.org/2001/XMLSchema"/>
  </ds:schemaRefs>
</ds:datastoreItem>
</file>

<file path=customXml/itemProps514.xml><?xml version="1.0" encoding="utf-8"?>
<ds:datastoreItem xmlns:ds="http://schemas.openxmlformats.org/officeDocument/2006/customXml" ds:itemID="{3EAACACD-519D-4A4B-A714-F6D5068C2D18}">
  <ds:schemaRefs>
    <ds:schemaRef ds:uri="http://www.w3.org/2001/XMLSchema"/>
  </ds:schemaRefs>
</ds:datastoreItem>
</file>

<file path=customXml/itemProps515.xml><?xml version="1.0" encoding="utf-8"?>
<ds:datastoreItem xmlns:ds="http://schemas.openxmlformats.org/officeDocument/2006/customXml" ds:itemID="{76C66C67-00FA-48CE-A3D1-A0A286AE441F}">
  <ds:schemaRefs>
    <ds:schemaRef ds:uri="http://www.w3.org/2001/XMLSchema"/>
  </ds:schemaRefs>
</ds:datastoreItem>
</file>

<file path=customXml/itemProps516.xml><?xml version="1.0" encoding="utf-8"?>
<ds:datastoreItem xmlns:ds="http://schemas.openxmlformats.org/officeDocument/2006/customXml" ds:itemID="{0F23379E-F44A-4B87-91B2-925C5472A0FF}">
  <ds:schemaRefs>
    <ds:schemaRef ds:uri="http://www.w3.org/2001/XMLSchema"/>
  </ds:schemaRefs>
</ds:datastoreItem>
</file>

<file path=customXml/itemProps517.xml><?xml version="1.0" encoding="utf-8"?>
<ds:datastoreItem xmlns:ds="http://schemas.openxmlformats.org/officeDocument/2006/customXml" ds:itemID="{6E08A1E3-253A-4517-97D3-0BD56DB45B37}">
  <ds:schemaRefs>
    <ds:schemaRef ds:uri="http://www.w3.org/2001/XMLSchema"/>
  </ds:schemaRefs>
</ds:datastoreItem>
</file>

<file path=customXml/itemProps518.xml><?xml version="1.0" encoding="utf-8"?>
<ds:datastoreItem xmlns:ds="http://schemas.openxmlformats.org/officeDocument/2006/customXml" ds:itemID="{7D43AA94-8BB5-446E-B675-95A3BE6C4525}">
  <ds:schemaRefs>
    <ds:schemaRef ds:uri="http://www.w3.org/2001/XMLSchema"/>
  </ds:schemaRefs>
</ds:datastoreItem>
</file>

<file path=customXml/itemProps519.xml><?xml version="1.0" encoding="utf-8"?>
<ds:datastoreItem xmlns:ds="http://schemas.openxmlformats.org/officeDocument/2006/customXml" ds:itemID="{95349A40-6ACB-4515-B7FF-62F36728EA48}">
  <ds:schemaRefs>
    <ds:schemaRef ds:uri="http://www.w3.org/2001/XMLSchema"/>
  </ds:schemaRefs>
</ds:datastoreItem>
</file>

<file path=customXml/itemProps52.xml><?xml version="1.0" encoding="utf-8"?>
<ds:datastoreItem xmlns:ds="http://schemas.openxmlformats.org/officeDocument/2006/customXml" ds:itemID="{F69569E7-78BA-4FC0-9E86-64BF7087F68A}">
  <ds:schemaRefs>
    <ds:schemaRef ds:uri="http://www.w3.org/2001/XMLSchema"/>
  </ds:schemaRefs>
</ds:datastoreItem>
</file>

<file path=customXml/itemProps520.xml><?xml version="1.0" encoding="utf-8"?>
<ds:datastoreItem xmlns:ds="http://schemas.openxmlformats.org/officeDocument/2006/customXml" ds:itemID="{107103D6-84E0-4D96-9773-D3F8AADA1AAA}">
  <ds:schemaRefs>
    <ds:schemaRef ds:uri="http://www.w3.org/2001/XMLSchema"/>
  </ds:schemaRefs>
</ds:datastoreItem>
</file>

<file path=customXml/itemProps521.xml><?xml version="1.0" encoding="utf-8"?>
<ds:datastoreItem xmlns:ds="http://schemas.openxmlformats.org/officeDocument/2006/customXml" ds:itemID="{0CDF6CA5-FC78-4FC4-989E-5927A6D016CD}">
  <ds:schemaRefs>
    <ds:schemaRef ds:uri="http://www.w3.org/2001/XMLSchema"/>
  </ds:schemaRefs>
</ds:datastoreItem>
</file>

<file path=customXml/itemProps522.xml><?xml version="1.0" encoding="utf-8"?>
<ds:datastoreItem xmlns:ds="http://schemas.openxmlformats.org/officeDocument/2006/customXml" ds:itemID="{732A7B8A-7478-4B52-BB2B-88EFF03DFDC2}">
  <ds:schemaRefs>
    <ds:schemaRef ds:uri="http://www.w3.org/2001/XMLSchema"/>
  </ds:schemaRefs>
</ds:datastoreItem>
</file>

<file path=customXml/itemProps523.xml><?xml version="1.0" encoding="utf-8"?>
<ds:datastoreItem xmlns:ds="http://schemas.openxmlformats.org/officeDocument/2006/customXml" ds:itemID="{A700B20A-5D69-4502-AD29-1718BE3451AC}">
  <ds:schemaRefs>
    <ds:schemaRef ds:uri="http://www.w3.org/2001/XMLSchema"/>
  </ds:schemaRefs>
</ds:datastoreItem>
</file>

<file path=customXml/itemProps524.xml><?xml version="1.0" encoding="utf-8"?>
<ds:datastoreItem xmlns:ds="http://schemas.openxmlformats.org/officeDocument/2006/customXml" ds:itemID="{8AB5029D-A9BF-432C-A8F8-69240CB953D8}">
  <ds:schemaRefs>
    <ds:schemaRef ds:uri="http://www.w3.org/2001/XMLSchema"/>
  </ds:schemaRefs>
</ds:datastoreItem>
</file>

<file path=customXml/itemProps525.xml><?xml version="1.0" encoding="utf-8"?>
<ds:datastoreItem xmlns:ds="http://schemas.openxmlformats.org/officeDocument/2006/customXml" ds:itemID="{99B2E943-868A-4D8C-BCD0-8C3AC8780D51}">
  <ds:schemaRefs>
    <ds:schemaRef ds:uri="http://www.w3.org/2001/XMLSchema"/>
  </ds:schemaRefs>
</ds:datastoreItem>
</file>

<file path=customXml/itemProps526.xml><?xml version="1.0" encoding="utf-8"?>
<ds:datastoreItem xmlns:ds="http://schemas.openxmlformats.org/officeDocument/2006/customXml" ds:itemID="{4142A9B8-F0C3-47C8-8E4D-24C529A4DCC6}">
  <ds:schemaRefs>
    <ds:schemaRef ds:uri="http://www.w3.org/2001/XMLSchema"/>
  </ds:schemaRefs>
</ds:datastoreItem>
</file>

<file path=customXml/itemProps527.xml><?xml version="1.0" encoding="utf-8"?>
<ds:datastoreItem xmlns:ds="http://schemas.openxmlformats.org/officeDocument/2006/customXml" ds:itemID="{42D1B149-F3F3-49D9-817E-2C0CA3180104}">
  <ds:schemaRefs>
    <ds:schemaRef ds:uri="http://www.w3.org/2001/XMLSchema"/>
  </ds:schemaRefs>
</ds:datastoreItem>
</file>

<file path=customXml/itemProps528.xml><?xml version="1.0" encoding="utf-8"?>
<ds:datastoreItem xmlns:ds="http://schemas.openxmlformats.org/officeDocument/2006/customXml" ds:itemID="{1963A587-E18F-4840-973D-C3B750A0D575}">
  <ds:schemaRefs>
    <ds:schemaRef ds:uri="http://www.w3.org/2001/XMLSchema"/>
  </ds:schemaRefs>
</ds:datastoreItem>
</file>

<file path=customXml/itemProps529.xml><?xml version="1.0" encoding="utf-8"?>
<ds:datastoreItem xmlns:ds="http://schemas.openxmlformats.org/officeDocument/2006/customXml" ds:itemID="{0DC77ED4-1784-4913-B95E-60FDD085A79A}">
  <ds:schemaRefs>
    <ds:schemaRef ds:uri="http://www.w3.org/2001/XMLSchema"/>
  </ds:schemaRefs>
</ds:datastoreItem>
</file>

<file path=customXml/itemProps53.xml><?xml version="1.0" encoding="utf-8"?>
<ds:datastoreItem xmlns:ds="http://schemas.openxmlformats.org/officeDocument/2006/customXml" ds:itemID="{FC08B3E8-139D-4219-9DFB-AB02DD5C0A0D}">
  <ds:schemaRefs>
    <ds:schemaRef ds:uri="http://www.w3.org/2001/XMLSchema"/>
  </ds:schemaRefs>
</ds:datastoreItem>
</file>

<file path=customXml/itemProps530.xml><?xml version="1.0" encoding="utf-8"?>
<ds:datastoreItem xmlns:ds="http://schemas.openxmlformats.org/officeDocument/2006/customXml" ds:itemID="{6FFDA654-02EF-41F5-8B8F-A993D609961B}">
  <ds:schemaRefs>
    <ds:schemaRef ds:uri="http://www.w3.org/2001/XMLSchema"/>
  </ds:schemaRefs>
</ds:datastoreItem>
</file>

<file path=customXml/itemProps531.xml><?xml version="1.0" encoding="utf-8"?>
<ds:datastoreItem xmlns:ds="http://schemas.openxmlformats.org/officeDocument/2006/customXml" ds:itemID="{45A99F07-F62B-4903-9F20-95601C0B52FD}">
  <ds:schemaRefs>
    <ds:schemaRef ds:uri="http://www.w3.org/2001/XMLSchema"/>
  </ds:schemaRefs>
</ds:datastoreItem>
</file>

<file path=customXml/itemProps532.xml><?xml version="1.0" encoding="utf-8"?>
<ds:datastoreItem xmlns:ds="http://schemas.openxmlformats.org/officeDocument/2006/customXml" ds:itemID="{CD8BF6CA-BCDD-4A6E-B240-F2A695AAF441}">
  <ds:schemaRefs>
    <ds:schemaRef ds:uri="http://www.w3.org/2001/XMLSchema"/>
  </ds:schemaRefs>
</ds:datastoreItem>
</file>

<file path=customXml/itemProps533.xml><?xml version="1.0" encoding="utf-8"?>
<ds:datastoreItem xmlns:ds="http://schemas.openxmlformats.org/officeDocument/2006/customXml" ds:itemID="{69D2092F-3447-4E8C-A99E-366EE75D1BDD}">
  <ds:schemaRefs>
    <ds:schemaRef ds:uri="http://www.w3.org/2001/XMLSchema"/>
  </ds:schemaRefs>
</ds:datastoreItem>
</file>

<file path=customXml/itemProps534.xml><?xml version="1.0" encoding="utf-8"?>
<ds:datastoreItem xmlns:ds="http://schemas.openxmlformats.org/officeDocument/2006/customXml" ds:itemID="{E9755CC5-252E-4256-9002-F02510649F86}">
  <ds:schemaRefs>
    <ds:schemaRef ds:uri="http://www.w3.org/2001/XMLSchema"/>
  </ds:schemaRefs>
</ds:datastoreItem>
</file>

<file path=customXml/itemProps535.xml><?xml version="1.0" encoding="utf-8"?>
<ds:datastoreItem xmlns:ds="http://schemas.openxmlformats.org/officeDocument/2006/customXml" ds:itemID="{C39CAF09-DA15-4725-BDD7-277AA9A52B6D}">
  <ds:schemaRefs>
    <ds:schemaRef ds:uri="http://www.w3.org/2001/XMLSchema"/>
  </ds:schemaRefs>
</ds:datastoreItem>
</file>

<file path=customXml/itemProps536.xml><?xml version="1.0" encoding="utf-8"?>
<ds:datastoreItem xmlns:ds="http://schemas.openxmlformats.org/officeDocument/2006/customXml" ds:itemID="{141B2937-7875-4AC8-9EAF-310928ACDCAC}">
  <ds:schemaRefs>
    <ds:schemaRef ds:uri="http://www.w3.org/2001/XMLSchema"/>
  </ds:schemaRefs>
</ds:datastoreItem>
</file>

<file path=customXml/itemProps537.xml><?xml version="1.0" encoding="utf-8"?>
<ds:datastoreItem xmlns:ds="http://schemas.openxmlformats.org/officeDocument/2006/customXml" ds:itemID="{5EEA460D-9375-42D2-AD44-D599B2F4EBC7}">
  <ds:schemaRefs>
    <ds:schemaRef ds:uri="http://www.w3.org/2001/XMLSchema"/>
  </ds:schemaRefs>
</ds:datastoreItem>
</file>

<file path=customXml/itemProps538.xml><?xml version="1.0" encoding="utf-8"?>
<ds:datastoreItem xmlns:ds="http://schemas.openxmlformats.org/officeDocument/2006/customXml" ds:itemID="{C2ED1422-86D6-4ECA-B3F3-294ADE0C4DA8}">
  <ds:schemaRefs>
    <ds:schemaRef ds:uri="http://www.w3.org/2001/XMLSchema"/>
  </ds:schemaRefs>
</ds:datastoreItem>
</file>

<file path=customXml/itemProps539.xml><?xml version="1.0" encoding="utf-8"?>
<ds:datastoreItem xmlns:ds="http://schemas.openxmlformats.org/officeDocument/2006/customXml" ds:itemID="{1C43C403-859E-4B0D-802E-3F8BE93A1CCA}">
  <ds:schemaRefs>
    <ds:schemaRef ds:uri="http://www.w3.org/2001/XMLSchema"/>
  </ds:schemaRefs>
</ds:datastoreItem>
</file>

<file path=customXml/itemProps54.xml><?xml version="1.0" encoding="utf-8"?>
<ds:datastoreItem xmlns:ds="http://schemas.openxmlformats.org/officeDocument/2006/customXml" ds:itemID="{9B39FA9B-9927-4710-963B-682D8F965713}">
  <ds:schemaRefs>
    <ds:schemaRef ds:uri="http://www.w3.org/2001/XMLSchema"/>
  </ds:schemaRefs>
</ds:datastoreItem>
</file>

<file path=customXml/itemProps540.xml><?xml version="1.0" encoding="utf-8"?>
<ds:datastoreItem xmlns:ds="http://schemas.openxmlformats.org/officeDocument/2006/customXml" ds:itemID="{E61CBF83-B90E-434B-ACB7-0FB4A9815806}">
  <ds:schemaRefs>
    <ds:schemaRef ds:uri="http://www.w3.org/2001/XMLSchema"/>
  </ds:schemaRefs>
</ds:datastoreItem>
</file>

<file path=customXml/itemProps541.xml><?xml version="1.0" encoding="utf-8"?>
<ds:datastoreItem xmlns:ds="http://schemas.openxmlformats.org/officeDocument/2006/customXml" ds:itemID="{316A53C9-F5C2-43CA-BB2F-3EBF7EB7D6EB}">
  <ds:schemaRefs>
    <ds:schemaRef ds:uri="http://www.w3.org/2001/XMLSchema"/>
  </ds:schemaRefs>
</ds:datastoreItem>
</file>

<file path=customXml/itemProps542.xml><?xml version="1.0" encoding="utf-8"?>
<ds:datastoreItem xmlns:ds="http://schemas.openxmlformats.org/officeDocument/2006/customXml" ds:itemID="{65482BBA-2254-498C-97DA-7D3B0DD52878}">
  <ds:schemaRefs>
    <ds:schemaRef ds:uri="http://www.w3.org/2001/XMLSchema"/>
  </ds:schemaRefs>
</ds:datastoreItem>
</file>

<file path=customXml/itemProps543.xml><?xml version="1.0" encoding="utf-8"?>
<ds:datastoreItem xmlns:ds="http://schemas.openxmlformats.org/officeDocument/2006/customXml" ds:itemID="{3374105D-967D-4E8A-AD55-9FD9AC9218DF}">
  <ds:schemaRefs>
    <ds:schemaRef ds:uri="http://www.w3.org/2001/XMLSchema"/>
  </ds:schemaRefs>
</ds:datastoreItem>
</file>

<file path=customXml/itemProps544.xml><?xml version="1.0" encoding="utf-8"?>
<ds:datastoreItem xmlns:ds="http://schemas.openxmlformats.org/officeDocument/2006/customXml" ds:itemID="{C88567CB-7D22-4D7B-8717-2668F4646C4F}">
  <ds:schemaRefs>
    <ds:schemaRef ds:uri="http://www.w3.org/2001/XMLSchema"/>
  </ds:schemaRefs>
</ds:datastoreItem>
</file>

<file path=customXml/itemProps545.xml><?xml version="1.0" encoding="utf-8"?>
<ds:datastoreItem xmlns:ds="http://schemas.openxmlformats.org/officeDocument/2006/customXml" ds:itemID="{0C770942-DEFC-45A5-801B-DDC8AFFABA18}">
  <ds:schemaRefs>
    <ds:schemaRef ds:uri="http://www.w3.org/2001/XMLSchema"/>
  </ds:schemaRefs>
</ds:datastoreItem>
</file>

<file path=customXml/itemProps546.xml><?xml version="1.0" encoding="utf-8"?>
<ds:datastoreItem xmlns:ds="http://schemas.openxmlformats.org/officeDocument/2006/customXml" ds:itemID="{E38D6CBC-AB67-456A-A177-E28B7A7003A6}">
  <ds:schemaRefs>
    <ds:schemaRef ds:uri="http://www.w3.org/2001/XMLSchema"/>
  </ds:schemaRefs>
</ds:datastoreItem>
</file>

<file path=customXml/itemProps547.xml><?xml version="1.0" encoding="utf-8"?>
<ds:datastoreItem xmlns:ds="http://schemas.openxmlformats.org/officeDocument/2006/customXml" ds:itemID="{44E0DDE4-B28C-472E-AC45-55296FE9D12F}">
  <ds:schemaRefs>
    <ds:schemaRef ds:uri="http://www.w3.org/2001/XMLSchema"/>
  </ds:schemaRefs>
</ds:datastoreItem>
</file>

<file path=customXml/itemProps548.xml><?xml version="1.0" encoding="utf-8"?>
<ds:datastoreItem xmlns:ds="http://schemas.openxmlformats.org/officeDocument/2006/customXml" ds:itemID="{6F8B323A-9A66-4A8F-807F-A1E57039D644}">
  <ds:schemaRefs>
    <ds:schemaRef ds:uri="http://www.w3.org/2001/XMLSchema"/>
  </ds:schemaRefs>
</ds:datastoreItem>
</file>

<file path=customXml/itemProps549.xml><?xml version="1.0" encoding="utf-8"?>
<ds:datastoreItem xmlns:ds="http://schemas.openxmlformats.org/officeDocument/2006/customXml" ds:itemID="{B66AC1C3-E025-4374-895D-632AAF03C190}">
  <ds:schemaRefs>
    <ds:schemaRef ds:uri="http://www.w3.org/2001/XMLSchema"/>
  </ds:schemaRefs>
</ds:datastoreItem>
</file>

<file path=customXml/itemProps55.xml><?xml version="1.0" encoding="utf-8"?>
<ds:datastoreItem xmlns:ds="http://schemas.openxmlformats.org/officeDocument/2006/customXml" ds:itemID="{B950D958-9051-4D91-834F-8580152C5F15}">
  <ds:schemaRefs>
    <ds:schemaRef ds:uri="http://www.w3.org/2001/XMLSchema"/>
  </ds:schemaRefs>
</ds:datastoreItem>
</file>

<file path=customXml/itemProps550.xml><?xml version="1.0" encoding="utf-8"?>
<ds:datastoreItem xmlns:ds="http://schemas.openxmlformats.org/officeDocument/2006/customXml" ds:itemID="{E077A26D-54C8-486B-9958-2520131FAB52}">
  <ds:schemaRefs>
    <ds:schemaRef ds:uri="http://www.w3.org/2001/XMLSchema"/>
  </ds:schemaRefs>
</ds:datastoreItem>
</file>

<file path=customXml/itemProps551.xml><?xml version="1.0" encoding="utf-8"?>
<ds:datastoreItem xmlns:ds="http://schemas.openxmlformats.org/officeDocument/2006/customXml" ds:itemID="{E7E99377-3867-4CDB-BFF2-69811F48B240}">
  <ds:schemaRefs>
    <ds:schemaRef ds:uri="http://www.w3.org/2001/XMLSchema"/>
  </ds:schemaRefs>
</ds:datastoreItem>
</file>

<file path=customXml/itemProps552.xml><?xml version="1.0" encoding="utf-8"?>
<ds:datastoreItem xmlns:ds="http://schemas.openxmlformats.org/officeDocument/2006/customXml" ds:itemID="{1D0B409F-B3FD-4CF8-8660-11572B1E2C6D}">
  <ds:schemaRefs>
    <ds:schemaRef ds:uri="http://www.w3.org/2001/XMLSchema"/>
  </ds:schemaRefs>
</ds:datastoreItem>
</file>

<file path=customXml/itemProps553.xml><?xml version="1.0" encoding="utf-8"?>
<ds:datastoreItem xmlns:ds="http://schemas.openxmlformats.org/officeDocument/2006/customXml" ds:itemID="{B3B12E2A-4CEF-41D4-B44A-015C2695F51B}">
  <ds:schemaRefs>
    <ds:schemaRef ds:uri="http://www.w3.org/2001/XMLSchema"/>
  </ds:schemaRefs>
</ds:datastoreItem>
</file>

<file path=customXml/itemProps554.xml><?xml version="1.0" encoding="utf-8"?>
<ds:datastoreItem xmlns:ds="http://schemas.openxmlformats.org/officeDocument/2006/customXml" ds:itemID="{F02A4461-80F0-4117-8ADB-E3254965B679}">
  <ds:schemaRefs>
    <ds:schemaRef ds:uri="http://www.w3.org/2001/XMLSchema"/>
  </ds:schemaRefs>
</ds:datastoreItem>
</file>

<file path=customXml/itemProps555.xml><?xml version="1.0" encoding="utf-8"?>
<ds:datastoreItem xmlns:ds="http://schemas.openxmlformats.org/officeDocument/2006/customXml" ds:itemID="{90BAD8CA-BAE7-4254-BF09-E2E8C8E25305}">
  <ds:schemaRefs>
    <ds:schemaRef ds:uri="http://www.w3.org/2001/XMLSchema"/>
  </ds:schemaRefs>
</ds:datastoreItem>
</file>

<file path=customXml/itemProps556.xml><?xml version="1.0" encoding="utf-8"?>
<ds:datastoreItem xmlns:ds="http://schemas.openxmlformats.org/officeDocument/2006/customXml" ds:itemID="{0910806A-F4C6-43C5-A0AF-B9343D5ADC34}">
  <ds:schemaRefs>
    <ds:schemaRef ds:uri="http://www.w3.org/2001/XMLSchema"/>
  </ds:schemaRefs>
</ds:datastoreItem>
</file>

<file path=customXml/itemProps557.xml><?xml version="1.0" encoding="utf-8"?>
<ds:datastoreItem xmlns:ds="http://schemas.openxmlformats.org/officeDocument/2006/customXml" ds:itemID="{E0783061-7446-40FD-B254-D53977D27BF4}">
  <ds:schemaRefs>
    <ds:schemaRef ds:uri="http://www.w3.org/2001/XMLSchema"/>
  </ds:schemaRefs>
</ds:datastoreItem>
</file>

<file path=customXml/itemProps558.xml><?xml version="1.0" encoding="utf-8"?>
<ds:datastoreItem xmlns:ds="http://schemas.openxmlformats.org/officeDocument/2006/customXml" ds:itemID="{4915AE95-B238-4893-AB77-8988BC3BD49B}">
  <ds:schemaRefs>
    <ds:schemaRef ds:uri="http://www.w3.org/2001/XMLSchema"/>
  </ds:schemaRefs>
</ds:datastoreItem>
</file>

<file path=customXml/itemProps559.xml><?xml version="1.0" encoding="utf-8"?>
<ds:datastoreItem xmlns:ds="http://schemas.openxmlformats.org/officeDocument/2006/customXml" ds:itemID="{49306DF5-8707-441D-A554-2FF8D66BB277}">
  <ds:schemaRefs>
    <ds:schemaRef ds:uri="http://www.w3.org/2001/XMLSchema"/>
  </ds:schemaRefs>
</ds:datastoreItem>
</file>

<file path=customXml/itemProps56.xml><?xml version="1.0" encoding="utf-8"?>
<ds:datastoreItem xmlns:ds="http://schemas.openxmlformats.org/officeDocument/2006/customXml" ds:itemID="{7B87B3B9-3A55-43F7-B50C-97378CB4E2D7}">
  <ds:schemaRefs>
    <ds:schemaRef ds:uri="http://www.w3.org/2001/XMLSchema"/>
  </ds:schemaRefs>
</ds:datastoreItem>
</file>

<file path=customXml/itemProps560.xml><?xml version="1.0" encoding="utf-8"?>
<ds:datastoreItem xmlns:ds="http://schemas.openxmlformats.org/officeDocument/2006/customXml" ds:itemID="{C9330349-59F7-4E7B-B27A-4C83B3700394}">
  <ds:schemaRefs>
    <ds:schemaRef ds:uri="http://www.w3.org/2001/XMLSchema"/>
  </ds:schemaRefs>
</ds:datastoreItem>
</file>

<file path=customXml/itemProps561.xml><?xml version="1.0" encoding="utf-8"?>
<ds:datastoreItem xmlns:ds="http://schemas.openxmlformats.org/officeDocument/2006/customXml" ds:itemID="{B4CFD08B-B163-4573-A008-091E3CD7A159}">
  <ds:schemaRefs>
    <ds:schemaRef ds:uri="http://www.w3.org/2001/XMLSchema"/>
  </ds:schemaRefs>
</ds:datastoreItem>
</file>

<file path=customXml/itemProps562.xml><?xml version="1.0" encoding="utf-8"?>
<ds:datastoreItem xmlns:ds="http://schemas.openxmlformats.org/officeDocument/2006/customXml" ds:itemID="{B92E4ECE-43DE-4FB2-A969-9690593CD136}">
  <ds:schemaRefs>
    <ds:schemaRef ds:uri="http://www.w3.org/2001/XMLSchema"/>
  </ds:schemaRefs>
</ds:datastoreItem>
</file>

<file path=customXml/itemProps563.xml><?xml version="1.0" encoding="utf-8"?>
<ds:datastoreItem xmlns:ds="http://schemas.openxmlformats.org/officeDocument/2006/customXml" ds:itemID="{74BC8118-435B-4235-8EB5-AE4AEC663B3F}">
  <ds:schemaRefs>
    <ds:schemaRef ds:uri="http://www.w3.org/2001/XMLSchema"/>
  </ds:schemaRefs>
</ds:datastoreItem>
</file>

<file path=customXml/itemProps564.xml><?xml version="1.0" encoding="utf-8"?>
<ds:datastoreItem xmlns:ds="http://schemas.openxmlformats.org/officeDocument/2006/customXml" ds:itemID="{C12DF578-6F95-4122-ADD1-4CB0E7508E9D}">
  <ds:schemaRefs>
    <ds:schemaRef ds:uri="http://www.w3.org/2001/XMLSchema"/>
  </ds:schemaRefs>
</ds:datastoreItem>
</file>

<file path=customXml/itemProps565.xml><?xml version="1.0" encoding="utf-8"?>
<ds:datastoreItem xmlns:ds="http://schemas.openxmlformats.org/officeDocument/2006/customXml" ds:itemID="{ED9EFC99-6ADE-48C8-9A9E-0E90BA617B8D}">
  <ds:schemaRefs>
    <ds:schemaRef ds:uri="http://www.w3.org/2001/XMLSchema"/>
  </ds:schemaRefs>
</ds:datastoreItem>
</file>

<file path=customXml/itemProps566.xml><?xml version="1.0" encoding="utf-8"?>
<ds:datastoreItem xmlns:ds="http://schemas.openxmlformats.org/officeDocument/2006/customXml" ds:itemID="{969BCEC9-8B72-463F-9A1A-F9CBD22C0C6A}">
  <ds:schemaRefs>
    <ds:schemaRef ds:uri="http://www.w3.org/2001/XMLSchema"/>
  </ds:schemaRefs>
</ds:datastoreItem>
</file>

<file path=customXml/itemProps567.xml><?xml version="1.0" encoding="utf-8"?>
<ds:datastoreItem xmlns:ds="http://schemas.openxmlformats.org/officeDocument/2006/customXml" ds:itemID="{9D886E9A-B18E-431E-B84E-0A717252E3FB}">
  <ds:schemaRefs>
    <ds:schemaRef ds:uri="http://www.w3.org/2001/XMLSchema"/>
  </ds:schemaRefs>
</ds:datastoreItem>
</file>

<file path=customXml/itemProps568.xml><?xml version="1.0" encoding="utf-8"?>
<ds:datastoreItem xmlns:ds="http://schemas.openxmlformats.org/officeDocument/2006/customXml" ds:itemID="{45E8090D-ABF6-43A2-8480-F947DD55E15C}">
  <ds:schemaRefs>
    <ds:schemaRef ds:uri="http://www.w3.org/2001/XMLSchema"/>
  </ds:schemaRefs>
</ds:datastoreItem>
</file>

<file path=customXml/itemProps569.xml><?xml version="1.0" encoding="utf-8"?>
<ds:datastoreItem xmlns:ds="http://schemas.openxmlformats.org/officeDocument/2006/customXml" ds:itemID="{4FA17DEC-8038-4DD9-A503-537C93B6BC0D}">
  <ds:schemaRefs>
    <ds:schemaRef ds:uri="http://www.w3.org/2001/XMLSchema"/>
  </ds:schemaRefs>
</ds:datastoreItem>
</file>

<file path=customXml/itemProps57.xml><?xml version="1.0" encoding="utf-8"?>
<ds:datastoreItem xmlns:ds="http://schemas.openxmlformats.org/officeDocument/2006/customXml" ds:itemID="{954CF287-A00F-43E0-84B1-6A25685FBFE7}">
  <ds:schemaRefs>
    <ds:schemaRef ds:uri="http://www.w3.org/2001/XMLSchema"/>
  </ds:schemaRefs>
</ds:datastoreItem>
</file>

<file path=customXml/itemProps570.xml><?xml version="1.0" encoding="utf-8"?>
<ds:datastoreItem xmlns:ds="http://schemas.openxmlformats.org/officeDocument/2006/customXml" ds:itemID="{E6A867DD-7140-4A00-9205-A3285F389802}">
  <ds:schemaRefs>
    <ds:schemaRef ds:uri="http://www.w3.org/2001/XMLSchema"/>
  </ds:schemaRefs>
</ds:datastoreItem>
</file>

<file path=customXml/itemProps571.xml><?xml version="1.0" encoding="utf-8"?>
<ds:datastoreItem xmlns:ds="http://schemas.openxmlformats.org/officeDocument/2006/customXml" ds:itemID="{2865B708-DCB9-47AA-8938-805E50AA6A04}">
  <ds:schemaRefs>
    <ds:schemaRef ds:uri="http://www.w3.org/2001/XMLSchema"/>
  </ds:schemaRefs>
</ds:datastoreItem>
</file>

<file path=customXml/itemProps572.xml><?xml version="1.0" encoding="utf-8"?>
<ds:datastoreItem xmlns:ds="http://schemas.openxmlformats.org/officeDocument/2006/customXml" ds:itemID="{4A9BF240-8D9B-446B-AF06-4B4A67246874}">
  <ds:schemaRefs>
    <ds:schemaRef ds:uri="http://www.w3.org/2001/XMLSchema"/>
  </ds:schemaRefs>
</ds:datastoreItem>
</file>

<file path=customXml/itemProps573.xml><?xml version="1.0" encoding="utf-8"?>
<ds:datastoreItem xmlns:ds="http://schemas.openxmlformats.org/officeDocument/2006/customXml" ds:itemID="{8441E8E1-903C-4D3A-80E8-9106560F2102}">
  <ds:schemaRefs>
    <ds:schemaRef ds:uri="http://www.w3.org/2001/XMLSchema"/>
  </ds:schemaRefs>
</ds:datastoreItem>
</file>

<file path=customXml/itemProps574.xml><?xml version="1.0" encoding="utf-8"?>
<ds:datastoreItem xmlns:ds="http://schemas.openxmlformats.org/officeDocument/2006/customXml" ds:itemID="{5E2E2FE5-FB89-4501-88C8-0070DA2C4DA8}">
  <ds:schemaRefs>
    <ds:schemaRef ds:uri="http://www.w3.org/2001/XMLSchema"/>
  </ds:schemaRefs>
</ds:datastoreItem>
</file>

<file path=customXml/itemProps575.xml><?xml version="1.0" encoding="utf-8"?>
<ds:datastoreItem xmlns:ds="http://schemas.openxmlformats.org/officeDocument/2006/customXml" ds:itemID="{0C950153-4656-4025-9B43-5381B9EA51C3}">
  <ds:schemaRefs>
    <ds:schemaRef ds:uri="http://www.w3.org/2001/XMLSchema"/>
  </ds:schemaRefs>
</ds:datastoreItem>
</file>

<file path=customXml/itemProps576.xml><?xml version="1.0" encoding="utf-8"?>
<ds:datastoreItem xmlns:ds="http://schemas.openxmlformats.org/officeDocument/2006/customXml" ds:itemID="{00D53079-9383-4F50-9D49-8CEB89AD2D6D}">
  <ds:schemaRefs>
    <ds:schemaRef ds:uri="http://www.w3.org/2001/XMLSchema"/>
  </ds:schemaRefs>
</ds:datastoreItem>
</file>

<file path=customXml/itemProps577.xml><?xml version="1.0" encoding="utf-8"?>
<ds:datastoreItem xmlns:ds="http://schemas.openxmlformats.org/officeDocument/2006/customXml" ds:itemID="{6C0ADC81-C5A7-4DB5-BE94-D5CD76F930D1}">
  <ds:schemaRefs>
    <ds:schemaRef ds:uri="http://www.w3.org/2001/XMLSchema"/>
  </ds:schemaRefs>
</ds:datastoreItem>
</file>

<file path=customXml/itemProps578.xml><?xml version="1.0" encoding="utf-8"?>
<ds:datastoreItem xmlns:ds="http://schemas.openxmlformats.org/officeDocument/2006/customXml" ds:itemID="{266EC1AC-325D-4409-A403-A68016278741}">
  <ds:schemaRefs>
    <ds:schemaRef ds:uri="http://www.w3.org/2001/XMLSchema"/>
  </ds:schemaRefs>
</ds:datastoreItem>
</file>

<file path=customXml/itemProps579.xml><?xml version="1.0" encoding="utf-8"?>
<ds:datastoreItem xmlns:ds="http://schemas.openxmlformats.org/officeDocument/2006/customXml" ds:itemID="{7489D4E8-45C6-40E6-91B0-C340F62B70D3}">
  <ds:schemaRefs>
    <ds:schemaRef ds:uri="http://www.w3.org/2001/XMLSchema"/>
  </ds:schemaRefs>
</ds:datastoreItem>
</file>

<file path=customXml/itemProps58.xml><?xml version="1.0" encoding="utf-8"?>
<ds:datastoreItem xmlns:ds="http://schemas.openxmlformats.org/officeDocument/2006/customXml" ds:itemID="{0B5F5403-5E7E-472F-8F74-D0868E0C071B}">
  <ds:schemaRefs>
    <ds:schemaRef ds:uri="http://www.w3.org/2001/XMLSchema"/>
  </ds:schemaRefs>
</ds:datastoreItem>
</file>

<file path=customXml/itemProps580.xml><?xml version="1.0" encoding="utf-8"?>
<ds:datastoreItem xmlns:ds="http://schemas.openxmlformats.org/officeDocument/2006/customXml" ds:itemID="{DCDF324D-9D2C-42A4-840F-B9817D76D115}">
  <ds:schemaRefs>
    <ds:schemaRef ds:uri="http://www.w3.org/2001/XMLSchema"/>
  </ds:schemaRefs>
</ds:datastoreItem>
</file>

<file path=customXml/itemProps581.xml><?xml version="1.0" encoding="utf-8"?>
<ds:datastoreItem xmlns:ds="http://schemas.openxmlformats.org/officeDocument/2006/customXml" ds:itemID="{C3ACF718-C36B-40B5-9661-3FCE81D2E0FF}">
  <ds:schemaRefs>
    <ds:schemaRef ds:uri="http://www.w3.org/2001/XMLSchema"/>
  </ds:schemaRefs>
</ds:datastoreItem>
</file>

<file path=customXml/itemProps582.xml><?xml version="1.0" encoding="utf-8"?>
<ds:datastoreItem xmlns:ds="http://schemas.openxmlformats.org/officeDocument/2006/customXml" ds:itemID="{48DE7740-EDD0-4E3B-B9C0-22860960908D}">
  <ds:schemaRefs>
    <ds:schemaRef ds:uri="http://www.w3.org/2001/XMLSchema"/>
  </ds:schemaRefs>
</ds:datastoreItem>
</file>

<file path=customXml/itemProps583.xml><?xml version="1.0" encoding="utf-8"?>
<ds:datastoreItem xmlns:ds="http://schemas.openxmlformats.org/officeDocument/2006/customXml" ds:itemID="{8798B65A-7521-4687-944A-0C36FFDF4E7E}">
  <ds:schemaRefs>
    <ds:schemaRef ds:uri="http://www.w3.org/2001/XMLSchema"/>
  </ds:schemaRefs>
</ds:datastoreItem>
</file>

<file path=customXml/itemProps584.xml><?xml version="1.0" encoding="utf-8"?>
<ds:datastoreItem xmlns:ds="http://schemas.openxmlformats.org/officeDocument/2006/customXml" ds:itemID="{5071CEB3-5C80-4DBF-AE51-491CFD3DFA23}">
  <ds:schemaRefs>
    <ds:schemaRef ds:uri="http://www.w3.org/2001/XMLSchema"/>
  </ds:schemaRefs>
</ds:datastoreItem>
</file>

<file path=customXml/itemProps585.xml><?xml version="1.0" encoding="utf-8"?>
<ds:datastoreItem xmlns:ds="http://schemas.openxmlformats.org/officeDocument/2006/customXml" ds:itemID="{EF67BC63-2C85-4868-80EE-4D4162CE68B8}">
  <ds:schemaRefs>
    <ds:schemaRef ds:uri="http://www.w3.org/2001/XMLSchema"/>
  </ds:schemaRefs>
</ds:datastoreItem>
</file>

<file path=customXml/itemProps586.xml><?xml version="1.0" encoding="utf-8"?>
<ds:datastoreItem xmlns:ds="http://schemas.openxmlformats.org/officeDocument/2006/customXml" ds:itemID="{298D3564-2E34-468F-8704-590E6652D9BC}">
  <ds:schemaRefs>
    <ds:schemaRef ds:uri="http://www.w3.org/2001/XMLSchema"/>
  </ds:schemaRefs>
</ds:datastoreItem>
</file>

<file path=customXml/itemProps587.xml><?xml version="1.0" encoding="utf-8"?>
<ds:datastoreItem xmlns:ds="http://schemas.openxmlformats.org/officeDocument/2006/customXml" ds:itemID="{95F93759-2DF7-4DA9-ABAC-0A5AB1E54427}">
  <ds:schemaRefs>
    <ds:schemaRef ds:uri="http://www.w3.org/2001/XMLSchema"/>
  </ds:schemaRefs>
</ds:datastoreItem>
</file>

<file path=customXml/itemProps588.xml><?xml version="1.0" encoding="utf-8"?>
<ds:datastoreItem xmlns:ds="http://schemas.openxmlformats.org/officeDocument/2006/customXml" ds:itemID="{CFB3900A-9A7C-4618-A43C-F890F915C7B8}">
  <ds:schemaRefs>
    <ds:schemaRef ds:uri="http://www.w3.org/2001/XMLSchema"/>
  </ds:schemaRefs>
</ds:datastoreItem>
</file>

<file path=customXml/itemProps589.xml><?xml version="1.0" encoding="utf-8"?>
<ds:datastoreItem xmlns:ds="http://schemas.openxmlformats.org/officeDocument/2006/customXml" ds:itemID="{A4AACC49-DDF0-4C15-B3C2-057A5A1F6ECE}">
  <ds:schemaRefs>
    <ds:schemaRef ds:uri="http://www.w3.org/2001/XMLSchema"/>
  </ds:schemaRefs>
</ds:datastoreItem>
</file>

<file path=customXml/itemProps59.xml><?xml version="1.0" encoding="utf-8"?>
<ds:datastoreItem xmlns:ds="http://schemas.openxmlformats.org/officeDocument/2006/customXml" ds:itemID="{E56CFBAB-372F-4175-BC44-D996227844F5}">
  <ds:schemaRefs>
    <ds:schemaRef ds:uri="http://www.w3.org/2001/XMLSchema"/>
  </ds:schemaRefs>
</ds:datastoreItem>
</file>

<file path=customXml/itemProps590.xml><?xml version="1.0" encoding="utf-8"?>
<ds:datastoreItem xmlns:ds="http://schemas.openxmlformats.org/officeDocument/2006/customXml" ds:itemID="{6A0E12F1-C593-4B51-B2A8-3C45140D1BA6}">
  <ds:schemaRefs>
    <ds:schemaRef ds:uri="http://www.w3.org/2001/XMLSchema"/>
  </ds:schemaRefs>
</ds:datastoreItem>
</file>

<file path=customXml/itemProps591.xml><?xml version="1.0" encoding="utf-8"?>
<ds:datastoreItem xmlns:ds="http://schemas.openxmlformats.org/officeDocument/2006/customXml" ds:itemID="{C923D416-8F64-4339-90A8-B6A56C074789}">
  <ds:schemaRefs>
    <ds:schemaRef ds:uri="http://www.w3.org/2001/XMLSchema"/>
  </ds:schemaRefs>
</ds:datastoreItem>
</file>

<file path=customXml/itemProps592.xml><?xml version="1.0" encoding="utf-8"?>
<ds:datastoreItem xmlns:ds="http://schemas.openxmlformats.org/officeDocument/2006/customXml" ds:itemID="{5AC5FC6C-0360-43D5-B3E2-D88CD9A1A264}">
  <ds:schemaRefs>
    <ds:schemaRef ds:uri="http://www.w3.org/2001/XMLSchema"/>
  </ds:schemaRefs>
</ds:datastoreItem>
</file>

<file path=customXml/itemProps593.xml><?xml version="1.0" encoding="utf-8"?>
<ds:datastoreItem xmlns:ds="http://schemas.openxmlformats.org/officeDocument/2006/customXml" ds:itemID="{AB552FF0-0A4F-4B8A-A91B-DD44750EC469}">
  <ds:schemaRefs>
    <ds:schemaRef ds:uri="http://www.w3.org/2001/XMLSchema"/>
  </ds:schemaRefs>
</ds:datastoreItem>
</file>

<file path=customXml/itemProps594.xml><?xml version="1.0" encoding="utf-8"?>
<ds:datastoreItem xmlns:ds="http://schemas.openxmlformats.org/officeDocument/2006/customXml" ds:itemID="{9584D9C1-9350-4837-9C31-B2775B80E084}">
  <ds:schemaRefs>
    <ds:schemaRef ds:uri="http://www.w3.org/2001/XMLSchema"/>
  </ds:schemaRefs>
</ds:datastoreItem>
</file>

<file path=customXml/itemProps595.xml><?xml version="1.0" encoding="utf-8"?>
<ds:datastoreItem xmlns:ds="http://schemas.openxmlformats.org/officeDocument/2006/customXml" ds:itemID="{340796CE-F2EA-4F73-A62B-16B476976E1B}">
  <ds:schemaRefs>
    <ds:schemaRef ds:uri="http://www.w3.org/2001/XMLSchema"/>
  </ds:schemaRefs>
</ds:datastoreItem>
</file>

<file path=customXml/itemProps596.xml><?xml version="1.0" encoding="utf-8"?>
<ds:datastoreItem xmlns:ds="http://schemas.openxmlformats.org/officeDocument/2006/customXml" ds:itemID="{B47F7B9F-AFAE-4535-A840-F92E6F332C23}">
  <ds:schemaRefs>
    <ds:schemaRef ds:uri="http://www.w3.org/2001/XMLSchema"/>
  </ds:schemaRefs>
</ds:datastoreItem>
</file>

<file path=customXml/itemProps597.xml><?xml version="1.0" encoding="utf-8"?>
<ds:datastoreItem xmlns:ds="http://schemas.openxmlformats.org/officeDocument/2006/customXml" ds:itemID="{EF2AC628-AAC9-4CD8-A684-E508BFF59C9E}">
  <ds:schemaRefs>
    <ds:schemaRef ds:uri="http://www.w3.org/2001/XMLSchema"/>
  </ds:schemaRefs>
</ds:datastoreItem>
</file>

<file path=customXml/itemProps598.xml><?xml version="1.0" encoding="utf-8"?>
<ds:datastoreItem xmlns:ds="http://schemas.openxmlformats.org/officeDocument/2006/customXml" ds:itemID="{75CAC419-F884-4A56-97A9-B69B18E16D1D}">
  <ds:schemaRefs>
    <ds:schemaRef ds:uri="http://www.w3.org/2001/XMLSchema"/>
  </ds:schemaRefs>
</ds:datastoreItem>
</file>

<file path=customXml/itemProps599.xml><?xml version="1.0" encoding="utf-8"?>
<ds:datastoreItem xmlns:ds="http://schemas.openxmlformats.org/officeDocument/2006/customXml" ds:itemID="{B2E9BF75-C61A-4FD0-8DD6-35CD08081C70}">
  <ds:schemaRefs>
    <ds:schemaRef ds:uri="http://www.w3.org/2001/XMLSchema"/>
  </ds:schemaRefs>
</ds:datastoreItem>
</file>

<file path=customXml/itemProps6.xml><?xml version="1.0" encoding="utf-8"?>
<ds:datastoreItem xmlns:ds="http://schemas.openxmlformats.org/officeDocument/2006/customXml" ds:itemID="{09C3F1E2-54D1-425B-845F-72E90889E258}">
  <ds:schemaRefs>
    <ds:schemaRef ds:uri="http://www.w3.org/2001/XMLSchema"/>
  </ds:schemaRefs>
</ds:datastoreItem>
</file>

<file path=customXml/itemProps60.xml><?xml version="1.0" encoding="utf-8"?>
<ds:datastoreItem xmlns:ds="http://schemas.openxmlformats.org/officeDocument/2006/customXml" ds:itemID="{447BA51B-6E72-4562-B57F-E578B8370049}">
  <ds:schemaRefs>
    <ds:schemaRef ds:uri="http://www.w3.org/2001/XMLSchema"/>
  </ds:schemaRefs>
</ds:datastoreItem>
</file>

<file path=customXml/itemProps600.xml><?xml version="1.0" encoding="utf-8"?>
<ds:datastoreItem xmlns:ds="http://schemas.openxmlformats.org/officeDocument/2006/customXml" ds:itemID="{43FD868C-286B-42F8-9784-A8204B274F36}">
  <ds:schemaRefs>
    <ds:schemaRef ds:uri="http://www.w3.org/2001/XMLSchema"/>
  </ds:schemaRefs>
</ds:datastoreItem>
</file>

<file path=customXml/itemProps601.xml><?xml version="1.0" encoding="utf-8"?>
<ds:datastoreItem xmlns:ds="http://schemas.openxmlformats.org/officeDocument/2006/customXml" ds:itemID="{4E18DFB7-AF42-4887-A653-6AE4E129405F}">
  <ds:schemaRefs>
    <ds:schemaRef ds:uri="http://www.w3.org/2001/XMLSchema"/>
  </ds:schemaRefs>
</ds:datastoreItem>
</file>

<file path=customXml/itemProps602.xml><?xml version="1.0" encoding="utf-8"?>
<ds:datastoreItem xmlns:ds="http://schemas.openxmlformats.org/officeDocument/2006/customXml" ds:itemID="{010CC7D4-F48B-4ABE-ACEC-A8B8358B5ABD}">
  <ds:schemaRefs>
    <ds:schemaRef ds:uri="http://www.w3.org/2001/XMLSchema"/>
  </ds:schemaRefs>
</ds:datastoreItem>
</file>

<file path=customXml/itemProps603.xml><?xml version="1.0" encoding="utf-8"?>
<ds:datastoreItem xmlns:ds="http://schemas.openxmlformats.org/officeDocument/2006/customXml" ds:itemID="{7513DE5B-B27A-49B8-9FD8-C429F073EF55}">
  <ds:schemaRefs>
    <ds:schemaRef ds:uri="http://www.w3.org/2001/XMLSchema"/>
  </ds:schemaRefs>
</ds:datastoreItem>
</file>

<file path=customXml/itemProps604.xml><?xml version="1.0" encoding="utf-8"?>
<ds:datastoreItem xmlns:ds="http://schemas.openxmlformats.org/officeDocument/2006/customXml" ds:itemID="{3B4B9944-13FF-4AD1-810B-CAA96617203A}">
  <ds:schemaRefs>
    <ds:schemaRef ds:uri="http://www.w3.org/2001/XMLSchema"/>
  </ds:schemaRefs>
</ds:datastoreItem>
</file>

<file path=customXml/itemProps605.xml><?xml version="1.0" encoding="utf-8"?>
<ds:datastoreItem xmlns:ds="http://schemas.openxmlformats.org/officeDocument/2006/customXml" ds:itemID="{8068C3D8-C8CC-4DF1-B9A5-78A87CA326BE}">
  <ds:schemaRefs>
    <ds:schemaRef ds:uri="http://www.w3.org/2001/XMLSchema"/>
  </ds:schemaRefs>
</ds:datastoreItem>
</file>

<file path=customXml/itemProps606.xml><?xml version="1.0" encoding="utf-8"?>
<ds:datastoreItem xmlns:ds="http://schemas.openxmlformats.org/officeDocument/2006/customXml" ds:itemID="{9E784141-0148-4864-A9C3-6C1FFB9F3FA9}">
  <ds:schemaRefs>
    <ds:schemaRef ds:uri="http://www.w3.org/2001/XMLSchema"/>
  </ds:schemaRefs>
</ds:datastoreItem>
</file>

<file path=customXml/itemProps607.xml><?xml version="1.0" encoding="utf-8"?>
<ds:datastoreItem xmlns:ds="http://schemas.openxmlformats.org/officeDocument/2006/customXml" ds:itemID="{32F4066E-3856-4D8E-AE8B-801C37322F43}">
  <ds:schemaRefs>
    <ds:schemaRef ds:uri="http://www.w3.org/2001/XMLSchema"/>
  </ds:schemaRefs>
</ds:datastoreItem>
</file>

<file path=customXml/itemProps608.xml><?xml version="1.0" encoding="utf-8"?>
<ds:datastoreItem xmlns:ds="http://schemas.openxmlformats.org/officeDocument/2006/customXml" ds:itemID="{97453FFF-7930-480A-B6CF-42BE9E42FC40}">
  <ds:schemaRefs>
    <ds:schemaRef ds:uri="http://www.w3.org/2001/XMLSchema"/>
  </ds:schemaRefs>
</ds:datastoreItem>
</file>

<file path=customXml/itemProps609.xml><?xml version="1.0" encoding="utf-8"?>
<ds:datastoreItem xmlns:ds="http://schemas.openxmlformats.org/officeDocument/2006/customXml" ds:itemID="{34C9B832-6FB8-475A-9B86-C207C70D65CC}">
  <ds:schemaRefs>
    <ds:schemaRef ds:uri="http://www.w3.org/2001/XMLSchema"/>
  </ds:schemaRefs>
</ds:datastoreItem>
</file>

<file path=customXml/itemProps61.xml><?xml version="1.0" encoding="utf-8"?>
<ds:datastoreItem xmlns:ds="http://schemas.openxmlformats.org/officeDocument/2006/customXml" ds:itemID="{FC5D309B-3239-41F9-AD37-92AFCC8F797F}">
  <ds:schemaRefs>
    <ds:schemaRef ds:uri="http://www.w3.org/2001/XMLSchema"/>
  </ds:schemaRefs>
</ds:datastoreItem>
</file>

<file path=customXml/itemProps610.xml><?xml version="1.0" encoding="utf-8"?>
<ds:datastoreItem xmlns:ds="http://schemas.openxmlformats.org/officeDocument/2006/customXml" ds:itemID="{A0EE0159-F383-4555-A0E0-DDD5FCCC0F22}">
  <ds:schemaRefs>
    <ds:schemaRef ds:uri="http://www.w3.org/2001/XMLSchema"/>
  </ds:schemaRefs>
</ds:datastoreItem>
</file>

<file path=customXml/itemProps611.xml><?xml version="1.0" encoding="utf-8"?>
<ds:datastoreItem xmlns:ds="http://schemas.openxmlformats.org/officeDocument/2006/customXml" ds:itemID="{2017C71F-1AE4-41C7-A13D-D089E7BC0DC9}">
  <ds:schemaRefs>
    <ds:schemaRef ds:uri="http://www.w3.org/2001/XMLSchema"/>
  </ds:schemaRefs>
</ds:datastoreItem>
</file>

<file path=customXml/itemProps612.xml><?xml version="1.0" encoding="utf-8"?>
<ds:datastoreItem xmlns:ds="http://schemas.openxmlformats.org/officeDocument/2006/customXml" ds:itemID="{9DE13E5D-DF2C-4839-AFDB-A16508486598}">
  <ds:schemaRefs>
    <ds:schemaRef ds:uri="http://www.w3.org/2001/XMLSchema"/>
  </ds:schemaRefs>
</ds:datastoreItem>
</file>

<file path=customXml/itemProps613.xml><?xml version="1.0" encoding="utf-8"?>
<ds:datastoreItem xmlns:ds="http://schemas.openxmlformats.org/officeDocument/2006/customXml" ds:itemID="{6449D4E2-487C-45BB-B3E6-B550A713BD2E}">
  <ds:schemaRefs>
    <ds:schemaRef ds:uri="http://www.w3.org/2001/XMLSchema"/>
  </ds:schemaRefs>
</ds:datastoreItem>
</file>

<file path=customXml/itemProps614.xml><?xml version="1.0" encoding="utf-8"?>
<ds:datastoreItem xmlns:ds="http://schemas.openxmlformats.org/officeDocument/2006/customXml" ds:itemID="{268400DD-65DB-470B-A06A-A85C4BBFF02F}">
  <ds:schemaRefs>
    <ds:schemaRef ds:uri="http://www.w3.org/2001/XMLSchema"/>
  </ds:schemaRefs>
</ds:datastoreItem>
</file>

<file path=customXml/itemProps615.xml><?xml version="1.0" encoding="utf-8"?>
<ds:datastoreItem xmlns:ds="http://schemas.openxmlformats.org/officeDocument/2006/customXml" ds:itemID="{32232794-15C3-4506-A7C3-B2522EEC8260}">
  <ds:schemaRefs>
    <ds:schemaRef ds:uri="http://www.w3.org/2001/XMLSchema"/>
  </ds:schemaRefs>
</ds:datastoreItem>
</file>

<file path=customXml/itemProps616.xml><?xml version="1.0" encoding="utf-8"?>
<ds:datastoreItem xmlns:ds="http://schemas.openxmlformats.org/officeDocument/2006/customXml" ds:itemID="{27ECE0A6-DD1C-48F4-A8A2-30E42F8012F4}">
  <ds:schemaRefs>
    <ds:schemaRef ds:uri="http://www.w3.org/2001/XMLSchema"/>
  </ds:schemaRefs>
</ds:datastoreItem>
</file>

<file path=customXml/itemProps617.xml><?xml version="1.0" encoding="utf-8"?>
<ds:datastoreItem xmlns:ds="http://schemas.openxmlformats.org/officeDocument/2006/customXml" ds:itemID="{9C084303-19AC-4DB8-BF67-C61361C98D75}">
  <ds:schemaRefs>
    <ds:schemaRef ds:uri="http://www.w3.org/2001/XMLSchema"/>
  </ds:schemaRefs>
</ds:datastoreItem>
</file>

<file path=customXml/itemProps618.xml><?xml version="1.0" encoding="utf-8"?>
<ds:datastoreItem xmlns:ds="http://schemas.openxmlformats.org/officeDocument/2006/customXml" ds:itemID="{E952FB84-3D53-4F77-A762-45D085DB7EE9}">
  <ds:schemaRefs>
    <ds:schemaRef ds:uri="http://www.w3.org/2001/XMLSchema"/>
  </ds:schemaRefs>
</ds:datastoreItem>
</file>

<file path=customXml/itemProps619.xml><?xml version="1.0" encoding="utf-8"?>
<ds:datastoreItem xmlns:ds="http://schemas.openxmlformats.org/officeDocument/2006/customXml" ds:itemID="{2E38AFC7-936C-4542-9653-D97DE8035F48}">
  <ds:schemaRefs>
    <ds:schemaRef ds:uri="http://www.w3.org/2001/XMLSchema"/>
  </ds:schemaRefs>
</ds:datastoreItem>
</file>

<file path=customXml/itemProps62.xml><?xml version="1.0" encoding="utf-8"?>
<ds:datastoreItem xmlns:ds="http://schemas.openxmlformats.org/officeDocument/2006/customXml" ds:itemID="{DCCFC744-54FE-4109-8962-E14DA06D0C7E}">
  <ds:schemaRefs>
    <ds:schemaRef ds:uri="http://www.w3.org/2001/XMLSchema"/>
  </ds:schemaRefs>
</ds:datastoreItem>
</file>

<file path=customXml/itemProps620.xml><?xml version="1.0" encoding="utf-8"?>
<ds:datastoreItem xmlns:ds="http://schemas.openxmlformats.org/officeDocument/2006/customXml" ds:itemID="{9BFFF8DD-5D53-4B51-810A-F4A81587C5D2}">
  <ds:schemaRefs>
    <ds:schemaRef ds:uri="http://www.w3.org/2001/XMLSchema"/>
  </ds:schemaRefs>
</ds:datastoreItem>
</file>

<file path=customXml/itemProps621.xml><?xml version="1.0" encoding="utf-8"?>
<ds:datastoreItem xmlns:ds="http://schemas.openxmlformats.org/officeDocument/2006/customXml" ds:itemID="{FABD32E3-D8AF-46B2-8638-F2E5C147D853}">
  <ds:schemaRefs>
    <ds:schemaRef ds:uri="http://www.w3.org/2001/XMLSchema"/>
  </ds:schemaRefs>
</ds:datastoreItem>
</file>

<file path=customXml/itemProps622.xml><?xml version="1.0" encoding="utf-8"?>
<ds:datastoreItem xmlns:ds="http://schemas.openxmlformats.org/officeDocument/2006/customXml" ds:itemID="{D7811FE3-3CFC-41CA-8041-D87DE8524628}">
  <ds:schemaRefs>
    <ds:schemaRef ds:uri="http://www.w3.org/2001/XMLSchema"/>
  </ds:schemaRefs>
</ds:datastoreItem>
</file>

<file path=customXml/itemProps623.xml><?xml version="1.0" encoding="utf-8"?>
<ds:datastoreItem xmlns:ds="http://schemas.openxmlformats.org/officeDocument/2006/customXml" ds:itemID="{D2B0D738-FA40-4126-AE0B-2FD021BE7E64}">
  <ds:schemaRefs>
    <ds:schemaRef ds:uri="http://www.w3.org/2001/XMLSchema"/>
  </ds:schemaRefs>
</ds:datastoreItem>
</file>

<file path=customXml/itemProps624.xml><?xml version="1.0" encoding="utf-8"?>
<ds:datastoreItem xmlns:ds="http://schemas.openxmlformats.org/officeDocument/2006/customXml" ds:itemID="{5C7FEA23-30A5-4B3C-9A98-CEB3BFB05500}">
  <ds:schemaRefs>
    <ds:schemaRef ds:uri="http://www.w3.org/2001/XMLSchema"/>
  </ds:schemaRefs>
</ds:datastoreItem>
</file>

<file path=customXml/itemProps625.xml><?xml version="1.0" encoding="utf-8"?>
<ds:datastoreItem xmlns:ds="http://schemas.openxmlformats.org/officeDocument/2006/customXml" ds:itemID="{EB943F94-80E2-4FED-9F2A-77E40F0AA9C1}">
  <ds:schemaRefs>
    <ds:schemaRef ds:uri="http://www.w3.org/2001/XMLSchema"/>
  </ds:schemaRefs>
</ds:datastoreItem>
</file>

<file path=customXml/itemProps626.xml><?xml version="1.0" encoding="utf-8"?>
<ds:datastoreItem xmlns:ds="http://schemas.openxmlformats.org/officeDocument/2006/customXml" ds:itemID="{09A1E207-68B0-4733-9F8C-9C92655FEEBA}">
  <ds:schemaRefs>
    <ds:schemaRef ds:uri="http://www.w3.org/2001/XMLSchema"/>
  </ds:schemaRefs>
</ds:datastoreItem>
</file>

<file path=customXml/itemProps627.xml><?xml version="1.0" encoding="utf-8"?>
<ds:datastoreItem xmlns:ds="http://schemas.openxmlformats.org/officeDocument/2006/customXml" ds:itemID="{A086FB83-A933-4523-9D74-A2A312C4E255}">
  <ds:schemaRefs>
    <ds:schemaRef ds:uri="http://www.w3.org/2001/XMLSchema"/>
  </ds:schemaRefs>
</ds:datastoreItem>
</file>

<file path=customXml/itemProps628.xml><?xml version="1.0" encoding="utf-8"?>
<ds:datastoreItem xmlns:ds="http://schemas.openxmlformats.org/officeDocument/2006/customXml" ds:itemID="{183DEA3B-2CA8-4DD5-A782-3790614CBCDA}">
  <ds:schemaRefs>
    <ds:schemaRef ds:uri="http://www.w3.org/2001/XMLSchema"/>
  </ds:schemaRefs>
</ds:datastoreItem>
</file>

<file path=customXml/itemProps629.xml><?xml version="1.0" encoding="utf-8"?>
<ds:datastoreItem xmlns:ds="http://schemas.openxmlformats.org/officeDocument/2006/customXml" ds:itemID="{0139C55F-8FAC-4FA8-AD02-D0139DB62F87}">
  <ds:schemaRefs>
    <ds:schemaRef ds:uri="http://www.w3.org/2001/XMLSchema"/>
  </ds:schemaRefs>
</ds:datastoreItem>
</file>

<file path=customXml/itemProps63.xml><?xml version="1.0" encoding="utf-8"?>
<ds:datastoreItem xmlns:ds="http://schemas.openxmlformats.org/officeDocument/2006/customXml" ds:itemID="{C1453032-2513-4A43-99B7-4E338FAB170F}">
  <ds:schemaRefs>
    <ds:schemaRef ds:uri="http://www.w3.org/2001/XMLSchema"/>
  </ds:schemaRefs>
</ds:datastoreItem>
</file>

<file path=customXml/itemProps630.xml><?xml version="1.0" encoding="utf-8"?>
<ds:datastoreItem xmlns:ds="http://schemas.openxmlformats.org/officeDocument/2006/customXml" ds:itemID="{BDE0E03D-7A2D-4FBE-BFA0-428ADD54662C}">
  <ds:schemaRefs>
    <ds:schemaRef ds:uri="http://www.w3.org/2001/XMLSchema"/>
  </ds:schemaRefs>
</ds:datastoreItem>
</file>

<file path=customXml/itemProps631.xml><?xml version="1.0" encoding="utf-8"?>
<ds:datastoreItem xmlns:ds="http://schemas.openxmlformats.org/officeDocument/2006/customXml" ds:itemID="{11CC7C12-9EBF-4612-96BA-5D8D0F036442}">
  <ds:schemaRefs>
    <ds:schemaRef ds:uri="http://www.w3.org/2001/XMLSchema"/>
  </ds:schemaRefs>
</ds:datastoreItem>
</file>

<file path=customXml/itemProps632.xml><?xml version="1.0" encoding="utf-8"?>
<ds:datastoreItem xmlns:ds="http://schemas.openxmlformats.org/officeDocument/2006/customXml" ds:itemID="{4DAC7215-0771-476B-A1D3-BAC93C4F2672}">
  <ds:schemaRefs>
    <ds:schemaRef ds:uri="http://www.w3.org/2001/XMLSchema"/>
  </ds:schemaRefs>
</ds:datastoreItem>
</file>

<file path=customXml/itemProps633.xml><?xml version="1.0" encoding="utf-8"?>
<ds:datastoreItem xmlns:ds="http://schemas.openxmlformats.org/officeDocument/2006/customXml" ds:itemID="{6E306EEC-9465-434F-94B3-45A01170E915}">
  <ds:schemaRefs>
    <ds:schemaRef ds:uri="http://www.w3.org/2001/XMLSchema"/>
  </ds:schemaRefs>
</ds:datastoreItem>
</file>

<file path=customXml/itemProps634.xml><?xml version="1.0" encoding="utf-8"?>
<ds:datastoreItem xmlns:ds="http://schemas.openxmlformats.org/officeDocument/2006/customXml" ds:itemID="{8D2EEDEA-83A9-4B8D-A467-C84E24B0F830}">
  <ds:schemaRefs>
    <ds:schemaRef ds:uri="http://www.w3.org/2001/XMLSchema"/>
  </ds:schemaRefs>
</ds:datastoreItem>
</file>

<file path=customXml/itemProps635.xml><?xml version="1.0" encoding="utf-8"?>
<ds:datastoreItem xmlns:ds="http://schemas.openxmlformats.org/officeDocument/2006/customXml" ds:itemID="{0EB3C58D-AB2D-4625-800A-044EBC872BFE}">
  <ds:schemaRefs>
    <ds:schemaRef ds:uri="http://www.w3.org/2001/XMLSchema"/>
  </ds:schemaRefs>
</ds:datastoreItem>
</file>

<file path=customXml/itemProps636.xml><?xml version="1.0" encoding="utf-8"?>
<ds:datastoreItem xmlns:ds="http://schemas.openxmlformats.org/officeDocument/2006/customXml" ds:itemID="{57D14B5C-9E99-42A7-A9E7-5C6C6C5EDB44}">
  <ds:schemaRefs>
    <ds:schemaRef ds:uri="http://www.w3.org/2001/XMLSchema"/>
  </ds:schemaRefs>
</ds:datastoreItem>
</file>

<file path=customXml/itemProps637.xml><?xml version="1.0" encoding="utf-8"?>
<ds:datastoreItem xmlns:ds="http://schemas.openxmlformats.org/officeDocument/2006/customXml" ds:itemID="{3D3EB109-787C-4C2D-9E0C-4E8CF7C6931D}">
  <ds:schemaRefs>
    <ds:schemaRef ds:uri="http://www.w3.org/2001/XMLSchema"/>
  </ds:schemaRefs>
</ds:datastoreItem>
</file>

<file path=customXml/itemProps638.xml><?xml version="1.0" encoding="utf-8"?>
<ds:datastoreItem xmlns:ds="http://schemas.openxmlformats.org/officeDocument/2006/customXml" ds:itemID="{D30905A6-5CEC-47F7-BD65-BA2AB43DDCB6}">
  <ds:schemaRefs>
    <ds:schemaRef ds:uri="http://www.w3.org/2001/XMLSchema"/>
  </ds:schemaRefs>
</ds:datastoreItem>
</file>

<file path=customXml/itemProps639.xml><?xml version="1.0" encoding="utf-8"?>
<ds:datastoreItem xmlns:ds="http://schemas.openxmlformats.org/officeDocument/2006/customXml" ds:itemID="{F8943D72-F474-49C5-A0A6-E6073A4F971E}">
  <ds:schemaRefs>
    <ds:schemaRef ds:uri="http://www.w3.org/2001/XMLSchema"/>
  </ds:schemaRefs>
</ds:datastoreItem>
</file>

<file path=customXml/itemProps64.xml><?xml version="1.0" encoding="utf-8"?>
<ds:datastoreItem xmlns:ds="http://schemas.openxmlformats.org/officeDocument/2006/customXml" ds:itemID="{CC7B48FD-0F69-4337-BD3C-9970B02BA3C8}">
  <ds:schemaRefs>
    <ds:schemaRef ds:uri="http://www.w3.org/2001/XMLSchema"/>
  </ds:schemaRefs>
</ds:datastoreItem>
</file>

<file path=customXml/itemProps640.xml><?xml version="1.0" encoding="utf-8"?>
<ds:datastoreItem xmlns:ds="http://schemas.openxmlformats.org/officeDocument/2006/customXml" ds:itemID="{417E6788-CAAC-4FB9-800B-A4374309DD9D}">
  <ds:schemaRefs>
    <ds:schemaRef ds:uri="http://www.w3.org/2001/XMLSchema"/>
  </ds:schemaRefs>
</ds:datastoreItem>
</file>

<file path=customXml/itemProps641.xml><?xml version="1.0" encoding="utf-8"?>
<ds:datastoreItem xmlns:ds="http://schemas.openxmlformats.org/officeDocument/2006/customXml" ds:itemID="{19BCB8AB-C80F-48B0-97F9-FF07C27A1D7E}">
  <ds:schemaRefs>
    <ds:schemaRef ds:uri="http://www.w3.org/2001/XMLSchema"/>
  </ds:schemaRefs>
</ds:datastoreItem>
</file>

<file path=customXml/itemProps642.xml><?xml version="1.0" encoding="utf-8"?>
<ds:datastoreItem xmlns:ds="http://schemas.openxmlformats.org/officeDocument/2006/customXml" ds:itemID="{60B82124-B43E-4813-9E3A-08F932D4E8A8}">
  <ds:schemaRefs>
    <ds:schemaRef ds:uri="http://www.w3.org/2001/XMLSchema"/>
  </ds:schemaRefs>
</ds:datastoreItem>
</file>

<file path=customXml/itemProps643.xml><?xml version="1.0" encoding="utf-8"?>
<ds:datastoreItem xmlns:ds="http://schemas.openxmlformats.org/officeDocument/2006/customXml" ds:itemID="{90CD916B-222C-49B0-B511-FCF11B869E82}">
  <ds:schemaRefs>
    <ds:schemaRef ds:uri="http://www.w3.org/2001/XMLSchema"/>
  </ds:schemaRefs>
</ds:datastoreItem>
</file>

<file path=customXml/itemProps644.xml><?xml version="1.0" encoding="utf-8"?>
<ds:datastoreItem xmlns:ds="http://schemas.openxmlformats.org/officeDocument/2006/customXml" ds:itemID="{CF805B50-7C87-414C-A90E-D242FB39F2C2}">
  <ds:schemaRefs>
    <ds:schemaRef ds:uri="http://www.w3.org/2001/XMLSchema"/>
  </ds:schemaRefs>
</ds:datastoreItem>
</file>

<file path=customXml/itemProps645.xml><?xml version="1.0" encoding="utf-8"?>
<ds:datastoreItem xmlns:ds="http://schemas.openxmlformats.org/officeDocument/2006/customXml" ds:itemID="{343D7E4D-00D1-4354-A48C-6F8EBFD976A0}">
  <ds:schemaRefs>
    <ds:schemaRef ds:uri="http://www.w3.org/2001/XMLSchema"/>
  </ds:schemaRefs>
</ds:datastoreItem>
</file>

<file path=customXml/itemProps646.xml><?xml version="1.0" encoding="utf-8"?>
<ds:datastoreItem xmlns:ds="http://schemas.openxmlformats.org/officeDocument/2006/customXml" ds:itemID="{FE41B8D7-407A-4558-BB17-C775BBAAB912}">
  <ds:schemaRefs>
    <ds:schemaRef ds:uri="http://www.w3.org/2001/XMLSchema"/>
  </ds:schemaRefs>
</ds:datastoreItem>
</file>

<file path=customXml/itemProps647.xml><?xml version="1.0" encoding="utf-8"?>
<ds:datastoreItem xmlns:ds="http://schemas.openxmlformats.org/officeDocument/2006/customXml" ds:itemID="{AAF5EE45-0004-42FB-8DFB-2C7E4BBDAF38}">
  <ds:schemaRefs>
    <ds:schemaRef ds:uri="http://www.w3.org/2001/XMLSchema"/>
  </ds:schemaRefs>
</ds:datastoreItem>
</file>

<file path=customXml/itemProps648.xml><?xml version="1.0" encoding="utf-8"?>
<ds:datastoreItem xmlns:ds="http://schemas.openxmlformats.org/officeDocument/2006/customXml" ds:itemID="{B06F0990-77F0-4EB7-81D9-057B8021F2E2}">
  <ds:schemaRefs>
    <ds:schemaRef ds:uri="http://www.w3.org/2001/XMLSchema"/>
  </ds:schemaRefs>
</ds:datastoreItem>
</file>

<file path=customXml/itemProps649.xml><?xml version="1.0" encoding="utf-8"?>
<ds:datastoreItem xmlns:ds="http://schemas.openxmlformats.org/officeDocument/2006/customXml" ds:itemID="{A64070FD-E168-4E18-9832-BC9C61972857}">
  <ds:schemaRefs>
    <ds:schemaRef ds:uri="http://www.w3.org/2001/XMLSchema"/>
  </ds:schemaRefs>
</ds:datastoreItem>
</file>

<file path=customXml/itemProps65.xml><?xml version="1.0" encoding="utf-8"?>
<ds:datastoreItem xmlns:ds="http://schemas.openxmlformats.org/officeDocument/2006/customXml" ds:itemID="{2B7C3EE2-E665-464E-AEAA-0F7FD77233EB}">
  <ds:schemaRefs>
    <ds:schemaRef ds:uri="http://www.w3.org/2001/XMLSchema"/>
  </ds:schemaRefs>
</ds:datastoreItem>
</file>

<file path=customXml/itemProps650.xml><?xml version="1.0" encoding="utf-8"?>
<ds:datastoreItem xmlns:ds="http://schemas.openxmlformats.org/officeDocument/2006/customXml" ds:itemID="{9AF66443-CE7E-4EA1-9234-A22B153F4EAD}">
  <ds:schemaRefs>
    <ds:schemaRef ds:uri="http://www.w3.org/2001/XMLSchema"/>
  </ds:schemaRefs>
</ds:datastoreItem>
</file>

<file path=customXml/itemProps651.xml><?xml version="1.0" encoding="utf-8"?>
<ds:datastoreItem xmlns:ds="http://schemas.openxmlformats.org/officeDocument/2006/customXml" ds:itemID="{634AA63E-A21C-489F-B4B2-7B5A697D9939}">
  <ds:schemaRefs>
    <ds:schemaRef ds:uri="http://www.w3.org/2001/XMLSchema"/>
  </ds:schemaRefs>
</ds:datastoreItem>
</file>

<file path=customXml/itemProps652.xml><?xml version="1.0" encoding="utf-8"?>
<ds:datastoreItem xmlns:ds="http://schemas.openxmlformats.org/officeDocument/2006/customXml" ds:itemID="{22263A36-CAF0-4ABC-BB09-7BCE044375BC}">
  <ds:schemaRefs>
    <ds:schemaRef ds:uri="http://www.w3.org/2001/XMLSchema"/>
  </ds:schemaRefs>
</ds:datastoreItem>
</file>

<file path=customXml/itemProps653.xml><?xml version="1.0" encoding="utf-8"?>
<ds:datastoreItem xmlns:ds="http://schemas.openxmlformats.org/officeDocument/2006/customXml" ds:itemID="{0F6AD43C-CA66-460F-8795-D08095C365B6}">
  <ds:schemaRefs>
    <ds:schemaRef ds:uri="http://www.w3.org/2001/XMLSchema"/>
  </ds:schemaRefs>
</ds:datastoreItem>
</file>

<file path=customXml/itemProps654.xml><?xml version="1.0" encoding="utf-8"?>
<ds:datastoreItem xmlns:ds="http://schemas.openxmlformats.org/officeDocument/2006/customXml" ds:itemID="{CECC2B06-B96D-401F-910E-06ACE8ED91D9}">
  <ds:schemaRefs>
    <ds:schemaRef ds:uri="http://www.w3.org/2001/XMLSchema"/>
  </ds:schemaRefs>
</ds:datastoreItem>
</file>

<file path=customXml/itemProps655.xml><?xml version="1.0" encoding="utf-8"?>
<ds:datastoreItem xmlns:ds="http://schemas.openxmlformats.org/officeDocument/2006/customXml" ds:itemID="{CD249604-1E61-450C-BF6B-B8081907EC39}">
  <ds:schemaRefs>
    <ds:schemaRef ds:uri="http://www.w3.org/2001/XMLSchema"/>
  </ds:schemaRefs>
</ds:datastoreItem>
</file>

<file path=customXml/itemProps656.xml><?xml version="1.0" encoding="utf-8"?>
<ds:datastoreItem xmlns:ds="http://schemas.openxmlformats.org/officeDocument/2006/customXml" ds:itemID="{BF7417B0-6DE1-4F98-8AC6-7CF4667311FC}">
  <ds:schemaRefs>
    <ds:schemaRef ds:uri="http://www.w3.org/2001/XMLSchema"/>
  </ds:schemaRefs>
</ds:datastoreItem>
</file>

<file path=customXml/itemProps657.xml><?xml version="1.0" encoding="utf-8"?>
<ds:datastoreItem xmlns:ds="http://schemas.openxmlformats.org/officeDocument/2006/customXml" ds:itemID="{7DE9518A-325C-4C9B-892D-B5563CDB1E6C}">
  <ds:schemaRefs>
    <ds:schemaRef ds:uri="http://www.w3.org/2001/XMLSchema"/>
  </ds:schemaRefs>
</ds:datastoreItem>
</file>

<file path=customXml/itemProps658.xml><?xml version="1.0" encoding="utf-8"?>
<ds:datastoreItem xmlns:ds="http://schemas.openxmlformats.org/officeDocument/2006/customXml" ds:itemID="{FCFB0487-AC13-4DDF-B21D-922FF0B4E1B8}">
  <ds:schemaRefs>
    <ds:schemaRef ds:uri="http://www.w3.org/2001/XMLSchema"/>
  </ds:schemaRefs>
</ds:datastoreItem>
</file>

<file path=customXml/itemProps659.xml><?xml version="1.0" encoding="utf-8"?>
<ds:datastoreItem xmlns:ds="http://schemas.openxmlformats.org/officeDocument/2006/customXml" ds:itemID="{ED1CBF08-136D-4C63-B65F-E1AF7B33C41E}">
  <ds:schemaRefs>
    <ds:schemaRef ds:uri="http://www.w3.org/2001/XMLSchema"/>
  </ds:schemaRefs>
</ds:datastoreItem>
</file>

<file path=customXml/itemProps66.xml><?xml version="1.0" encoding="utf-8"?>
<ds:datastoreItem xmlns:ds="http://schemas.openxmlformats.org/officeDocument/2006/customXml" ds:itemID="{B0DCAF7D-9CF3-4926-81E5-B1AF13CEC814}">
  <ds:schemaRefs>
    <ds:schemaRef ds:uri="http://www.w3.org/2001/XMLSchema"/>
  </ds:schemaRefs>
</ds:datastoreItem>
</file>

<file path=customXml/itemProps660.xml><?xml version="1.0" encoding="utf-8"?>
<ds:datastoreItem xmlns:ds="http://schemas.openxmlformats.org/officeDocument/2006/customXml" ds:itemID="{AB774124-72CE-4C68-9092-323A5E2C6DA5}">
  <ds:schemaRefs>
    <ds:schemaRef ds:uri="http://www.w3.org/2001/XMLSchema"/>
  </ds:schemaRefs>
</ds:datastoreItem>
</file>

<file path=customXml/itemProps661.xml><?xml version="1.0" encoding="utf-8"?>
<ds:datastoreItem xmlns:ds="http://schemas.openxmlformats.org/officeDocument/2006/customXml" ds:itemID="{59FF60E1-E3A5-48EE-9FC1-39A09AF817D4}">
  <ds:schemaRefs>
    <ds:schemaRef ds:uri="http://www.w3.org/2001/XMLSchema"/>
  </ds:schemaRefs>
</ds:datastoreItem>
</file>

<file path=customXml/itemProps662.xml><?xml version="1.0" encoding="utf-8"?>
<ds:datastoreItem xmlns:ds="http://schemas.openxmlformats.org/officeDocument/2006/customXml" ds:itemID="{EFB8FC02-1BAE-4645-84B6-A6DCB09B6BF3}">
  <ds:schemaRefs>
    <ds:schemaRef ds:uri="http://www.w3.org/2001/XMLSchema"/>
  </ds:schemaRefs>
</ds:datastoreItem>
</file>

<file path=customXml/itemProps663.xml><?xml version="1.0" encoding="utf-8"?>
<ds:datastoreItem xmlns:ds="http://schemas.openxmlformats.org/officeDocument/2006/customXml" ds:itemID="{6AAA1ED7-2F0A-43FA-9B61-5373556EDDA6}">
  <ds:schemaRefs>
    <ds:schemaRef ds:uri="http://www.w3.org/2001/XMLSchema"/>
  </ds:schemaRefs>
</ds:datastoreItem>
</file>

<file path=customXml/itemProps664.xml><?xml version="1.0" encoding="utf-8"?>
<ds:datastoreItem xmlns:ds="http://schemas.openxmlformats.org/officeDocument/2006/customXml" ds:itemID="{2CD11D88-C32E-4A0A-9A7F-1F3FCA9454AF}">
  <ds:schemaRefs>
    <ds:schemaRef ds:uri="http://www.w3.org/2001/XMLSchema"/>
  </ds:schemaRefs>
</ds:datastoreItem>
</file>

<file path=customXml/itemProps665.xml><?xml version="1.0" encoding="utf-8"?>
<ds:datastoreItem xmlns:ds="http://schemas.openxmlformats.org/officeDocument/2006/customXml" ds:itemID="{6EFC976F-F1D7-41F7-9EA3-ACA428258A7E}">
  <ds:schemaRefs>
    <ds:schemaRef ds:uri="http://www.w3.org/2001/XMLSchema"/>
  </ds:schemaRefs>
</ds:datastoreItem>
</file>

<file path=customXml/itemProps666.xml><?xml version="1.0" encoding="utf-8"?>
<ds:datastoreItem xmlns:ds="http://schemas.openxmlformats.org/officeDocument/2006/customXml" ds:itemID="{5D99E5C3-F5A8-4781-94D1-35E4950A323A}">
  <ds:schemaRefs>
    <ds:schemaRef ds:uri="http://www.w3.org/2001/XMLSchema"/>
  </ds:schemaRefs>
</ds:datastoreItem>
</file>

<file path=customXml/itemProps667.xml><?xml version="1.0" encoding="utf-8"?>
<ds:datastoreItem xmlns:ds="http://schemas.openxmlformats.org/officeDocument/2006/customXml" ds:itemID="{882E2518-FF32-4F57-923D-C25F650FA642}">
  <ds:schemaRefs>
    <ds:schemaRef ds:uri="http://www.w3.org/2001/XMLSchema"/>
  </ds:schemaRefs>
</ds:datastoreItem>
</file>

<file path=customXml/itemProps668.xml><?xml version="1.0" encoding="utf-8"?>
<ds:datastoreItem xmlns:ds="http://schemas.openxmlformats.org/officeDocument/2006/customXml" ds:itemID="{9565A41E-D13B-4B5A-92EF-F0CD77B9E7DB}">
  <ds:schemaRefs>
    <ds:schemaRef ds:uri="http://www.w3.org/2001/XMLSchema"/>
  </ds:schemaRefs>
</ds:datastoreItem>
</file>

<file path=customXml/itemProps669.xml><?xml version="1.0" encoding="utf-8"?>
<ds:datastoreItem xmlns:ds="http://schemas.openxmlformats.org/officeDocument/2006/customXml" ds:itemID="{49E2FB13-9CD2-489B-B4F4-76EAD4D7A3C3}">
  <ds:schemaRefs>
    <ds:schemaRef ds:uri="http://www.w3.org/2001/XMLSchema"/>
  </ds:schemaRefs>
</ds:datastoreItem>
</file>

<file path=customXml/itemProps67.xml><?xml version="1.0" encoding="utf-8"?>
<ds:datastoreItem xmlns:ds="http://schemas.openxmlformats.org/officeDocument/2006/customXml" ds:itemID="{1648A308-7C68-4FC5-82AD-8512C32EDBF2}">
  <ds:schemaRefs>
    <ds:schemaRef ds:uri="http://www.w3.org/2001/XMLSchema"/>
  </ds:schemaRefs>
</ds:datastoreItem>
</file>

<file path=customXml/itemProps670.xml><?xml version="1.0" encoding="utf-8"?>
<ds:datastoreItem xmlns:ds="http://schemas.openxmlformats.org/officeDocument/2006/customXml" ds:itemID="{79A8E495-31E8-4EE3-B1E1-519772365F41}">
  <ds:schemaRefs>
    <ds:schemaRef ds:uri="http://www.w3.org/2001/XMLSchema"/>
  </ds:schemaRefs>
</ds:datastoreItem>
</file>

<file path=customXml/itemProps671.xml><?xml version="1.0" encoding="utf-8"?>
<ds:datastoreItem xmlns:ds="http://schemas.openxmlformats.org/officeDocument/2006/customXml" ds:itemID="{0536C8B2-3C7D-4A3F-A283-9B4DCD748915}">
  <ds:schemaRefs>
    <ds:schemaRef ds:uri="http://www.w3.org/2001/XMLSchema"/>
  </ds:schemaRefs>
</ds:datastoreItem>
</file>

<file path=customXml/itemProps672.xml><?xml version="1.0" encoding="utf-8"?>
<ds:datastoreItem xmlns:ds="http://schemas.openxmlformats.org/officeDocument/2006/customXml" ds:itemID="{23E8AC6F-4A42-446A-BC71-C526B7FAC2BB}">
  <ds:schemaRefs>
    <ds:schemaRef ds:uri="http://www.w3.org/2001/XMLSchema"/>
  </ds:schemaRefs>
</ds:datastoreItem>
</file>

<file path=customXml/itemProps673.xml><?xml version="1.0" encoding="utf-8"?>
<ds:datastoreItem xmlns:ds="http://schemas.openxmlformats.org/officeDocument/2006/customXml" ds:itemID="{B2E3DD86-97D0-4E32-88B1-38E9C8EEA513}">
  <ds:schemaRefs>
    <ds:schemaRef ds:uri="http://www.w3.org/2001/XMLSchema"/>
  </ds:schemaRefs>
</ds:datastoreItem>
</file>

<file path=customXml/itemProps674.xml><?xml version="1.0" encoding="utf-8"?>
<ds:datastoreItem xmlns:ds="http://schemas.openxmlformats.org/officeDocument/2006/customXml" ds:itemID="{B51EA640-8A41-4498-BA3B-98A8E14D7B3A}">
  <ds:schemaRefs>
    <ds:schemaRef ds:uri="http://www.w3.org/2001/XMLSchema"/>
  </ds:schemaRefs>
</ds:datastoreItem>
</file>

<file path=customXml/itemProps675.xml><?xml version="1.0" encoding="utf-8"?>
<ds:datastoreItem xmlns:ds="http://schemas.openxmlformats.org/officeDocument/2006/customXml" ds:itemID="{D8C701E4-C144-49AC-BDB3-E8242E42E393}">
  <ds:schemaRefs>
    <ds:schemaRef ds:uri="http://www.w3.org/2001/XMLSchema"/>
  </ds:schemaRefs>
</ds:datastoreItem>
</file>

<file path=customXml/itemProps676.xml><?xml version="1.0" encoding="utf-8"?>
<ds:datastoreItem xmlns:ds="http://schemas.openxmlformats.org/officeDocument/2006/customXml" ds:itemID="{029D9584-4B2C-4846-9954-9B6C8317D3C7}">
  <ds:schemaRefs>
    <ds:schemaRef ds:uri="http://www.w3.org/2001/XMLSchema"/>
  </ds:schemaRefs>
</ds:datastoreItem>
</file>

<file path=customXml/itemProps677.xml><?xml version="1.0" encoding="utf-8"?>
<ds:datastoreItem xmlns:ds="http://schemas.openxmlformats.org/officeDocument/2006/customXml" ds:itemID="{81E30AF0-E34A-4A1E-B9EC-CCB3091C4DE4}">
  <ds:schemaRefs>
    <ds:schemaRef ds:uri="http://www.w3.org/2001/XMLSchema"/>
  </ds:schemaRefs>
</ds:datastoreItem>
</file>

<file path=customXml/itemProps678.xml><?xml version="1.0" encoding="utf-8"?>
<ds:datastoreItem xmlns:ds="http://schemas.openxmlformats.org/officeDocument/2006/customXml" ds:itemID="{A5115E3A-D48F-4316-A798-0B099F3467C6}">
  <ds:schemaRefs>
    <ds:schemaRef ds:uri="http://www.w3.org/2001/XMLSchema"/>
  </ds:schemaRefs>
</ds:datastoreItem>
</file>

<file path=customXml/itemProps679.xml><?xml version="1.0" encoding="utf-8"?>
<ds:datastoreItem xmlns:ds="http://schemas.openxmlformats.org/officeDocument/2006/customXml" ds:itemID="{9831DCF1-F400-4081-956F-5F1D65693164}">
  <ds:schemaRefs>
    <ds:schemaRef ds:uri="http://www.w3.org/2001/XMLSchema"/>
  </ds:schemaRefs>
</ds:datastoreItem>
</file>

<file path=customXml/itemProps68.xml><?xml version="1.0" encoding="utf-8"?>
<ds:datastoreItem xmlns:ds="http://schemas.openxmlformats.org/officeDocument/2006/customXml" ds:itemID="{319DEFD0-0092-433B-AFEB-3900C24E6B3A}">
  <ds:schemaRefs>
    <ds:schemaRef ds:uri="http://www.w3.org/2001/XMLSchema"/>
  </ds:schemaRefs>
</ds:datastoreItem>
</file>

<file path=customXml/itemProps680.xml><?xml version="1.0" encoding="utf-8"?>
<ds:datastoreItem xmlns:ds="http://schemas.openxmlformats.org/officeDocument/2006/customXml" ds:itemID="{FFCFF866-B782-462C-B23B-92E4218871E8}">
  <ds:schemaRefs>
    <ds:schemaRef ds:uri="http://www.w3.org/2001/XMLSchema"/>
  </ds:schemaRefs>
</ds:datastoreItem>
</file>

<file path=customXml/itemProps681.xml><?xml version="1.0" encoding="utf-8"?>
<ds:datastoreItem xmlns:ds="http://schemas.openxmlformats.org/officeDocument/2006/customXml" ds:itemID="{874F25BF-F2BE-4AFF-A2AB-E96BE2D9F50D}">
  <ds:schemaRefs>
    <ds:schemaRef ds:uri="http://www.w3.org/2001/XMLSchema"/>
  </ds:schemaRefs>
</ds:datastoreItem>
</file>

<file path=customXml/itemProps682.xml><?xml version="1.0" encoding="utf-8"?>
<ds:datastoreItem xmlns:ds="http://schemas.openxmlformats.org/officeDocument/2006/customXml" ds:itemID="{9100E4E8-9A57-45CB-A0BF-CD1F9CA694C0}">
  <ds:schemaRefs>
    <ds:schemaRef ds:uri="http://www.w3.org/2001/XMLSchema"/>
  </ds:schemaRefs>
</ds:datastoreItem>
</file>

<file path=customXml/itemProps683.xml><?xml version="1.0" encoding="utf-8"?>
<ds:datastoreItem xmlns:ds="http://schemas.openxmlformats.org/officeDocument/2006/customXml" ds:itemID="{DD493AF3-6423-4C90-8E97-47607985DFCB}">
  <ds:schemaRefs>
    <ds:schemaRef ds:uri="http://www.w3.org/2001/XMLSchema"/>
  </ds:schemaRefs>
</ds:datastoreItem>
</file>

<file path=customXml/itemProps684.xml><?xml version="1.0" encoding="utf-8"?>
<ds:datastoreItem xmlns:ds="http://schemas.openxmlformats.org/officeDocument/2006/customXml" ds:itemID="{E6B49890-F0F9-4416-B255-D0C900A2AB74}">
  <ds:schemaRefs>
    <ds:schemaRef ds:uri="http://www.w3.org/2001/XMLSchema"/>
  </ds:schemaRefs>
</ds:datastoreItem>
</file>

<file path=customXml/itemProps685.xml><?xml version="1.0" encoding="utf-8"?>
<ds:datastoreItem xmlns:ds="http://schemas.openxmlformats.org/officeDocument/2006/customXml" ds:itemID="{55D056CB-00C0-46C6-BB42-67585382ADEB}">
  <ds:schemaRefs>
    <ds:schemaRef ds:uri="http://www.w3.org/2001/XMLSchema"/>
  </ds:schemaRefs>
</ds:datastoreItem>
</file>

<file path=customXml/itemProps686.xml><?xml version="1.0" encoding="utf-8"?>
<ds:datastoreItem xmlns:ds="http://schemas.openxmlformats.org/officeDocument/2006/customXml" ds:itemID="{265D1163-99B0-4562-8028-C919669864EC}">
  <ds:schemaRefs>
    <ds:schemaRef ds:uri="http://www.w3.org/2001/XMLSchema"/>
  </ds:schemaRefs>
</ds:datastoreItem>
</file>

<file path=customXml/itemProps687.xml><?xml version="1.0" encoding="utf-8"?>
<ds:datastoreItem xmlns:ds="http://schemas.openxmlformats.org/officeDocument/2006/customXml" ds:itemID="{F3905A3D-3628-4248-9183-B8F6C09C299C}">
  <ds:schemaRefs>
    <ds:schemaRef ds:uri="http://www.w3.org/2001/XMLSchema"/>
  </ds:schemaRefs>
</ds:datastoreItem>
</file>

<file path=customXml/itemProps688.xml><?xml version="1.0" encoding="utf-8"?>
<ds:datastoreItem xmlns:ds="http://schemas.openxmlformats.org/officeDocument/2006/customXml" ds:itemID="{F3EBAACE-0971-414F-B024-40C57AA6AF67}">
  <ds:schemaRefs>
    <ds:schemaRef ds:uri="http://www.w3.org/2001/XMLSchema"/>
  </ds:schemaRefs>
</ds:datastoreItem>
</file>

<file path=customXml/itemProps689.xml><?xml version="1.0" encoding="utf-8"?>
<ds:datastoreItem xmlns:ds="http://schemas.openxmlformats.org/officeDocument/2006/customXml" ds:itemID="{459430DD-0A77-465D-8868-6A7AD81BC8E4}">
  <ds:schemaRefs>
    <ds:schemaRef ds:uri="http://www.w3.org/2001/XMLSchema"/>
  </ds:schemaRefs>
</ds:datastoreItem>
</file>

<file path=customXml/itemProps69.xml><?xml version="1.0" encoding="utf-8"?>
<ds:datastoreItem xmlns:ds="http://schemas.openxmlformats.org/officeDocument/2006/customXml" ds:itemID="{27AA3C96-96BC-4B74-A278-8E964B287E9C}">
  <ds:schemaRefs>
    <ds:schemaRef ds:uri="http://www.w3.org/2001/XMLSchema"/>
  </ds:schemaRefs>
</ds:datastoreItem>
</file>

<file path=customXml/itemProps690.xml><?xml version="1.0" encoding="utf-8"?>
<ds:datastoreItem xmlns:ds="http://schemas.openxmlformats.org/officeDocument/2006/customXml" ds:itemID="{318D37AD-6AE3-43DE-BBE9-97B3D00DBB22}">
  <ds:schemaRefs>
    <ds:schemaRef ds:uri="http://www.w3.org/2001/XMLSchema"/>
  </ds:schemaRefs>
</ds:datastoreItem>
</file>

<file path=customXml/itemProps691.xml><?xml version="1.0" encoding="utf-8"?>
<ds:datastoreItem xmlns:ds="http://schemas.openxmlformats.org/officeDocument/2006/customXml" ds:itemID="{B40312B2-6884-480D-B382-E4F52D930A31}">
  <ds:schemaRefs>
    <ds:schemaRef ds:uri="http://www.w3.org/2001/XMLSchema"/>
  </ds:schemaRefs>
</ds:datastoreItem>
</file>

<file path=customXml/itemProps692.xml><?xml version="1.0" encoding="utf-8"?>
<ds:datastoreItem xmlns:ds="http://schemas.openxmlformats.org/officeDocument/2006/customXml" ds:itemID="{6DDFF68A-BB38-4A99-A3D0-B514EB36A331}">
  <ds:schemaRefs>
    <ds:schemaRef ds:uri="http://www.w3.org/2001/XMLSchema"/>
  </ds:schemaRefs>
</ds:datastoreItem>
</file>

<file path=customXml/itemProps693.xml><?xml version="1.0" encoding="utf-8"?>
<ds:datastoreItem xmlns:ds="http://schemas.openxmlformats.org/officeDocument/2006/customXml" ds:itemID="{AF2B59D3-9381-476B-AD9C-F56B6A7D79BB}">
  <ds:schemaRefs>
    <ds:schemaRef ds:uri="http://www.w3.org/2001/XMLSchema"/>
  </ds:schemaRefs>
</ds:datastoreItem>
</file>

<file path=customXml/itemProps694.xml><?xml version="1.0" encoding="utf-8"?>
<ds:datastoreItem xmlns:ds="http://schemas.openxmlformats.org/officeDocument/2006/customXml" ds:itemID="{77783CF2-32A1-4E07-9F0D-450EC711382C}">
  <ds:schemaRefs>
    <ds:schemaRef ds:uri="http://www.w3.org/2001/XMLSchema"/>
  </ds:schemaRefs>
</ds:datastoreItem>
</file>

<file path=customXml/itemProps695.xml><?xml version="1.0" encoding="utf-8"?>
<ds:datastoreItem xmlns:ds="http://schemas.openxmlformats.org/officeDocument/2006/customXml" ds:itemID="{4A5493A7-7434-46B9-B865-67BD09DAD32C}">
  <ds:schemaRefs>
    <ds:schemaRef ds:uri="http://www.w3.org/2001/XMLSchema"/>
  </ds:schemaRefs>
</ds:datastoreItem>
</file>

<file path=customXml/itemProps696.xml><?xml version="1.0" encoding="utf-8"?>
<ds:datastoreItem xmlns:ds="http://schemas.openxmlformats.org/officeDocument/2006/customXml" ds:itemID="{3245D145-BAE7-41B0-A8CD-A4445FBA830E}">
  <ds:schemaRefs>
    <ds:schemaRef ds:uri="http://www.w3.org/2001/XMLSchema"/>
  </ds:schemaRefs>
</ds:datastoreItem>
</file>

<file path=customXml/itemProps697.xml><?xml version="1.0" encoding="utf-8"?>
<ds:datastoreItem xmlns:ds="http://schemas.openxmlformats.org/officeDocument/2006/customXml" ds:itemID="{34A05E53-C247-4F63-9875-0BE109ED4328}">
  <ds:schemaRefs>
    <ds:schemaRef ds:uri="http://www.w3.org/2001/XMLSchema"/>
  </ds:schemaRefs>
</ds:datastoreItem>
</file>

<file path=customXml/itemProps698.xml><?xml version="1.0" encoding="utf-8"?>
<ds:datastoreItem xmlns:ds="http://schemas.openxmlformats.org/officeDocument/2006/customXml" ds:itemID="{FE365288-57D8-4572-A82A-7CB0B01F63B3}">
  <ds:schemaRefs>
    <ds:schemaRef ds:uri="http://www.w3.org/2001/XMLSchema"/>
  </ds:schemaRefs>
</ds:datastoreItem>
</file>

<file path=customXml/itemProps699.xml><?xml version="1.0" encoding="utf-8"?>
<ds:datastoreItem xmlns:ds="http://schemas.openxmlformats.org/officeDocument/2006/customXml" ds:itemID="{F20429F8-1408-4D68-9740-AF57B7127926}">
  <ds:schemaRefs>
    <ds:schemaRef ds:uri="http://www.w3.org/2001/XMLSchema"/>
  </ds:schemaRefs>
</ds:datastoreItem>
</file>

<file path=customXml/itemProps7.xml><?xml version="1.0" encoding="utf-8"?>
<ds:datastoreItem xmlns:ds="http://schemas.openxmlformats.org/officeDocument/2006/customXml" ds:itemID="{69E5034E-2333-4E3E-A79B-D7C928AA2CA7}">
  <ds:schemaRefs>
    <ds:schemaRef ds:uri="http://www.w3.org/2001/XMLSchema"/>
  </ds:schemaRefs>
</ds:datastoreItem>
</file>

<file path=customXml/itemProps70.xml><?xml version="1.0" encoding="utf-8"?>
<ds:datastoreItem xmlns:ds="http://schemas.openxmlformats.org/officeDocument/2006/customXml" ds:itemID="{0D41FFE3-A7F7-4CD0-AB94-A1EEE53F452D}">
  <ds:schemaRefs>
    <ds:schemaRef ds:uri="http://www.w3.org/2001/XMLSchema"/>
  </ds:schemaRefs>
</ds:datastoreItem>
</file>

<file path=customXml/itemProps700.xml><?xml version="1.0" encoding="utf-8"?>
<ds:datastoreItem xmlns:ds="http://schemas.openxmlformats.org/officeDocument/2006/customXml" ds:itemID="{E917FBD8-6C97-4CD7-97F4-1E1500CE9A9C}">
  <ds:schemaRefs>
    <ds:schemaRef ds:uri="http://www.w3.org/2001/XMLSchema"/>
  </ds:schemaRefs>
</ds:datastoreItem>
</file>

<file path=customXml/itemProps701.xml><?xml version="1.0" encoding="utf-8"?>
<ds:datastoreItem xmlns:ds="http://schemas.openxmlformats.org/officeDocument/2006/customXml" ds:itemID="{68704D0C-8AB9-42AB-B004-03E61D2FC4A7}">
  <ds:schemaRefs>
    <ds:schemaRef ds:uri="http://www.w3.org/2001/XMLSchema"/>
  </ds:schemaRefs>
</ds:datastoreItem>
</file>

<file path=customXml/itemProps702.xml><?xml version="1.0" encoding="utf-8"?>
<ds:datastoreItem xmlns:ds="http://schemas.openxmlformats.org/officeDocument/2006/customXml" ds:itemID="{A2E533A1-DC55-4F70-81E8-03D84C2F8C73}">
  <ds:schemaRefs>
    <ds:schemaRef ds:uri="http://www.w3.org/2001/XMLSchema"/>
  </ds:schemaRefs>
</ds:datastoreItem>
</file>

<file path=customXml/itemProps703.xml><?xml version="1.0" encoding="utf-8"?>
<ds:datastoreItem xmlns:ds="http://schemas.openxmlformats.org/officeDocument/2006/customXml" ds:itemID="{8B390B65-1952-4EB7-ACB2-A1FAB4F1521B}">
  <ds:schemaRefs>
    <ds:schemaRef ds:uri="http://www.w3.org/2001/XMLSchema"/>
  </ds:schemaRefs>
</ds:datastoreItem>
</file>

<file path=customXml/itemProps704.xml><?xml version="1.0" encoding="utf-8"?>
<ds:datastoreItem xmlns:ds="http://schemas.openxmlformats.org/officeDocument/2006/customXml" ds:itemID="{9AB6D5B8-A713-49FD-B8B6-C61EDC3C2D4F}">
  <ds:schemaRefs>
    <ds:schemaRef ds:uri="http://www.w3.org/2001/XMLSchema"/>
  </ds:schemaRefs>
</ds:datastoreItem>
</file>

<file path=customXml/itemProps705.xml><?xml version="1.0" encoding="utf-8"?>
<ds:datastoreItem xmlns:ds="http://schemas.openxmlformats.org/officeDocument/2006/customXml" ds:itemID="{D3E12494-D39A-4C78-832D-053F31602081}">
  <ds:schemaRefs>
    <ds:schemaRef ds:uri="http://www.w3.org/2001/XMLSchema"/>
  </ds:schemaRefs>
</ds:datastoreItem>
</file>

<file path=customXml/itemProps706.xml><?xml version="1.0" encoding="utf-8"?>
<ds:datastoreItem xmlns:ds="http://schemas.openxmlformats.org/officeDocument/2006/customXml" ds:itemID="{E571E618-B32B-4FB0-BD5B-D83EAD2F7B68}">
  <ds:schemaRefs>
    <ds:schemaRef ds:uri="http://www.w3.org/2001/XMLSchema"/>
  </ds:schemaRefs>
</ds:datastoreItem>
</file>

<file path=customXml/itemProps707.xml><?xml version="1.0" encoding="utf-8"?>
<ds:datastoreItem xmlns:ds="http://schemas.openxmlformats.org/officeDocument/2006/customXml" ds:itemID="{3A537418-9A13-4348-85D4-BDFA94CEBB63}">
  <ds:schemaRefs>
    <ds:schemaRef ds:uri="http://www.w3.org/2001/XMLSchema"/>
  </ds:schemaRefs>
</ds:datastoreItem>
</file>

<file path=customXml/itemProps708.xml><?xml version="1.0" encoding="utf-8"?>
<ds:datastoreItem xmlns:ds="http://schemas.openxmlformats.org/officeDocument/2006/customXml" ds:itemID="{78E3BFE5-A549-469E-AAB4-D515A930E818}">
  <ds:schemaRefs>
    <ds:schemaRef ds:uri="http://www.w3.org/2001/XMLSchema"/>
  </ds:schemaRefs>
</ds:datastoreItem>
</file>

<file path=customXml/itemProps709.xml><?xml version="1.0" encoding="utf-8"?>
<ds:datastoreItem xmlns:ds="http://schemas.openxmlformats.org/officeDocument/2006/customXml" ds:itemID="{E85BECBB-B9B2-436D-AB4C-B5B1F76CD02A}">
  <ds:schemaRefs>
    <ds:schemaRef ds:uri="http://www.w3.org/2001/XMLSchema"/>
  </ds:schemaRefs>
</ds:datastoreItem>
</file>

<file path=customXml/itemProps71.xml><?xml version="1.0" encoding="utf-8"?>
<ds:datastoreItem xmlns:ds="http://schemas.openxmlformats.org/officeDocument/2006/customXml" ds:itemID="{A02F7071-C6E3-4D41-89A2-474C3BEB75D7}">
  <ds:schemaRefs>
    <ds:schemaRef ds:uri="http://www.w3.org/2001/XMLSchema"/>
  </ds:schemaRefs>
</ds:datastoreItem>
</file>

<file path=customXml/itemProps710.xml><?xml version="1.0" encoding="utf-8"?>
<ds:datastoreItem xmlns:ds="http://schemas.openxmlformats.org/officeDocument/2006/customXml" ds:itemID="{3C5186CC-2DE9-4ED2-BD91-0D2C7339E8A4}">
  <ds:schemaRefs>
    <ds:schemaRef ds:uri="http://www.w3.org/2001/XMLSchema"/>
  </ds:schemaRefs>
</ds:datastoreItem>
</file>

<file path=customXml/itemProps711.xml><?xml version="1.0" encoding="utf-8"?>
<ds:datastoreItem xmlns:ds="http://schemas.openxmlformats.org/officeDocument/2006/customXml" ds:itemID="{497EA750-F5C8-4259-8188-3D5498AA5795}">
  <ds:schemaRefs>
    <ds:schemaRef ds:uri="http://www.w3.org/2001/XMLSchema"/>
  </ds:schemaRefs>
</ds:datastoreItem>
</file>

<file path=customXml/itemProps712.xml><?xml version="1.0" encoding="utf-8"?>
<ds:datastoreItem xmlns:ds="http://schemas.openxmlformats.org/officeDocument/2006/customXml" ds:itemID="{C4463173-EC99-467C-9A70-BD2BF1240458}">
  <ds:schemaRefs>
    <ds:schemaRef ds:uri="http://www.w3.org/2001/XMLSchema"/>
  </ds:schemaRefs>
</ds:datastoreItem>
</file>

<file path=customXml/itemProps713.xml><?xml version="1.0" encoding="utf-8"?>
<ds:datastoreItem xmlns:ds="http://schemas.openxmlformats.org/officeDocument/2006/customXml" ds:itemID="{2CB52817-CA2C-4A81-AFA5-126036E67C70}">
  <ds:schemaRefs>
    <ds:schemaRef ds:uri="http://www.w3.org/2001/XMLSchema"/>
  </ds:schemaRefs>
</ds:datastoreItem>
</file>

<file path=customXml/itemProps714.xml><?xml version="1.0" encoding="utf-8"?>
<ds:datastoreItem xmlns:ds="http://schemas.openxmlformats.org/officeDocument/2006/customXml" ds:itemID="{91B67436-9B67-4BC9-8D11-6AA728622F0D}">
  <ds:schemaRefs>
    <ds:schemaRef ds:uri="http://www.w3.org/2001/XMLSchema"/>
  </ds:schemaRefs>
</ds:datastoreItem>
</file>

<file path=customXml/itemProps715.xml><?xml version="1.0" encoding="utf-8"?>
<ds:datastoreItem xmlns:ds="http://schemas.openxmlformats.org/officeDocument/2006/customXml" ds:itemID="{7F11A584-F06D-478A-81A5-E4A5532B2395}">
  <ds:schemaRefs>
    <ds:schemaRef ds:uri="http://www.w3.org/2001/XMLSchema"/>
  </ds:schemaRefs>
</ds:datastoreItem>
</file>

<file path=customXml/itemProps716.xml><?xml version="1.0" encoding="utf-8"?>
<ds:datastoreItem xmlns:ds="http://schemas.openxmlformats.org/officeDocument/2006/customXml" ds:itemID="{6517833A-18A0-4AA6-A1E8-581C24A0A289}">
  <ds:schemaRefs>
    <ds:schemaRef ds:uri="http://www.w3.org/2001/XMLSchema"/>
  </ds:schemaRefs>
</ds:datastoreItem>
</file>

<file path=customXml/itemProps717.xml><?xml version="1.0" encoding="utf-8"?>
<ds:datastoreItem xmlns:ds="http://schemas.openxmlformats.org/officeDocument/2006/customXml" ds:itemID="{0ABDC214-BE9A-4640-A685-2CFA52556CB7}">
  <ds:schemaRefs>
    <ds:schemaRef ds:uri="http://www.w3.org/2001/XMLSchema"/>
  </ds:schemaRefs>
</ds:datastoreItem>
</file>

<file path=customXml/itemProps718.xml><?xml version="1.0" encoding="utf-8"?>
<ds:datastoreItem xmlns:ds="http://schemas.openxmlformats.org/officeDocument/2006/customXml" ds:itemID="{B3696F80-15BC-4915-BB5A-6EE0F02CF41F}">
  <ds:schemaRefs>
    <ds:schemaRef ds:uri="http://www.w3.org/2001/XMLSchema"/>
  </ds:schemaRefs>
</ds:datastoreItem>
</file>

<file path=customXml/itemProps719.xml><?xml version="1.0" encoding="utf-8"?>
<ds:datastoreItem xmlns:ds="http://schemas.openxmlformats.org/officeDocument/2006/customXml" ds:itemID="{CC686CB6-65BB-4F89-A71C-7A559FC4D49B}">
  <ds:schemaRefs>
    <ds:schemaRef ds:uri="http://www.w3.org/2001/XMLSchema"/>
  </ds:schemaRefs>
</ds:datastoreItem>
</file>

<file path=customXml/itemProps72.xml><?xml version="1.0" encoding="utf-8"?>
<ds:datastoreItem xmlns:ds="http://schemas.openxmlformats.org/officeDocument/2006/customXml" ds:itemID="{F48CA7D1-300F-4846-821D-C3E197561BF2}">
  <ds:schemaRefs>
    <ds:schemaRef ds:uri="http://www.w3.org/2001/XMLSchema"/>
  </ds:schemaRefs>
</ds:datastoreItem>
</file>

<file path=customXml/itemProps720.xml><?xml version="1.0" encoding="utf-8"?>
<ds:datastoreItem xmlns:ds="http://schemas.openxmlformats.org/officeDocument/2006/customXml" ds:itemID="{924D9E70-552B-4F55-AFB8-D4CB492F9CC7}">
  <ds:schemaRefs>
    <ds:schemaRef ds:uri="http://www.w3.org/2001/XMLSchema"/>
  </ds:schemaRefs>
</ds:datastoreItem>
</file>

<file path=customXml/itemProps721.xml><?xml version="1.0" encoding="utf-8"?>
<ds:datastoreItem xmlns:ds="http://schemas.openxmlformats.org/officeDocument/2006/customXml" ds:itemID="{281140D0-CFF4-4662-9C45-8943C23FC066}">
  <ds:schemaRefs>
    <ds:schemaRef ds:uri="http://www.w3.org/2001/XMLSchema"/>
  </ds:schemaRefs>
</ds:datastoreItem>
</file>

<file path=customXml/itemProps722.xml><?xml version="1.0" encoding="utf-8"?>
<ds:datastoreItem xmlns:ds="http://schemas.openxmlformats.org/officeDocument/2006/customXml" ds:itemID="{4E01CBDC-D0C1-42CD-83E6-F151948A00F0}">
  <ds:schemaRefs>
    <ds:schemaRef ds:uri="http://www.w3.org/2001/XMLSchema"/>
  </ds:schemaRefs>
</ds:datastoreItem>
</file>

<file path=customXml/itemProps723.xml><?xml version="1.0" encoding="utf-8"?>
<ds:datastoreItem xmlns:ds="http://schemas.openxmlformats.org/officeDocument/2006/customXml" ds:itemID="{CEF501DD-3F8E-44D4-B1B6-736D523A3F67}">
  <ds:schemaRefs>
    <ds:schemaRef ds:uri="http://www.w3.org/2001/XMLSchema"/>
  </ds:schemaRefs>
</ds:datastoreItem>
</file>

<file path=customXml/itemProps724.xml><?xml version="1.0" encoding="utf-8"?>
<ds:datastoreItem xmlns:ds="http://schemas.openxmlformats.org/officeDocument/2006/customXml" ds:itemID="{768DF54C-1E93-4E18-A8AE-75A37A4A2921}">
  <ds:schemaRefs>
    <ds:schemaRef ds:uri="http://www.w3.org/2001/XMLSchema"/>
  </ds:schemaRefs>
</ds:datastoreItem>
</file>

<file path=customXml/itemProps725.xml><?xml version="1.0" encoding="utf-8"?>
<ds:datastoreItem xmlns:ds="http://schemas.openxmlformats.org/officeDocument/2006/customXml" ds:itemID="{5A62168D-FA48-4CAC-A5A0-DAE574AA2183}">
  <ds:schemaRefs>
    <ds:schemaRef ds:uri="http://www.w3.org/2001/XMLSchema"/>
  </ds:schemaRefs>
</ds:datastoreItem>
</file>

<file path=customXml/itemProps726.xml><?xml version="1.0" encoding="utf-8"?>
<ds:datastoreItem xmlns:ds="http://schemas.openxmlformats.org/officeDocument/2006/customXml" ds:itemID="{7F98845E-D3E1-40E5-A379-20392CCF353C}">
  <ds:schemaRefs>
    <ds:schemaRef ds:uri="http://www.w3.org/2001/XMLSchema"/>
  </ds:schemaRefs>
</ds:datastoreItem>
</file>

<file path=customXml/itemProps727.xml><?xml version="1.0" encoding="utf-8"?>
<ds:datastoreItem xmlns:ds="http://schemas.openxmlformats.org/officeDocument/2006/customXml" ds:itemID="{1A2A2347-AA99-4589-A00C-A72871457CEC}">
  <ds:schemaRefs>
    <ds:schemaRef ds:uri="http://www.w3.org/2001/XMLSchema"/>
  </ds:schemaRefs>
</ds:datastoreItem>
</file>

<file path=customXml/itemProps728.xml><?xml version="1.0" encoding="utf-8"?>
<ds:datastoreItem xmlns:ds="http://schemas.openxmlformats.org/officeDocument/2006/customXml" ds:itemID="{18EB16DF-BA6B-49FB-8FE5-FE11BD180792}">
  <ds:schemaRefs>
    <ds:schemaRef ds:uri="http://www.w3.org/2001/XMLSchema"/>
  </ds:schemaRefs>
</ds:datastoreItem>
</file>

<file path=customXml/itemProps729.xml><?xml version="1.0" encoding="utf-8"?>
<ds:datastoreItem xmlns:ds="http://schemas.openxmlformats.org/officeDocument/2006/customXml" ds:itemID="{0B2FA837-B59C-4849-BFA8-75093F7618F2}">
  <ds:schemaRefs>
    <ds:schemaRef ds:uri="http://www.w3.org/2001/XMLSchema"/>
  </ds:schemaRefs>
</ds:datastoreItem>
</file>

<file path=customXml/itemProps73.xml><?xml version="1.0" encoding="utf-8"?>
<ds:datastoreItem xmlns:ds="http://schemas.openxmlformats.org/officeDocument/2006/customXml" ds:itemID="{4BE3A2C3-B9C2-47A3-BBC6-3AE06A6F54D7}">
  <ds:schemaRefs>
    <ds:schemaRef ds:uri="http://www.w3.org/2001/XMLSchema"/>
  </ds:schemaRefs>
</ds:datastoreItem>
</file>

<file path=customXml/itemProps730.xml><?xml version="1.0" encoding="utf-8"?>
<ds:datastoreItem xmlns:ds="http://schemas.openxmlformats.org/officeDocument/2006/customXml" ds:itemID="{9FB8AE45-C2ED-4BCB-AFCD-6639D4F3CEE4}">
  <ds:schemaRefs>
    <ds:schemaRef ds:uri="http://www.w3.org/2001/XMLSchema"/>
  </ds:schemaRefs>
</ds:datastoreItem>
</file>

<file path=customXml/itemProps731.xml><?xml version="1.0" encoding="utf-8"?>
<ds:datastoreItem xmlns:ds="http://schemas.openxmlformats.org/officeDocument/2006/customXml" ds:itemID="{6C749875-8C38-4F39-B288-3AD4C3097F84}">
  <ds:schemaRefs>
    <ds:schemaRef ds:uri="http://www.w3.org/2001/XMLSchema"/>
  </ds:schemaRefs>
</ds:datastoreItem>
</file>

<file path=customXml/itemProps732.xml><?xml version="1.0" encoding="utf-8"?>
<ds:datastoreItem xmlns:ds="http://schemas.openxmlformats.org/officeDocument/2006/customXml" ds:itemID="{FFD51B52-B7F7-41C6-8579-24DA83FFB2C9}">
  <ds:schemaRefs>
    <ds:schemaRef ds:uri="http://www.w3.org/2001/XMLSchema"/>
  </ds:schemaRefs>
</ds:datastoreItem>
</file>

<file path=customXml/itemProps733.xml><?xml version="1.0" encoding="utf-8"?>
<ds:datastoreItem xmlns:ds="http://schemas.openxmlformats.org/officeDocument/2006/customXml" ds:itemID="{D2C44305-3A60-4DDB-93C2-1DB2DA06F727}">
  <ds:schemaRefs>
    <ds:schemaRef ds:uri="http://www.w3.org/2001/XMLSchema"/>
  </ds:schemaRefs>
</ds:datastoreItem>
</file>

<file path=customXml/itemProps734.xml><?xml version="1.0" encoding="utf-8"?>
<ds:datastoreItem xmlns:ds="http://schemas.openxmlformats.org/officeDocument/2006/customXml" ds:itemID="{D956F62B-6AB0-49A9-95D7-EC32811D48A2}">
  <ds:schemaRefs>
    <ds:schemaRef ds:uri="http://www.w3.org/2001/XMLSchema"/>
  </ds:schemaRefs>
</ds:datastoreItem>
</file>

<file path=customXml/itemProps735.xml><?xml version="1.0" encoding="utf-8"?>
<ds:datastoreItem xmlns:ds="http://schemas.openxmlformats.org/officeDocument/2006/customXml" ds:itemID="{5576E9B3-23D9-4631-8E0A-8926506AF229}">
  <ds:schemaRefs>
    <ds:schemaRef ds:uri="http://www.w3.org/2001/XMLSchema"/>
  </ds:schemaRefs>
</ds:datastoreItem>
</file>

<file path=customXml/itemProps736.xml><?xml version="1.0" encoding="utf-8"?>
<ds:datastoreItem xmlns:ds="http://schemas.openxmlformats.org/officeDocument/2006/customXml" ds:itemID="{E6FF3BE7-F412-4A2D-8965-1AA826FF0224}">
  <ds:schemaRefs>
    <ds:schemaRef ds:uri="http://www.w3.org/2001/XMLSchema"/>
  </ds:schemaRefs>
</ds:datastoreItem>
</file>

<file path=customXml/itemProps737.xml><?xml version="1.0" encoding="utf-8"?>
<ds:datastoreItem xmlns:ds="http://schemas.openxmlformats.org/officeDocument/2006/customXml" ds:itemID="{AD4A3526-4E77-4ED6-8D96-8ED92923FD6D}">
  <ds:schemaRefs>
    <ds:schemaRef ds:uri="http://www.w3.org/2001/XMLSchema"/>
  </ds:schemaRefs>
</ds:datastoreItem>
</file>

<file path=customXml/itemProps738.xml><?xml version="1.0" encoding="utf-8"?>
<ds:datastoreItem xmlns:ds="http://schemas.openxmlformats.org/officeDocument/2006/customXml" ds:itemID="{039CFB9A-4331-404F-A6D2-5815F87BD61C}">
  <ds:schemaRefs>
    <ds:schemaRef ds:uri="http://www.w3.org/2001/XMLSchema"/>
  </ds:schemaRefs>
</ds:datastoreItem>
</file>

<file path=customXml/itemProps739.xml><?xml version="1.0" encoding="utf-8"?>
<ds:datastoreItem xmlns:ds="http://schemas.openxmlformats.org/officeDocument/2006/customXml" ds:itemID="{F4DF13AD-DDFD-4798-B7F1-1EEF9BCD18CE}">
  <ds:schemaRefs>
    <ds:schemaRef ds:uri="http://www.w3.org/2001/XMLSchema"/>
  </ds:schemaRefs>
</ds:datastoreItem>
</file>

<file path=customXml/itemProps74.xml><?xml version="1.0" encoding="utf-8"?>
<ds:datastoreItem xmlns:ds="http://schemas.openxmlformats.org/officeDocument/2006/customXml" ds:itemID="{0D4DB6D7-7925-4448-B45D-7EF3C99EE656}">
  <ds:schemaRefs>
    <ds:schemaRef ds:uri="http://www.w3.org/2001/XMLSchema"/>
  </ds:schemaRefs>
</ds:datastoreItem>
</file>

<file path=customXml/itemProps740.xml><?xml version="1.0" encoding="utf-8"?>
<ds:datastoreItem xmlns:ds="http://schemas.openxmlformats.org/officeDocument/2006/customXml" ds:itemID="{2792CCD1-A47E-4A14-B1F9-BA3D10FC2D8F}">
  <ds:schemaRefs>
    <ds:schemaRef ds:uri="http://www.w3.org/2001/XMLSchema"/>
  </ds:schemaRefs>
</ds:datastoreItem>
</file>

<file path=customXml/itemProps741.xml><?xml version="1.0" encoding="utf-8"?>
<ds:datastoreItem xmlns:ds="http://schemas.openxmlformats.org/officeDocument/2006/customXml" ds:itemID="{7C2706A7-3595-4D53-9E54-463964505C4B}">
  <ds:schemaRefs>
    <ds:schemaRef ds:uri="http://www.w3.org/2001/XMLSchema"/>
  </ds:schemaRefs>
</ds:datastoreItem>
</file>

<file path=customXml/itemProps742.xml><?xml version="1.0" encoding="utf-8"?>
<ds:datastoreItem xmlns:ds="http://schemas.openxmlformats.org/officeDocument/2006/customXml" ds:itemID="{2E82FDAA-7E75-4ACC-9261-224901C36326}">
  <ds:schemaRefs>
    <ds:schemaRef ds:uri="http://www.w3.org/2001/XMLSchema"/>
  </ds:schemaRefs>
</ds:datastoreItem>
</file>

<file path=customXml/itemProps743.xml><?xml version="1.0" encoding="utf-8"?>
<ds:datastoreItem xmlns:ds="http://schemas.openxmlformats.org/officeDocument/2006/customXml" ds:itemID="{FC3C9F12-6E2B-405F-8591-17662AFC5FBD}">
  <ds:schemaRefs>
    <ds:schemaRef ds:uri="http://www.w3.org/2001/XMLSchema"/>
  </ds:schemaRefs>
</ds:datastoreItem>
</file>

<file path=customXml/itemProps744.xml><?xml version="1.0" encoding="utf-8"?>
<ds:datastoreItem xmlns:ds="http://schemas.openxmlformats.org/officeDocument/2006/customXml" ds:itemID="{653F0ADB-B336-41FD-814D-B74E667CC674}">
  <ds:schemaRefs>
    <ds:schemaRef ds:uri="http://www.w3.org/2001/XMLSchema"/>
  </ds:schemaRefs>
</ds:datastoreItem>
</file>

<file path=customXml/itemProps745.xml><?xml version="1.0" encoding="utf-8"?>
<ds:datastoreItem xmlns:ds="http://schemas.openxmlformats.org/officeDocument/2006/customXml" ds:itemID="{60C1500A-71DC-49BD-8A27-B9C565D12C06}">
  <ds:schemaRefs>
    <ds:schemaRef ds:uri="http://www.w3.org/2001/XMLSchema"/>
  </ds:schemaRefs>
</ds:datastoreItem>
</file>

<file path=customXml/itemProps746.xml><?xml version="1.0" encoding="utf-8"?>
<ds:datastoreItem xmlns:ds="http://schemas.openxmlformats.org/officeDocument/2006/customXml" ds:itemID="{44488B95-8F3C-4310-AA3C-FB9256C96331}">
  <ds:schemaRefs>
    <ds:schemaRef ds:uri="http://www.w3.org/2001/XMLSchema"/>
  </ds:schemaRefs>
</ds:datastoreItem>
</file>

<file path=customXml/itemProps747.xml><?xml version="1.0" encoding="utf-8"?>
<ds:datastoreItem xmlns:ds="http://schemas.openxmlformats.org/officeDocument/2006/customXml" ds:itemID="{0EE80B45-F9F4-443E-B86D-58C0FC4F6D73}">
  <ds:schemaRefs>
    <ds:schemaRef ds:uri="http://www.w3.org/2001/XMLSchema"/>
  </ds:schemaRefs>
</ds:datastoreItem>
</file>

<file path=customXml/itemProps748.xml><?xml version="1.0" encoding="utf-8"?>
<ds:datastoreItem xmlns:ds="http://schemas.openxmlformats.org/officeDocument/2006/customXml" ds:itemID="{CA08CCB1-F4DF-460D-B7F2-ADE865339CA0}">
  <ds:schemaRefs>
    <ds:schemaRef ds:uri="http://www.w3.org/2001/XMLSchema"/>
  </ds:schemaRefs>
</ds:datastoreItem>
</file>

<file path=customXml/itemProps749.xml><?xml version="1.0" encoding="utf-8"?>
<ds:datastoreItem xmlns:ds="http://schemas.openxmlformats.org/officeDocument/2006/customXml" ds:itemID="{C1D412D5-A0FB-468F-97E3-D95C1A32917D}">
  <ds:schemaRefs>
    <ds:schemaRef ds:uri="http://www.w3.org/2001/XMLSchema"/>
  </ds:schemaRefs>
</ds:datastoreItem>
</file>

<file path=customXml/itemProps75.xml><?xml version="1.0" encoding="utf-8"?>
<ds:datastoreItem xmlns:ds="http://schemas.openxmlformats.org/officeDocument/2006/customXml" ds:itemID="{3F66CE81-58CA-49E7-B52E-A437BE15F6A9}">
  <ds:schemaRefs>
    <ds:schemaRef ds:uri="http://www.w3.org/2001/XMLSchema"/>
  </ds:schemaRefs>
</ds:datastoreItem>
</file>

<file path=customXml/itemProps750.xml><?xml version="1.0" encoding="utf-8"?>
<ds:datastoreItem xmlns:ds="http://schemas.openxmlformats.org/officeDocument/2006/customXml" ds:itemID="{CFBB9CAB-F55A-435C-BCDC-F74C0BCE9D93}">
  <ds:schemaRefs>
    <ds:schemaRef ds:uri="http://www.w3.org/2001/XMLSchema"/>
  </ds:schemaRefs>
</ds:datastoreItem>
</file>

<file path=customXml/itemProps751.xml><?xml version="1.0" encoding="utf-8"?>
<ds:datastoreItem xmlns:ds="http://schemas.openxmlformats.org/officeDocument/2006/customXml" ds:itemID="{E7F6A0CD-561E-4F3E-8B29-D677F5FEACA7}">
  <ds:schemaRefs>
    <ds:schemaRef ds:uri="http://www.w3.org/2001/XMLSchema"/>
  </ds:schemaRefs>
</ds:datastoreItem>
</file>

<file path=customXml/itemProps752.xml><?xml version="1.0" encoding="utf-8"?>
<ds:datastoreItem xmlns:ds="http://schemas.openxmlformats.org/officeDocument/2006/customXml" ds:itemID="{0D39DF63-D74D-4908-8C6C-545FE16F3FC8}">
  <ds:schemaRefs>
    <ds:schemaRef ds:uri="http://www.w3.org/2001/XMLSchema"/>
  </ds:schemaRefs>
</ds:datastoreItem>
</file>

<file path=customXml/itemProps753.xml><?xml version="1.0" encoding="utf-8"?>
<ds:datastoreItem xmlns:ds="http://schemas.openxmlformats.org/officeDocument/2006/customXml" ds:itemID="{197E19BF-93F8-4B51-AF69-96B389726D9D}">
  <ds:schemaRefs>
    <ds:schemaRef ds:uri="http://www.w3.org/2001/XMLSchema"/>
  </ds:schemaRefs>
</ds:datastoreItem>
</file>

<file path=customXml/itemProps754.xml><?xml version="1.0" encoding="utf-8"?>
<ds:datastoreItem xmlns:ds="http://schemas.openxmlformats.org/officeDocument/2006/customXml" ds:itemID="{9E5CBB56-5BE1-42B3-9EE1-24E620A39266}">
  <ds:schemaRefs>
    <ds:schemaRef ds:uri="http://www.w3.org/2001/XMLSchema"/>
  </ds:schemaRefs>
</ds:datastoreItem>
</file>

<file path=customXml/itemProps755.xml><?xml version="1.0" encoding="utf-8"?>
<ds:datastoreItem xmlns:ds="http://schemas.openxmlformats.org/officeDocument/2006/customXml" ds:itemID="{8AF801C0-6A07-495A-B035-7D922FCA4AAD}">
  <ds:schemaRefs>
    <ds:schemaRef ds:uri="http://www.w3.org/2001/XMLSchema"/>
  </ds:schemaRefs>
</ds:datastoreItem>
</file>

<file path=customXml/itemProps756.xml><?xml version="1.0" encoding="utf-8"?>
<ds:datastoreItem xmlns:ds="http://schemas.openxmlformats.org/officeDocument/2006/customXml" ds:itemID="{131DEC72-2B25-4242-A5D3-2856D151AEFE}">
  <ds:schemaRefs>
    <ds:schemaRef ds:uri="http://www.w3.org/2001/XMLSchema"/>
  </ds:schemaRefs>
</ds:datastoreItem>
</file>

<file path=customXml/itemProps757.xml><?xml version="1.0" encoding="utf-8"?>
<ds:datastoreItem xmlns:ds="http://schemas.openxmlformats.org/officeDocument/2006/customXml" ds:itemID="{2C917732-C22F-427E-BB95-3C6CA30688EA}">
  <ds:schemaRefs>
    <ds:schemaRef ds:uri="http://www.w3.org/2001/XMLSchema"/>
  </ds:schemaRefs>
</ds:datastoreItem>
</file>

<file path=customXml/itemProps758.xml><?xml version="1.0" encoding="utf-8"?>
<ds:datastoreItem xmlns:ds="http://schemas.openxmlformats.org/officeDocument/2006/customXml" ds:itemID="{1CAB3865-0F89-4984-946E-5D761A5DEA02}">
  <ds:schemaRefs>
    <ds:schemaRef ds:uri="http://www.w3.org/2001/XMLSchema"/>
  </ds:schemaRefs>
</ds:datastoreItem>
</file>

<file path=customXml/itemProps759.xml><?xml version="1.0" encoding="utf-8"?>
<ds:datastoreItem xmlns:ds="http://schemas.openxmlformats.org/officeDocument/2006/customXml" ds:itemID="{6ACDB7C3-628F-4C26-B781-C74DC521C5A5}">
  <ds:schemaRefs>
    <ds:schemaRef ds:uri="http://www.w3.org/2001/XMLSchema"/>
  </ds:schemaRefs>
</ds:datastoreItem>
</file>

<file path=customXml/itemProps76.xml><?xml version="1.0" encoding="utf-8"?>
<ds:datastoreItem xmlns:ds="http://schemas.openxmlformats.org/officeDocument/2006/customXml" ds:itemID="{5186DEDC-50F2-4B97-AA9D-90C8E8BCDAB6}">
  <ds:schemaRefs>
    <ds:schemaRef ds:uri="http://www.w3.org/2001/XMLSchema"/>
  </ds:schemaRefs>
</ds:datastoreItem>
</file>

<file path=customXml/itemProps760.xml><?xml version="1.0" encoding="utf-8"?>
<ds:datastoreItem xmlns:ds="http://schemas.openxmlformats.org/officeDocument/2006/customXml" ds:itemID="{73A37410-D8CA-4D93-8F94-094ED19E4DF0}">
  <ds:schemaRefs>
    <ds:schemaRef ds:uri="http://www.w3.org/2001/XMLSchema"/>
  </ds:schemaRefs>
</ds:datastoreItem>
</file>

<file path=customXml/itemProps761.xml><?xml version="1.0" encoding="utf-8"?>
<ds:datastoreItem xmlns:ds="http://schemas.openxmlformats.org/officeDocument/2006/customXml" ds:itemID="{9C320345-C3B4-4E17-8055-845FE9465227}">
  <ds:schemaRefs>
    <ds:schemaRef ds:uri="http://www.w3.org/2001/XMLSchema"/>
  </ds:schemaRefs>
</ds:datastoreItem>
</file>

<file path=customXml/itemProps762.xml><?xml version="1.0" encoding="utf-8"?>
<ds:datastoreItem xmlns:ds="http://schemas.openxmlformats.org/officeDocument/2006/customXml" ds:itemID="{896B8E8B-5C53-4E1B-A601-3C6DD5516F1B}">
  <ds:schemaRefs>
    <ds:schemaRef ds:uri="http://www.w3.org/2001/XMLSchema"/>
  </ds:schemaRefs>
</ds:datastoreItem>
</file>

<file path=customXml/itemProps763.xml><?xml version="1.0" encoding="utf-8"?>
<ds:datastoreItem xmlns:ds="http://schemas.openxmlformats.org/officeDocument/2006/customXml" ds:itemID="{FFB976A0-E494-468E-90D0-6D56C61A7A77}">
  <ds:schemaRefs>
    <ds:schemaRef ds:uri="http://www.w3.org/2001/XMLSchema"/>
  </ds:schemaRefs>
</ds:datastoreItem>
</file>

<file path=customXml/itemProps764.xml><?xml version="1.0" encoding="utf-8"?>
<ds:datastoreItem xmlns:ds="http://schemas.openxmlformats.org/officeDocument/2006/customXml" ds:itemID="{F4893289-A238-48C9-9D8F-2FEDB5CA04EF}">
  <ds:schemaRefs>
    <ds:schemaRef ds:uri="http://www.w3.org/2001/XMLSchema"/>
  </ds:schemaRefs>
</ds:datastoreItem>
</file>

<file path=customXml/itemProps765.xml><?xml version="1.0" encoding="utf-8"?>
<ds:datastoreItem xmlns:ds="http://schemas.openxmlformats.org/officeDocument/2006/customXml" ds:itemID="{AF6AADDA-92FA-4B2C-80AC-859D0ED81717}">
  <ds:schemaRefs>
    <ds:schemaRef ds:uri="http://www.w3.org/2001/XMLSchema"/>
  </ds:schemaRefs>
</ds:datastoreItem>
</file>

<file path=customXml/itemProps766.xml><?xml version="1.0" encoding="utf-8"?>
<ds:datastoreItem xmlns:ds="http://schemas.openxmlformats.org/officeDocument/2006/customXml" ds:itemID="{E3F1AC7B-8C6A-40F7-9E1C-1E76F795F26D}">
  <ds:schemaRefs>
    <ds:schemaRef ds:uri="http://www.w3.org/2001/XMLSchema"/>
  </ds:schemaRefs>
</ds:datastoreItem>
</file>

<file path=customXml/itemProps767.xml><?xml version="1.0" encoding="utf-8"?>
<ds:datastoreItem xmlns:ds="http://schemas.openxmlformats.org/officeDocument/2006/customXml" ds:itemID="{E1E560B1-17FC-4D21-B2CB-585050545A65}">
  <ds:schemaRefs>
    <ds:schemaRef ds:uri="http://www.w3.org/2001/XMLSchema"/>
  </ds:schemaRefs>
</ds:datastoreItem>
</file>

<file path=customXml/itemProps768.xml><?xml version="1.0" encoding="utf-8"?>
<ds:datastoreItem xmlns:ds="http://schemas.openxmlformats.org/officeDocument/2006/customXml" ds:itemID="{44884686-5552-4568-9896-0016FC08200A}">
  <ds:schemaRefs>
    <ds:schemaRef ds:uri="http://www.w3.org/2001/XMLSchema"/>
  </ds:schemaRefs>
</ds:datastoreItem>
</file>

<file path=customXml/itemProps769.xml><?xml version="1.0" encoding="utf-8"?>
<ds:datastoreItem xmlns:ds="http://schemas.openxmlformats.org/officeDocument/2006/customXml" ds:itemID="{E7FDD4C5-2A89-4B0C-8698-93C0984FA14B}">
  <ds:schemaRefs>
    <ds:schemaRef ds:uri="http://www.w3.org/2001/XMLSchema"/>
  </ds:schemaRefs>
</ds:datastoreItem>
</file>

<file path=customXml/itemProps77.xml><?xml version="1.0" encoding="utf-8"?>
<ds:datastoreItem xmlns:ds="http://schemas.openxmlformats.org/officeDocument/2006/customXml" ds:itemID="{455BBBDF-B621-49D3-8377-F53A68A71967}">
  <ds:schemaRefs>
    <ds:schemaRef ds:uri="http://www.w3.org/2001/XMLSchema"/>
  </ds:schemaRefs>
</ds:datastoreItem>
</file>

<file path=customXml/itemProps770.xml><?xml version="1.0" encoding="utf-8"?>
<ds:datastoreItem xmlns:ds="http://schemas.openxmlformats.org/officeDocument/2006/customXml" ds:itemID="{56589E51-1D2A-4CE6-AEE6-47012FD9983A}">
  <ds:schemaRefs>
    <ds:schemaRef ds:uri="http://www.w3.org/2001/XMLSchema"/>
  </ds:schemaRefs>
</ds:datastoreItem>
</file>

<file path=customXml/itemProps771.xml><?xml version="1.0" encoding="utf-8"?>
<ds:datastoreItem xmlns:ds="http://schemas.openxmlformats.org/officeDocument/2006/customXml" ds:itemID="{0A9B62B7-5460-4509-8A4D-90B201CF7824}">
  <ds:schemaRefs>
    <ds:schemaRef ds:uri="http://www.w3.org/2001/XMLSchema"/>
  </ds:schemaRefs>
</ds:datastoreItem>
</file>

<file path=customXml/itemProps772.xml><?xml version="1.0" encoding="utf-8"?>
<ds:datastoreItem xmlns:ds="http://schemas.openxmlformats.org/officeDocument/2006/customXml" ds:itemID="{FD2667DC-8A46-406C-9E42-A7030A2D7818}">
  <ds:schemaRefs>
    <ds:schemaRef ds:uri="http://www.w3.org/2001/XMLSchema"/>
  </ds:schemaRefs>
</ds:datastoreItem>
</file>

<file path=customXml/itemProps773.xml><?xml version="1.0" encoding="utf-8"?>
<ds:datastoreItem xmlns:ds="http://schemas.openxmlformats.org/officeDocument/2006/customXml" ds:itemID="{E2E69939-64DC-4D72-B7B3-E60E1770D839}">
  <ds:schemaRefs>
    <ds:schemaRef ds:uri="http://www.w3.org/2001/XMLSchema"/>
  </ds:schemaRefs>
</ds:datastoreItem>
</file>

<file path=customXml/itemProps78.xml><?xml version="1.0" encoding="utf-8"?>
<ds:datastoreItem xmlns:ds="http://schemas.openxmlformats.org/officeDocument/2006/customXml" ds:itemID="{DAC44369-AC74-4932-B3F2-1BCF6FD2486F}">
  <ds:schemaRefs>
    <ds:schemaRef ds:uri="http://www.w3.org/2001/XMLSchema"/>
  </ds:schemaRefs>
</ds:datastoreItem>
</file>

<file path=customXml/itemProps79.xml><?xml version="1.0" encoding="utf-8"?>
<ds:datastoreItem xmlns:ds="http://schemas.openxmlformats.org/officeDocument/2006/customXml" ds:itemID="{9F7340D2-87F4-478E-A237-669A612B2778}">
  <ds:schemaRefs>
    <ds:schemaRef ds:uri="http://www.w3.org/2001/XMLSchema"/>
  </ds:schemaRefs>
</ds:datastoreItem>
</file>

<file path=customXml/itemProps8.xml><?xml version="1.0" encoding="utf-8"?>
<ds:datastoreItem xmlns:ds="http://schemas.openxmlformats.org/officeDocument/2006/customXml" ds:itemID="{73ACE3AC-15EF-4D3E-B2E5-EBC47241C554}">
  <ds:schemaRefs>
    <ds:schemaRef ds:uri="http://www.w3.org/2001/XMLSchema"/>
  </ds:schemaRefs>
</ds:datastoreItem>
</file>

<file path=customXml/itemProps80.xml><?xml version="1.0" encoding="utf-8"?>
<ds:datastoreItem xmlns:ds="http://schemas.openxmlformats.org/officeDocument/2006/customXml" ds:itemID="{BA429831-8A70-4EF5-AC64-AE7339E521EC}">
  <ds:schemaRefs>
    <ds:schemaRef ds:uri="http://www.w3.org/2001/XMLSchema"/>
  </ds:schemaRefs>
</ds:datastoreItem>
</file>

<file path=customXml/itemProps81.xml><?xml version="1.0" encoding="utf-8"?>
<ds:datastoreItem xmlns:ds="http://schemas.openxmlformats.org/officeDocument/2006/customXml" ds:itemID="{BB0C0F11-EA80-46F8-8D6B-56E2814FC4EC}">
  <ds:schemaRefs>
    <ds:schemaRef ds:uri="http://www.w3.org/2001/XMLSchema"/>
  </ds:schemaRefs>
</ds:datastoreItem>
</file>

<file path=customXml/itemProps82.xml><?xml version="1.0" encoding="utf-8"?>
<ds:datastoreItem xmlns:ds="http://schemas.openxmlformats.org/officeDocument/2006/customXml" ds:itemID="{1316CD08-530A-422A-AEDA-649B9FE1A921}">
  <ds:schemaRefs>
    <ds:schemaRef ds:uri="http://www.w3.org/2001/XMLSchema"/>
  </ds:schemaRefs>
</ds:datastoreItem>
</file>

<file path=customXml/itemProps83.xml><?xml version="1.0" encoding="utf-8"?>
<ds:datastoreItem xmlns:ds="http://schemas.openxmlformats.org/officeDocument/2006/customXml" ds:itemID="{EDFF4EC5-C34B-4618-A7C7-DA4CAF063E75}">
  <ds:schemaRefs>
    <ds:schemaRef ds:uri="http://www.w3.org/2001/XMLSchema"/>
  </ds:schemaRefs>
</ds:datastoreItem>
</file>

<file path=customXml/itemProps84.xml><?xml version="1.0" encoding="utf-8"?>
<ds:datastoreItem xmlns:ds="http://schemas.openxmlformats.org/officeDocument/2006/customXml" ds:itemID="{E3B6EC8A-4FD5-4E1F-B52C-24869E3F2DD9}">
  <ds:schemaRefs>
    <ds:schemaRef ds:uri="http://www.w3.org/2001/XMLSchema"/>
  </ds:schemaRefs>
</ds:datastoreItem>
</file>

<file path=customXml/itemProps85.xml><?xml version="1.0" encoding="utf-8"?>
<ds:datastoreItem xmlns:ds="http://schemas.openxmlformats.org/officeDocument/2006/customXml" ds:itemID="{F1B18864-DD5F-475F-B43E-533AC977E410}">
  <ds:schemaRefs>
    <ds:schemaRef ds:uri="http://www.w3.org/2001/XMLSchema"/>
  </ds:schemaRefs>
</ds:datastoreItem>
</file>

<file path=customXml/itemProps86.xml><?xml version="1.0" encoding="utf-8"?>
<ds:datastoreItem xmlns:ds="http://schemas.openxmlformats.org/officeDocument/2006/customXml" ds:itemID="{850A43C7-03E2-4F3E-ABCA-63BCE7AA7DDE}">
  <ds:schemaRefs>
    <ds:schemaRef ds:uri="http://www.w3.org/2001/XMLSchema"/>
  </ds:schemaRefs>
</ds:datastoreItem>
</file>

<file path=customXml/itemProps87.xml><?xml version="1.0" encoding="utf-8"?>
<ds:datastoreItem xmlns:ds="http://schemas.openxmlformats.org/officeDocument/2006/customXml" ds:itemID="{DEE78F37-16F1-451A-B871-0C5E0236CC76}">
  <ds:schemaRefs>
    <ds:schemaRef ds:uri="http://www.w3.org/2001/XMLSchema"/>
  </ds:schemaRefs>
</ds:datastoreItem>
</file>

<file path=customXml/itemProps88.xml><?xml version="1.0" encoding="utf-8"?>
<ds:datastoreItem xmlns:ds="http://schemas.openxmlformats.org/officeDocument/2006/customXml" ds:itemID="{D880200E-9093-4F2F-AD4C-4A0E1BB9DDAD}">
  <ds:schemaRefs>
    <ds:schemaRef ds:uri="http://www.w3.org/2001/XMLSchema"/>
  </ds:schemaRefs>
</ds:datastoreItem>
</file>

<file path=customXml/itemProps89.xml><?xml version="1.0" encoding="utf-8"?>
<ds:datastoreItem xmlns:ds="http://schemas.openxmlformats.org/officeDocument/2006/customXml" ds:itemID="{2D291ECE-97EB-4E15-893F-FFE28ED96017}">
  <ds:schemaRefs>
    <ds:schemaRef ds:uri="http://www.w3.org/2001/XMLSchema"/>
  </ds:schemaRefs>
</ds:datastoreItem>
</file>

<file path=customXml/itemProps9.xml><?xml version="1.0" encoding="utf-8"?>
<ds:datastoreItem xmlns:ds="http://schemas.openxmlformats.org/officeDocument/2006/customXml" ds:itemID="{ECF85BAB-8438-4F02-A0FB-68B6DA07FFBC}">
  <ds:schemaRefs>
    <ds:schemaRef ds:uri="http://www.w3.org/2001/XMLSchema"/>
  </ds:schemaRefs>
</ds:datastoreItem>
</file>

<file path=customXml/itemProps90.xml><?xml version="1.0" encoding="utf-8"?>
<ds:datastoreItem xmlns:ds="http://schemas.openxmlformats.org/officeDocument/2006/customXml" ds:itemID="{211D82E7-B2E5-4DC2-BAE3-B21324417C9E}">
  <ds:schemaRefs>
    <ds:schemaRef ds:uri="http://www.w3.org/2001/XMLSchema"/>
  </ds:schemaRefs>
</ds:datastoreItem>
</file>

<file path=customXml/itemProps91.xml><?xml version="1.0" encoding="utf-8"?>
<ds:datastoreItem xmlns:ds="http://schemas.openxmlformats.org/officeDocument/2006/customXml" ds:itemID="{5C9A46E6-6124-4E05-8CE9-DCD74BCDEAFA}">
  <ds:schemaRefs>
    <ds:schemaRef ds:uri="http://www.w3.org/2001/XMLSchema"/>
  </ds:schemaRefs>
</ds:datastoreItem>
</file>

<file path=customXml/itemProps92.xml><?xml version="1.0" encoding="utf-8"?>
<ds:datastoreItem xmlns:ds="http://schemas.openxmlformats.org/officeDocument/2006/customXml" ds:itemID="{D23E7E53-33B6-4F7E-980A-AB66248E5279}">
  <ds:schemaRefs>
    <ds:schemaRef ds:uri="http://www.w3.org/2001/XMLSchema"/>
  </ds:schemaRefs>
</ds:datastoreItem>
</file>

<file path=customXml/itemProps93.xml><?xml version="1.0" encoding="utf-8"?>
<ds:datastoreItem xmlns:ds="http://schemas.openxmlformats.org/officeDocument/2006/customXml" ds:itemID="{02EDAAD7-30B6-4ACD-BA32-F10318B4E3BB}">
  <ds:schemaRefs>
    <ds:schemaRef ds:uri="http://www.w3.org/2001/XMLSchema"/>
  </ds:schemaRefs>
</ds:datastoreItem>
</file>

<file path=customXml/itemProps94.xml><?xml version="1.0" encoding="utf-8"?>
<ds:datastoreItem xmlns:ds="http://schemas.openxmlformats.org/officeDocument/2006/customXml" ds:itemID="{5833F086-AF2F-47D0-AC9E-EE71996FD22A}">
  <ds:schemaRefs>
    <ds:schemaRef ds:uri="http://www.w3.org/2001/XMLSchema"/>
  </ds:schemaRefs>
</ds:datastoreItem>
</file>

<file path=customXml/itemProps95.xml><?xml version="1.0" encoding="utf-8"?>
<ds:datastoreItem xmlns:ds="http://schemas.openxmlformats.org/officeDocument/2006/customXml" ds:itemID="{7514C59C-37A2-4548-8176-DEE012C681C8}">
  <ds:schemaRefs>
    <ds:schemaRef ds:uri="http://www.w3.org/2001/XMLSchema"/>
  </ds:schemaRefs>
</ds:datastoreItem>
</file>

<file path=customXml/itemProps96.xml><?xml version="1.0" encoding="utf-8"?>
<ds:datastoreItem xmlns:ds="http://schemas.openxmlformats.org/officeDocument/2006/customXml" ds:itemID="{522E6C4D-6595-4B78-B84E-66D149B7746B}">
  <ds:schemaRefs>
    <ds:schemaRef ds:uri="http://www.w3.org/2001/XMLSchema"/>
  </ds:schemaRefs>
</ds:datastoreItem>
</file>

<file path=customXml/itemProps97.xml><?xml version="1.0" encoding="utf-8"?>
<ds:datastoreItem xmlns:ds="http://schemas.openxmlformats.org/officeDocument/2006/customXml" ds:itemID="{7D0B4010-9EAD-4241-B8D3-73691664FBD2}">
  <ds:schemaRefs>
    <ds:schemaRef ds:uri="http://www.w3.org/2001/XMLSchema"/>
  </ds:schemaRefs>
</ds:datastoreItem>
</file>

<file path=customXml/itemProps98.xml><?xml version="1.0" encoding="utf-8"?>
<ds:datastoreItem xmlns:ds="http://schemas.openxmlformats.org/officeDocument/2006/customXml" ds:itemID="{A6683D51-C383-40A9-9C5E-F7B47181B314}">
  <ds:schemaRefs>
    <ds:schemaRef ds:uri="http://www.w3.org/2001/XMLSchema"/>
  </ds:schemaRefs>
</ds:datastoreItem>
</file>

<file path=customXml/itemProps99.xml><?xml version="1.0" encoding="utf-8"?>
<ds:datastoreItem xmlns:ds="http://schemas.openxmlformats.org/officeDocument/2006/customXml" ds:itemID="{7740E4C5-F24F-4DDF-868F-9ACAE3E425C5}">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37229</TotalTime>
  <Words>4459</Words>
  <Application>Microsoft Office PowerPoint</Application>
  <PresentationFormat>On-screen Show (4:3)</PresentationFormat>
  <Paragraphs>747</Paragraphs>
  <Slides>59</Slides>
  <Notes>30</Notes>
  <HiddenSlides>0</HiddenSlides>
  <MMClips>0</MMClips>
  <ScaleCrop>false</ScaleCrop>
  <HeadingPairs>
    <vt:vector size="6" baseType="variant">
      <vt:variant>
        <vt:lpstr>Fonts Used</vt:lpstr>
      </vt:variant>
      <vt:variant>
        <vt:i4>8</vt:i4>
      </vt:variant>
      <vt:variant>
        <vt:lpstr>Theme</vt:lpstr>
      </vt:variant>
      <vt:variant>
        <vt:i4>19</vt:i4>
      </vt:variant>
      <vt:variant>
        <vt:lpstr>Slide Titles</vt:lpstr>
      </vt:variant>
      <vt:variant>
        <vt:i4>59</vt:i4>
      </vt:variant>
    </vt:vector>
  </HeadingPairs>
  <TitlesOfParts>
    <vt:vector size="86" baseType="lpstr">
      <vt:lpstr>Arial</vt:lpstr>
      <vt:lpstr>Calibri</vt:lpstr>
      <vt:lpstr>Georgia</vt:lpstr>
      <vt:lpstr>Gill Sans MT</vt:lpstr>
      <vt:lpstr>Open Sans</vt:lpstr>
      <vt:lpstr>Symbol</vt:lpstr>
      <vt:lpstr>Tahoma</vt:lpstr>
      <vt:lpstr>Wingdings 2</vt:lpstr>
      <vt:lpstr>Office Theme</vt:lpstr>
      <vt:lpstr>Kara DHSS</vt:lpstr>
      <vt:lpstr>Marsh McLennan</vt:lpstr>
      <vt:lpstr>1_Marsh McLennan</vt:lpstr>
      <vt:lpstr>2_Marsh McLennan</vt:lpstr>
      <vt:lpstr>3_Marsh McLennan</vt:lpstr>
      <vt:lpstr>4_Marsh McLennan</vt:lpstr>
      <vt:lpstr>5_Marsh McLennan</vt:lpstr>
      <vt:lpstr>6_Marsh McLennan</vt:lpstr>
      <vt:lpstr>7_Marsh McLennan</vt:lpstr>
      <vt:lpstr>8_Marsh McLennan</vt:lpstr>
      <vt:lpstr>9_Marsh McLennan</vt:lpstr>
      <vt:lpstr>10_Marsh McLennan</vt:lpstr>
      <vt:lpstr>11_Marsh McLennan</vt:lpstr>
      <vt:lpstr>12_Marsh McLennan</vt:lpstr>
      <vt:lpstr>13_Marsh McLennan</vt:lpstr>
      <vt:lpstr>14_Marsh McLennan</vt:lpstr>
      <vt:lpstr>15_Marsh McLennan</vt:lpstr>
      <vt:lpstr>16_Marsh McLennan</vt:lpstr>
      <vt:lpstr>Primary care reform collaborative (PCRC) meeting</vt:lpstr>
      <vt:lpstr>Agenda</vt:lpstr>
      <vt:lpstr>Virtual meeting- housekeeping</vt:lpstr>
      <vt:lpstr>Welcome and introductions</vt:lpstr>
      <vt:lpstr>SS1 for SB 120: PCRC </vt:lpstr>
      <vt:lpstr>SS1 for SB 120: PCRC </vt:lpstr>
      <vt:lpstr>SS1 for SB 120: PCRC </vt:lpstr>
      <vt:lpstr>PowerPoint Presentation</vt:lpstr>
      <vt:lpstr>Primary Care Reform Collaborative (PCRC) Update</vt:lpstr>
      <vt:lpstr>Office of Value Based Health Care Delivery </vt:lpstr>
      <vt:lpstr>Goals for Today </vt:lpstr>
      <vt:lpstr>Theory of Change </vt:lpstr>
      <vt:lpstr>Principles for SS 1 for SB 120 Regulations </vt:lpstr>
      <vt:lpstr>PowerPoint Presentation</vt:lpstr>
      <vt:lpstr>Primary Care Investment:  Evaluating Medicare Parity (SB 227)</vt:lpstr>
      <vt:lpstr>Primary Care Investment: Requirements for 2022 and Beyond</vt:lpstr>
      <vt:lpstr>Primary Care Investment:  Maintain Medicare Parity</vt:lpstr>
      <vt:lpstr>Primary Care Investment: Increases as a Percent of Total Spend  </vt:lpstr>
      <vt:lpstr>Primary Care Investment: Increases as a Percent of Total Spend  </vt:lpstr>
      <vt:lpstr>Primary Care Investment: Increases as a Percent of Total Spend  </vt:lpstr>
      <vt:lpstr>Primary Care Investment:  Projections Under SS 1 for SB 120</vt:lpstr>
      <vt:lpstr>Primary Care Investment:  The Opportunity for Better Care</vt:lpstr>
      <vt:lpstr>Primary Care Investment:  The Opportunity for Savings</vt:lpstr>
      <vt:lpstr>PowerPoint Presentation</vt:lpstr>
      <vt:lpstr>Price Growth: Requirements for 2022 and Beyond </vt:lpstr>
      <vt:lpstr>PowerPoint Presentation</vt:lpstr>
      <vt:lpstr>Alternative Payment Model Adoption: Reimbursement Framework </vt:lpstr>
      <vt:lpstr>Alternative Payment Model: Reimbursement Framework</vt:lpstr>
      <vt:lpstr>PowerPoint Presentation</vt:lpstr>
      <vt:lpstr>PowerPoint Presentation</vt:lpstr>
      <vt:lpstr>Alternative Payment Model Adoption: Total Cost of Care Accountability</vt:lpstr>
      <vt:lpstr>Sunset Provisions</vt:lpstr>
      <vt:lpstr>Enforcement</vt:lpstr>
      <vt:lpstr>Target Effective Date: March 11, 2022</vt:lpstr>
      <vt:lpstr>Recent Reports by OVBHCD</vt:lpstr>
      <vt:lpstr>Contact Us </vt:lpstr>
      <vt:lpstr>Appendix </vt:lpstr>
      <vt:lpstr>PowerPoint Presentation</vt:lpstr>
      <vt:lpstr>PowerPoint Presentation</vt:lpstr>
      <vt:lpstr>PowerPoint Presentation</vt:lpstr>
      <vt:lpstr>PowerPoint Presentation</vt:lpstr>
      <vt:lpstr>Alternative Payment Model Adoption: Total Cost of Care Accountability</vt:lpstr>
      <vt:lpstr>Primary Care Concept Model</vt:lpstr>
      <vt:lpstr>PowerPoint Presentation</vt:lpstr>
      <vt:lpstr>365 Days Action Plan</vt:lpstr>
      <vt:lpstr>Objective for PC Concept Model Development</vt:lpstr>
      <vt:lpstr>PC Concept Model Overview</vt:lpstr>
      <vt:lpstr>Transformation Objectives for Primary Care Practices</vt:lpstr>
      <vt:lpstr>PC Concepts Model Elements</vt:lpstr>
      <vt:lpstr>Element 1</vt:lpstr>
      <vt:lpstr>Element 2</vt:lpstr>
      <vt:lpstr>Element 3</vt:lpstr>
      <vt:lpstr>ACO and Health Plan  Feedback Themes</vt:lpstr>
      <vt:lpstr>Element 1</vt:lpstr>
      <vt:lpstr>Element 2</vt:lpstr>
      <vt:lpstr>General Feedback</vt:lpstr>
      <vt:lpstr>Subcommittees</vt:lpstr>
      <vt:lpstr>Subcommittee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Lianna Cohen</dc:creator>
  <cp:lastModifiedBy>Aysola, Karuna (DHSS)</cp:lastModifiedBy>
  <cp:revision>1105</cp:revision>
  <cp:lastPrinted>2021-12-22T13:45:39Z</cp:lastPrinted>
  <dcterms:created xsi:type="dcterms:W3CDTF">2015-01-23T15:42:03Z</dcterms:created>
  <dcterms:modified xsi:type="dcterms:W3CDTF">2022-01-12T17:07:30Z</dcterms:modified>
</cp:coreProperties>
</file>