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49" r:id="rId1"/>
    <p:sldMasterId id="2147484117" r:id="rId2"/>
    <p:sldMasterId id="2147484132" r:id="rId3"/>
    <p:sldMasterId id="2147484141" r:id="rId4"/>
    <p:sldMasterId id="2147484154" r:id="rId5"/>
  </p:sldMasterIdLst>
  <p:notesMasterIdLst>
    <p:notesMasterId r:id="rId29"/>
  </p:notesMasterIdLst>
  <p:handoutMasterIdLst>
    <p:handoutMasterId r:id="rId30"/>
  </p:handoutMasterIdLst>
  <p:sldIdLst>
    <p:sldId id="368" r:id="rId6"/>
    <p:sldId id="396" r:id="rId7"/>
    <p:sldId id="370" r:id="rId8"/>
    <p:sldId id="374" r:id="rId9"/>
    <p:sldId id="2147472640" r:id="rId10"/>
    <p:sldId id="2147472642" r:id="rId11"/>
    <p:sldId id="300" r:id="rId12"/>
    <p:sldId id="2147472643" r:id="rId13"/>
    <p:sldId id="2147472644" r:id="rId14"/>
    <p:sldId id="2147472645" r:id="rId15"/>
    <p:sldId id="263" r:id="rId16"/>
    <p:sldId id="264" r:id="rId17"/>
    <p:sldId id="2147472647" r:id="rId18"/>
    <p:sldId id="2147472646" r:id="rId19"/>
    <p:sldId id="1773" r:id="rId20"/>
    <p:sldId id="1788" r:id="rId21"/>
    <p:sldId id="314" r:id="rId22"/>
    <p:sldId id="2146847626" r:id="rId23"/>
    <p:sldId id="2146847628" r:id="rId24"/>
    <p:sldId id="256" r:id="rId25"/>
    <p:sldId id="402" r:id="rId26"/>
    <p:sldId id="401" r:id="rId27"/>
    <p:sldId id="372" r:id="rId28"/>
  </p:sldIdLst>
  <p:sldSz cx="9144000" cy="6858000" type="screen4x3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1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1500">
          <p15:clr>
            <a:srgbClr val="A4A3A4"/>
          </p15:clr>
        </p15:guide>
        <p15:guide id="4" orient="horz" pos="2652">
          <p15:clr>
            <a:srgbClr val="A4A3A4"/>
          </p15:clr>
        </p15:guide>
        <p15:guide id="5" orient="horz" pos="348">
          <p15:clr>
            <a:srgbClr val="A4A3A4"/>
          </p15:clr>
        </p15:guide>
        <p15:guide id="6" orient="horz" pos="912" userDrawn="1">
          <p15:clr>
            <a:srgbClr val="A4A3A4"/>
          </p15:clr>
        </p15:guide>
        <p15:guide id="7" orient="horz" pos="3219">
          <p15:clr>
            <a:srgbClr val="A4A3A4"/>
          </p15:clr>
        </p15:guide>
        <p15:guide id="8" orient="horz" pos="3802">
          <p15:clr>
            <a:srgbClr val="A4A3A4"/>
          </p15:clr>
        </p15:guide>
        <p15:guide id="9" pos="289">
          <p15:clr>
            <a:srgbClr val="A4A3A4"/>
          </p15:clr>
        </p15:guide>
        <p15:guide id="10" pos="5472">
          <p15:clr>
            <a:srgbClr val="A4A3A4"/>
          </p15:clr>
        </p15:guide>
        <p15:guide id="11" pos="2060">
          <p15:clr>
            <a:srgbClr val="A4A3A4"/>
          </p15:clr>
        </p15:guide>
        <p15:guide id="12" pos="3696">
          <p15:clr>
            <a:srgbClr val="A4A3A4"/>
          </p15:clr>
        </p15:guide>
        <p15:guide id="13" pos="4581">
          <p15:clr>
            <a:srgbClr val="A4A3A4"/>
          </p15:clr>
        </p15:guide>
        <p15:guide id="14" pos="2951">
          <p15:clr>
            <a:srgbClr val="A4A3A4"/>
          </p15:clr>
        </p15:guide>
        <p15:guide id="15" pos="2811">
          <p15:clr>
            <a:srgbClr val="A4A3A4"/>
          </p15:clr>
        </p15:guide>
        <p15:guide id="16" pos="1178">
          <p15:clr>
            <a:srgbClr val="A4A3A4"/>
          </p15:clr>
        </p15:guide>
        <p15:guide id="17" orient="horz" pos="932">
          <p15:clr>
            <a:srgbClr val="A4A3A4"/>
          </p15:clr>
        </p15:guide>
        <p15:guide id="18" pos="284">
          <p15:clr>
            <a:srgbClr val="A4A3A4"/>
          </p15:clr>
        </p15:guide>
        <p15:guide id="19" pos="1916">
          <p15:clr>
            <a:srgbClr val="A4A3A4"/>
          </p15:clr>
        </p15:guide>
        <p15:guide id="20" pos="3835">
          <p15:clr>
            <a:srgbClr val="A4A3A4"/>
          </p15:clr>
        </p15:guide>
        <p15:guide id="21" pos="4725">
          <p15:clr>
            <a:srgbClr val="A4A3A4"/>
          </p15:clr>
        </p15:guide>
        <p15:guide id="22" pos="1032" userDrawn="1">
          <p15:clr>
            <a:srgbClr val="A4A3A4"/>
          </p15:clr>
        </p15:guide>
        <p15:guide id="23" pos="37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0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061F"/>
    <a:srgbClr val="B0003B"/>
    <a:srgbClr val="691D2C"/>
    <a:srgbClr val="339FF0"/>
    <a:srgbClr val="CC0000"/>
    <a:srgbClr val="427301"/>
    <a:srgbClr val="9BC832"/>
    <a:srgbClr val="1C1C1C"/>
    <a:srgbClr val="333333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0" autoAdjust="0"/>
    <p:restoredTop sz="81656" autoAdjust="0"/>
  </p:normalViewPr>
  <p:slideViewPr>
    <p:cSldViewPr snapToGrid="0" snapToObjects="1">
      <p:cViewPr varScale="1">
        <p:scale>
          <a:sx n="44" d="100"/>
          <a:sy n="44" d="100"/>
        </p:scale>
        <p:origin x="1332" y="60"/>
      </p:cViewPr>
      <p:guideLst>
        <p:guide orient="horz" pos="2071"/>
        <p:guide orient="horz" pos="3888"/>
        <p:guide orient="horz" pos="1500"/>
        <p:guide orient="horz" pos="2652"/>
        <p:guide orient="horz" pos="348"/>
        <p:guide orient="horz" pos="912"/>
        <p:guide orient="horz" pos="3219"/>
        <p:guide orient="horz" pos="3802"/>
        <p:guide pos="289"/>
        <p:guide pos="5472"/>
        <p:guide pos="2060"/>
        <p:guide pos="3696"/>
        <p:guide pos="4581"/>
        <p:guide pos="2951"/>
        <p:guide pos="2811"/>
        <p:guide pos="1178"/>
        <p:guide orient="horz" pos="932"/>
        <p:guide pos="284"/>
        <p:guide pos="1916"/>
        <p:guide pos="3835"/>
        <p:guide pos="4725"/>
        <p:guide pos="1032"/>
        <p:guide pos="37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16" y="84"/>
      </p:cViewPr>
      <p:guideLst>
        <p:guide orient="horz" pos="2190"/>
        <p:guide pos="2909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307875" y="173753"/>
            <a:ext cx="8299167" cy="283151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Leading the Team You Inherit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8437563" y="6663177"/>
            <a:ext cx="475791" cy="17375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1pPr>
          </a:lstStyle>
          <a:p>
            <a:fld id="{F19303DE-3E45-4DD3-9505-92EF4803EF97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58" y="6706823"/>
            <a:ext cx="8220393" cy="13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22780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81313" y="520700"/>
            <a:ext cx="3473450" cy="2606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6" rIns="92472" bIns="46236" rtlCol="0" anchor="ctr"/>
          <a:lstStyle/>
          <a:p>
            <a:r>
              <a:rPr lang="en-US" dirty="0"/>
              <a:t> 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39349" y="3301287"/>
            <a:ext cx="6157383" cy="312753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437563" y="6663177"/>
            <a:ext cx="475791" cy="17375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19303DE-3E45-4DD3-9505-92EF4803EF97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1" y="6601438"/>
            <a:ext cx="4001386" cy="348638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0296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09728" indent="-114300" algn="l" defTabSz="914400" rtl="0" eaLnBrk="1" latinLnBrk="0" hangingPunct="1">
      <a:lnSpc>
        <a:spcPct val="110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1pPr>
    <a:lvl2pPr marL="398463" indent="-111125" algn="l" defTabSz="914400" rtl="0" eaLnBrk="1" latinLnBrk="0" hangingPunct="1">
      <a:lnSpc>
        <a:spcPct val="100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2pPr>
    <a:lvl3pPr marL="398463" indent="-111125" algn="l" defTabSz="914400" rtl="0" eaLnBrk="1" latinLnBrk="0" hangingPunct="1">
      <a:lnSpc>
        <a:spcPct val="95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3pPr>
    <a:lvl4pPr marL="398463" indent="-111125" algn="l" defTabSz="914400" rtl="0" eaLnBrk="1" latinLnBrk="0" hangingPunct="1">
      <a:lnSpc>
        <a:spcPct val="95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4pPr>
    <a:lvl5pPr marL="398463" indent="-111125" algn="l" defTabSz="914400" rtl="0" eaLnBrk="1" latinLnBrk="0" hangingPunct="1">
      <a:lnSpc>
        <a:spcPct val="95000"/>
      </a:lnSpc>
      <a:spcBef>
        <a:spcPts val="3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j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03DE-3E45-4DD3-9505-92EF4803EF97}" type="slidenum">
              <a:rPr lang="en-US" smtClean="0"/>
              <a:pPr/>
              <a:t>1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5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03DE-3E45-4DD3-9505-92EF4803EF97}" type="slidenum">
              <a:rPr lang="en-US" smtClean="0"/>
              <a:pPr/>
              <a:t>21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26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03DE-3E45-4DD3-9505-92EF4803EF97}" type="slidenum">
              <a:rPr lang="en-US" smtClean="0"/>
              <a:pPr/>
              <a:t>22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17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03DE-3E45-4DD3-9505-92EF4803EF97}" type="slidenum">
              <a:rPr lang="en-US" smtClean="0"/>
              <a:pPr/>
              <a:t>23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681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03DE-3E45-4DD3-9505-92EF4803EF97}" type="slidenum">
              <a:rPr lang="en-US" smtClean="0"/>
              <a:pPr/>
              <a:t>2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6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03DE-3E45-4DD3-9505-92EF4803EF97}" type="slidenum">
              <a:rPr lang="en-US" smtClean="0"/>
              <a:pPr/>
              <a:t>3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60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03DE-3E45-4DD3-9505-92EF4803EF97}" type="slidenum">
              <a:rPr lang="en-US" smtClean="0"/>
              <a:pPr/>
              <a:t>4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6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03DE-3E45-4DD3-9505-92EF4803EF97}" type="slidenum">
              <a:rPr lang="en-US" smtClean="0"/>
              <a:pPr/>
              <a:t>5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FY 2020 DHSS Public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6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Use shape colors to change the colors in the map. Utilize Table Shading to change the colors in the “Key Table”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C7A139-F268-4A42-A427-98457819D83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04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96915" lvl="1" indent="-4000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  <a:latin typeface="Arial"/>
                <a:cs typeface="Arial"/>
              </a:rPr>
              <a:t>Connecticut</a:t>
            </a:r>
          </a:p>
          <a:p>
            <a:pPr marL="796915" lvl="1" indent="-4000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  <a:latin typeface="Arial"/>
                <a:cs typeface="Arial"/>
              </a:rPr>
              <a:t>Maryland</a:t>
            </a:r>
          </a:p>
          <a:p>
            <a:pPr marL="796915" lvl="1" indent="-4000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  <a:latin typeface="Arial"/>
                <a:cs typeface="Arial"/>
              </a:rPr>
              <a:t>Massachusetts</a:t>
            </a:r>
          </a:p>
          <a:p>
            <a:pPr marL="796915" lvl="1" indent="-4000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  <a:latin typeface="Arial"/>
                <a:cs typeface="Arial"/>
              </a:rPr>
              <a:t>New Jersey</a:t>
            </a:r>
          </a:p>
          <a:p>
            <a:pPr marL="796915" lvl="1" indent="-4000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  <a:latin typeface="Arial"/>
                <a:cs typeface="Arial"/>
              </a:rPr>
              <a:t>Oregon</a:t>
            </a:r>
          </a:p>
          <a:p>
            <a:pPr marL="796915" lvl="1" indent="-4000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  <a:latin typeface="Arial"/>
                <a:cs typeface="Arial"/>
              </a:rPr>
              <a:t>Rhode Island</a:t>
            </a:r>
          </a:p>
          <a:p>
            <a:pPr marL="796915" lvl="1" indent="-4000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  <a:latin typeface="Arial"/>
                <a:cs typeface="Arial"/>
              </a:rPr>
              <a:t>Vermont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C7A139-F268-4A42-A427-98457819D83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413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F1AD1C-986E-4089-9693-60F5AF2CBB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907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F1AD1C-986E-4089-9693-60F5AF2CBB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042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1DEEE8D-914B-4C0D-816D-91BD4E3976DB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4" y="99060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055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20560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40661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81332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93332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72749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435206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60269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720878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757715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3351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8B287-1F7F-43CC-8604-31A9A7D13B28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41C6-75BC-4360-B680-4A647707B81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96500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74149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randArtwork_shor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13465"/>
            <a:ext cx="914400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College or Department name here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7"/>
            <a:ext cx="838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296E-C815-40F3-9078-155445D675A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6712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FEA614-D577-45F4-8865-955EE637B7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00082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583B0-5783-4F6D-B29E-2A341E229D4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157672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FD8C9-B022-4843-A24D-12009407C8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8039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7C8446B3-6161-F041-8319-F532613808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4290" y="327864"/>
            <a:ext cx="1177377" cy="682791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45B78D-7C4C-EA44-AC99-CB862FEFD7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6164" y="1624016"/>
            <a:ext cx="3401366" cy="4560887"/>
          </a:xfrm>
        </p:spPr>
        <p:txBody>
          <a:bodyPr anchor="t" anchorCtr="0">
            <a:noAutofit/>
          </a:bodyPr>
          <a:lstStyle>
            <a:lvl1pPr marL="0" indent="0">
              <a:buFontTx/>
              <a:buNone/>
              <a:defRPr sz="3300" b="1">
                <a:solidFill>
                  <a:srgbClr val="0065A3"/>
                </a:solidFill>
              </a:defRPr>
            </a:lvl1pPr>
          </a:lstStyle>
          <a:p>
            <a:pPr lvl="0"/>
            <a:r>
              <a:rPr lang="en-US"/>
              <a:t>Insert Your </a:t>
            </a:r>
            <a:br>
              <a:rPr lang="en-US"/>
            </a:br>
            <a:r>
              <a:rPr lang="en-US"/>
              <a:t>Title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729E4A-EB19-1148-BB42-3341EBC0B6B7}"/>
              </a:ext>
            </a:extLst>
          </p:cNvPr>
          <p:cNvSpPr/>
          <p:nvPr userDrawn="1"/>
        </p:nvSpPr>
        <p:spPr>
          <a:xfrm>
            <a:off x="5550983" y="6193511"/>
            <a:ext cx="3246546" cy="380873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2023 Health Management Associates, Inc. All rights reserved. The content of this presentation is PROPRIETARY and CONFIDENTIAL to </a:t>
            </a:r>
            <a:b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Management Associates, Inc. and only for the information of the intended recipient. Do not use, publish or redistribute without written permission </a:t>
            </a:r>
            <a:b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Health Management Associates, Inc.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238C23-9A0D-2B40-9D1B-2A58068D9713}"/>
              </a:ext>
            </a:extLst>
          </p:cNvPr>
          <p:cNvCxnSpPr/>
          <p:nvPr userDrawn="1"/>
        </p:nvCxnSpPr>
        <p:spPr>
          <a:xfrm>
            <a:off x="5550983" y="6054436"/>
            <a:ext cx="3094254" cy="0"/>
          </a:xfrm>
          <a:prstGeom prst="line">
            <a:avLst/>
          </a:prstGeom>
          <a:ln>
            <a:solidFill>
              <a:schemeClr val="bg1">
                <a:lumMod val="85000"/>
                <a:alpha val="8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358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EF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FD8C9-B022-4843-A24D-12009407C8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63604" y="0"/>
            <a:ext cx="508039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7C8446B3-6161-F041-8319-F532613808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390" y="327864"/>
            <a:ext cx="1177377" cy="682791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45B78D-7C4C-EA44-AC99-CB862FEFD7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3391" y="1624016"/>
            <a:ext cx="3401366" cy="4560887"/>
          </a:xfrm>
        </p:spPr>
        <p:txBody>
          <a:bodyPr anchor="t" anchorCtr="0">
            <a:noAutofit/>
          </a:bodyPr>
          <a:lstStyle>
            <a:lvl1pPr marL="0" indent="0">
              <a:buFontTx/>
              <a:buNone/>
              <a:defRPr sz="3300" b="1">
                <a:solidFill>
                  <a:srgbClr val="0065A3"/>
                </a:solidFill>
              </a:defRPr>
            </a:lvl1pPr>
          </a:lstStyle>
          <a:p>
            <a:pPr lvl="0"/>
            <a:r>
              <a:rPr lang="en-US"/>
              <a:t>Insert Your </a:t>
            </a:r>
            <a:br>
              <a:rPr lang="en-US"/>
            </a:br>
            <a:r>
              <a:rPr lang="en-US"/>
              <a:t>Title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58887B-12E5-8B41-84A6-C5B756CE9DFE}"/>
              </a:ext>
            </a:extLst>
          </p:cNvPr>
          <p:cNvSpPr/>
          <p:nvPr userDrawn="1"/>
        </p:nvSpPr>
        <p:spPr>
          <a:xfrm>
            <a:off x="353390" y="6193511"/>
            <a:ext cx="3246546" cy="380873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2023 Health Management Associates, Inc. All rights reserved. The content of this presentation is PROPRIETARY and CONFIDENTIAL to </a:t>
            </a:r>
            <a:b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Management Associates, Inc. and only for the information of the intended recipient. Do not use, publish or redistribute without written permission </a:t>
            </a:r>
            <a:b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5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Health Management Associates, Inc.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5D8B0FD-427E-714C-A510-224F49913D01}"/>
              </a:ext>
            </a:extLst>
          </p:cNvPr>
          <p:cNvCxnSpPr/>
          <p:nvPr userDrawn="1"/>
        </p:nvCxnSpPr>
        <p:spPr>
          <a:xfrm>
            <a:off x="353390" y="6054436"/>
            <a:ext cx="3094254" cy="0"/>
          </a:xfrm>
          <a:prstGeom prst="line">
            <a:avLst/>
          </a:prstGeom>
          <a:ln>
            <a:solidFill>
              <a:schemeClr val="bg1">
                <a:lumMod val="85000"/>
                <a:alpha val="8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925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9AE96-7E1D-6B4E-A2D0-6B3D42B9A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"/>
            <a:ext cx="9144000" cy="1294411"/>
          </a:xfrm>
          <a:solidFill>
            <a:srgbClr val="0065A3"/>
          </a:solidFill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7931E-1EA7-B84A-8F5A-268A172F3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58" y="1783767"/>
            <a:ext cx="7709314" cy="4351338"/>
          </a:xfrm>
        </p:spPr>
        <p:txBody>
          <a:bodyPr/>
          <a:lstStyle>
            <a:lvl1pPr marL="265503" indent="-265503">
              <a:tabLst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26B591-F111-8047-904E-47CA40D3408C}"/>
              </a:ext>
            </a:extLst>
          </p:cNvPr>
          <p:cNvSpPr/>
          <p:nvPr userDrawn="1"/>
        </p:nvSpPr>
        <p:spPr>
          <a:xfrm>
            <a:off x="305015" y="6554668"/>
            <a:ext cx="3936522" cy="150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5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2023 Health Management Associates,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610250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hoto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D011C0-7790-DC49-BECD-D18D61766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2901" y="1783767"/>
            <a:ext cx="462741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1A10812-4242-544E-88DE-21682BF6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0" y="-2"/>
            <a:ext cx="5486400" cy="1294411"/>
          </a:xfrm>
          <a:solidFill>
            <a:srgbClr val="0065A3"/>
          </a:solidFill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28406BC-09E0-1C47-B901-57764FD34E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3657600" cy="68580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42921A-D977-FE4B-BF6C-824B78459C35}"/>
              </a:ext>
            </a:extLst>
          </p:cNvPr>
          <p:cNvSpPr/>
          <p:nvPr userDrawn="1"/>
        </p:nvSpPr>
        <p:spPr>
          <a:xfrm>
            <a:off x="3763833" y="6554668"/>
            <a:ext cx="3936522" cy="150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5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2023 Health Management Associates,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09771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hoto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CDF2FB-375C-AE40-85DC-ABD0DCB726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270172" y="6356354"/>
            <a:ext cx="2057400" cy="365125"/>
          </a:xfrm>
          <a:prstGeom prst="rect">
            <a:avLst/>
          </a:prstGeom>
        </p:spPr>
        <p:txBody>
          <a:bodyPr/>
          <a:lstStyle/>
          <a:p>
            <a:fld id="{2AAA63C1-38C1-514E-A205-135D40B9EDC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D011C0-7790-DC49-BECD-D18D61766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937" y="1783767"/>
            <a:ext cx="465512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1A10812-4242-544E-88DE-21682BF6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-2"/>
            <a:ext cx="5486400" cy="1294411"/>
          </a:xfrm>
          <a:solidFill>
            <a:srgbClr val="0065A3"/>
          </a:solidFill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28406BC-09E0-1C47-B901-57764FD34E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86401" y="0"/>
            <a:ext cx="3657600" cy="68580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7BDA5E-FD66-EB4F-B6CC-A5A43FFD2AAF}"/>
              </a:ext>
            </a:extLst>
          </p:cNvPr>
          <p:cNvSpPr/>
          <p:nvPr userDrawn="1"/>
        </p:nvSpPr>
        <p:spPr>
          <a:xfrm>
            <a:off x="305015" y="6554668"/>
            <a:ext cx="3936522" cy="150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5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2023 Health Management Associates,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0409267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Half Pag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D011C0-7790-DC49-BECD-D18D61766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987" y="1394661"/>
            <a:ext cx="4387187" cy="4351338"/>
          </a:xfrm>
        </p:spPr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D53624-71B4-7F41-8DD3-D2599B3F1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856"/>
            <a:ext cx="3792682" cy="6871855"/>
          </a:xfrm>
          <a:solidFill>
            <a:srgbClr val="0065A3"/>
          </a:solidFill>
        </p:spPr>
        <p:txBody>
          <a:bodyPr rIns="457200">
            <a:normAutofit/>
          </a:bodyPr>
          <a:lstStyle>
            <a:lvl1pPr>
              <a:defRPr sz="3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8DBE27-EC72-BF4C-B502-91A0B883D895}"/>
              </a:ext>
            </a:extLst>
          </p:cNvPr>
          <p:cNvSpPr/>
          <p:nvPr userDrawn="1"/>
        </p:nvSpPr>
        <p:spPr>
          <a:xfrm>
            <a:off x="3940382" y="6554668"/>
            <a:ext cx="3936522" cy="150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5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2023 Health Management Associates,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9051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4E642E9-EAE0-43DC-BDED-4C29057B439E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196" y="858393"/>
            <a:ext cx="1802131" cy="18387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81418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Half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CDF2FB-375C-AE40-85DC-ABD0DCB726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270172" y="6356354"/>
            <a:ext cx="2057400" cy="365125"/>
          </a:xfrm>
          <a:prstGeom prst="rect">
            <a:avLst/>
          </a:prstGeom>
        </p:spPr>
        <p:txBody>
          <a:bodyPr/>
          <a:lstStyle/>
          <a:p>
            <a:fld id="{2AAA63C1-38C1-514E-A205-135D40B9ED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D53624-71B4-7F41-8DD3-D2599B3F1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319" y="-13856"/>
            <a:ext cx="3792682" cy="6871855"/>
          </a:xfrm>
          <a:solidFill>
            <a:srgbClr val="0065A3"/>
          </a:solidFill>
        </p:spPr>
        <p:txBody>
          <a:bodyPr rIns="457200">
            <a:normAutofit/>
          </a:bodyPr>
          <a:lstStyle>
            <a:lvl1pPr>
              <a:defRPr sz="3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50DC3E5-FAD4-9F4D-AB84-CC3BB51FD1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4288"/>
            <a:ext cx="5351860" cy="687228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69771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CDF2FB-375C-AE40-85DC-ABD0DCB726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270172" y="6356354"/>
            <a:ext cx="2057400" cy="365125"/>
          </a:xfrm>
          <a:prstGeom prst="rect">
            <a:avLst/>
          </a:prstGeom>
        </p:spPr>
        <p:txBody>
          <a:bodyPr/>
          <a:lstStyle/>
          <a:p>
            <a:fld id="{2AAA63C1-38C1-514E-A205-135D40B9ED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D53624-71B4-7F41-8DD3-D2599B3F1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856"/>
            <a:ext cx="9144000" cy="6871855"/>
          </a:xfrm>
          <a:solidFill>
            <a:srgbClr val="0065A3"/>
          </a:solidFill>
        </p:spPr>
        <p:txBody>
          <a:bodyPr>
            <a:normAutofit/>
          </a:bodyPr>
          <a:lstStyle>
            <a:lvl1pPr>
              <a:defRPr sz="3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38937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F39E-651B-4D3D-89C0-682CB07682A6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65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5583-789E-43E6-9F74-2811D10CF356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341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11"/>
            <a:ext cx="3886200" cy="1000125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32E4F-9E0F-458B-81D9-F41D860F4261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865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2"/>
            <a:ext cx="2019300" cy="30173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2"/>
            <a:ext cx="2019300" cy="30173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F006-102D-4339-951A-7CCF0624FD82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6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1" y="1023409"/>
            <a:ext cx="2020094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1" y="1449917"/>
            <a:ext cx="2020094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D1FD-789D-45C1-B3D3-DA08B81E4768}" type="datetime1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056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20FE-E5FA-4210-831C-8F6E796B096E}" type="datetime1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605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D059-0E50-48E1-B63C-E6F557F3F1AC}" type="datetime1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31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82033"/>
            <a:ext cx="1504157" cy="774700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6" y="182036"/>
            <a:ext cx="2555875" cy="390207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1" y="956736"/>
            <a:ext cx="1504157" cy="31273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F37-D732-43F6-9A67-47284DA86338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9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427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2"/>
            <a:ext cx="2743200" cy="37782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7"/>
            <a:ext cx="2743200" cy="5365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68C8-2339-42B2-ABEF-524ABB4EE14E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151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2"/>
            <a:ext cx="2743200" cy="37782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7"/>
            <a:ext cx="2743200" cy="5365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54A8-D49E-49F3-A657-5A7E6800C18E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672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A2B1-4A5C-4CE4-A494-1087926E7DBE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484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4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4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D4387-6103-4110-804A-2E4592AC6F36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629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2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3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3" y="2495446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1DEEE8D-914B-4C0D-816D-91BD4E3976DB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4" y="99060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85486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228005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8B287-1F7F-43CC-8604-31A9A7D13B28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41C6-75BC-4360-B680-4A647707B81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98811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7" y="514197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4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4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4E642E9-EAE0-43DC-BDED-4C29057B439E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197" y="858393"/>
            <a:ext cx="1802131" cy="18387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16843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4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4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262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20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3" y="2926053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9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409F-EA0E-4762-8385-6368984803F7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3" y="481203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0793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3" y="599727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BDCA-4F8E-4459-AFFC-FA56E427EC16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6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409F-EA0E-4762-8385-6368984803F7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3" y="481203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864276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65B4-1FAB-4696-A976-27217CF4D446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52600"/>
            <a:ext cx="2971800" cy="2865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47932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7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3" y="5262296"/>
            <a:ext cx="3536625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7EA7-CC93-4F3E-A9BD-7991C6B1DDD0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4" y="376111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83348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4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3" y="5260128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4D40-361B-4F8C-9E3F-1D0C891C9F40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52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BDCA-4F8E-4459-AFFC-FA56E427EC16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65B4-1FAB-4696-A976-27217CF4D446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52600"/>
            <a:ext cx="2971800" cy="2865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90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7EA7-CC93-4F3E-A9BD-7991C6B1DDD0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HSS Logo Red 3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484" y="376111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390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4D40-361B-4F8C-9E3F-1D0C891C9F40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48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97451B7-0141-4DDB-8D9B-EE53D90E06FF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 descr="DHSS Logo Red 3D"/>
          <p:cNvPicPr/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184" y="491549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070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76ED7-30E0-4980-8866-82D4DDC777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8C5AF-F0DB-47D6-9198-014DFD2238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16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  <p:sldLayoutId id="2147484121" r:id="rId4"/>
    <p:sldLayoutId id="2147484122" r:id="rId5"/>
    <p:sldLayoutId id="2147484123" r:id="rId6"/>
    <p:sldLayoutId id="2147484124" r:id="rId7"/>
    <p:sldLayoutId id="2147484125" r:id="rId8"/>
    <p:sldLayoutId id="2147484126" r:id="rId9"/>
    <p:sldLayoutId id="2147484127" r:id="rId10"/>
    <p:sldLayoutId id="2147484128" r:id="rId11"/>
    <p:sldLayoutId id="2147484129" r:id="rId12"/>
    <p:sldLayoutId id="2147484130" r:id="rId13"/>
    <p:sldLayoutId id="2147484131" r:id="rId14"/>
  </p:sldLayoutIdLst>
  <p:transition spd="slow">
    <p:fade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EB99C-10F9-A748-B6AD-9DDFB6AC6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246910"/>
          </a:xfrm>
          <a:prstGeom prst="rect">
            <a:avLst/>
          </a:prstGeom>
          <a:solidFill>
            <a:srgbClr val="0065A3"/>
          </a:solidFill>
        </p:spPr>
        <p:txBody>
          <a:bodyPr vert="horz" lIns="731520" tIns="45720" rIns="91440" bIns="45720" rtlCol="0" anchor="ctr">
            <a:normAutofit/>
          </a:bodyPr>
          <a:lstStyle/>
          <a:p>
            <a:r>
              <a:rPr lang="en-US"/>
              <a:t>INSERT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2655E-E16E-4C43-866A-CC4EAFC0F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8258" y="1548240"/>
            <a:ext cx="770931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060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18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7173" indent="-307173" algn="l" defTabSz="685783" rtl="0" eaLnBrk="1" latinLnBrk="0" hangingPunct="1">
        <a:lnSpc>
          <a:spcPct val="90000"/>
        </a:lnSpc>
        <a:spcBef>
          <a:spcPts val="750"/>
        </a:spcBef>
        <a:buClr>
          <a:srgbClr val="1C8182"/>
        </a:buClr>
        <a:buFont typeface="Apple Symbols" panose="02000000000000000000" pitchFamily="2" charset="-79"/>
        <a:buChar char="≫"/>
        <a:tabLst/>
        <a:defRPr sz="210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3152" indent="-220261" algn="l" defTabSz="685783" rtl="0" eaLnBrk="1" latinLnBrk="0" hangingPunct="1">
        <a:lnSpc>
          <a:spcPct val="90000"/>
        </a:lnSpc>
        <a:spcBef>
          <a:spcPts val="375"/>
        </a:spcBef>
        <a:buClr>
          <a:srgbClr val="1C8182"/>
        </a:buClr>
        <a:buFont typeface="Apple Symbols" panose="02000000000000000000" pitchFamily="2" charset="-79"/>
        <a:buChar char="≫"/>
        <a:tabLst/>
        <a:defRPr sz="180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1C8182"/>
        </a:buClr>
        <a:buFont typeface="Apple Symbols" panose="02000000000000000000" pitchFamily="2" charset="-79"/>
        <a:buChar char="≫"/>
        <a:defRPr sz="150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1C8182"/>
        </a:buClr>
        <a:buFont typeface="Apple Symbols" panose="02000000000000000000" pitchFamily="2" charset="-79"/>
        <a:buChar char="≫"/>
        <a:defRPr sz="135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1C8182"/>
        </a:buClr>
        <a:buFont typeface="Apple Symbols" panose="02000000000000000000" pitchFamily="2" charset="-79"/>
        <a:buChar char="≫"/>
        <a:defRPr sz="1350" kern="1200">
          <a:solidFill>
            <a:srgbClr val="6666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2"/>
            <a:ext cx="41148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69"/>
            <a:ext cx="1066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EC1DB-71B4-450A-B4DC-6A02717DBFC6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69"/>
            <a:ext cx="1447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69"/>
            <a:ext cx="1066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6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3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3" y="687476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197451B7-0141-4DDB-8D9B-EE53D90E06FF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3" y="5951812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7" y="5956138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DD3FF57B-5F25-B54A-A918-FB50C26890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2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 descr="DHSS Logo Red 3D"/>
          <p:cNvPicPr/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184" y="4915490"/>
            <a:ext cx="1013460" cy="1036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34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</p:sldLayoutIdLst>
  <p:hf sldNum="0" hdr="0" dt="0"/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hic.ri.gov/sites/g/files/xkgbur736/files/documents/2019-Alternative-Payment-Methodology-Plan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lisabeth.massa@delaware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8287D2-D606-4A54-A5F3-3490311B62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Delaware Health Care Commission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A338793-BB92-48C8-9213-F7D027DE44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1</a:t>
            </a:r>
            <a:r>
              <a:rPr lang="en-US" baseline="30000" dirty="0"/>
              <a:t>st</a:t>
            </a:r>
            <a:r>
              <a:rPr lang="en-US" dirty="0"/>
              <a:t> , 2024</a:t>
            </a:r>
          </a:p>
        </p:txBody>
      </p:sp>
    </p:spTree>
    <p:extLst>
      <p:ext uri="{BB962C8B-B14F-4D97-AF65-F5344CB8AC3E}">
        <p14:creationId xmlns:p14="http://schemas.microsoft.com/office/powerpoint/2010/main" val="2663686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2253-9A8B-6770-9F7F-AAD0A557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: Dimer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09177-6BE3-52D1-BFBD-4DAA24F95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 Jan Lee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C191A-AAEB-7099-A7A3-25CDAA8AD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0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1FA05-A668-43CD-97E8-9D86125F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72969-560E-48B6-ADC8-F682B23E8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26" y="2379853"/>
            <a:ext cx="6532263" cy="3450986"/>
          </a:xfrm>
        </p:spPr>
        <p:txBody>
          <a:bodyPr>
            <a:normAutofit lnSpcReduction="10000"/>
          </a:bodyPr>
          <a:lstStyle/>
          <a:p>
            <a:endParaRPr lang="en-US" sz="1050" dirty="0"/>
          </a:p>
          <a:p>
            <a:endParaRPr lang="en-US" sz="1050" dirty="0"/>
          </a:p>
          <a:p>
            <a:r>
              <a:rPr lang="en-US" sz="1050" dirty="0"/>
              <a:t>The current DIMER legislation was passed in 1997 and updates are needed</a:t>
            </a:r>
          </a:p>
          <a:p>
            <a:r>
              <a:rPr lang="en-US" sz="1050" dirty="0"/>
              <a:t>The DIMER board approved requested legislative changes at the 9/18/23 meeting</a:t>
            </a:r>
          </a:p>
          <a:p>
            <a:pPr lvl="1"/>
            <a:r>
              <a:rPr lang="en-US" sz="1050" dirty="0"/>
              <a:t>Changes in board composition</a:t>
            </a:r>
          </a:p>
          <a:p>
            <a:pPr lvl="1"/>
            <a:r>
              <a:rPr lang="en-US" sz="1050" dirty="0"/>
              <a:t>Changes in method of selection of chair and vice chair, and term limits</a:t>
            </a:r>
          </a:p>
          <a:p>
            <a:r>
              <a:rPr lang="en-US" sz="1050" dirty="0"/>
              <a:t>The requested changes are expected to be introduced this legislative session</a:t>
            </a:r>
          </a:p>
          <a:p>
            <a:r>
              <a:rPr lang="en-US" sz="1050" dirty="0"/>
              <a:t>At the 1/27/24 DIMER board meeting, a motion was entered to alter the recommendations for board composition.  After discussion, the board voted not to adopt the motion, as </a:t>
            </a:r>
            <a:r>
              <a:rPr lang="en-US" sz="1050" dirty="0" err="1"/>
              <a:t>ti</a:t>
            </a:r>
            <a:r>
              <a:rPr lang="en-US" sz="1050" dirty="0"/>
              <a:t> would delay introduction and passage of other changes</a:t>
            </a:r>
          </a:p>
          <a:p>
            <a:r>
              <a:rPr lang="en-US" sz="1050" dirty="0"/>
              <a:t>There was also a motion to nominate Dr. Neil </a:t>
            </a:r>
            <a:r>
              <a:rPr lang="en-US" sz="1050" dirty="0" err="1"/>
              <a:t>Jasani</a:t>
            </a:r>
            <a:r>
              <a:rPr lang="en-US" sz="1050" dirty="0"/>
              <a:t> as permanent board chair. </a:t>
            </a:r>
          </a:p>
          <a:p>
            <a:pPr lvl="1"/>
            <a:r>
              <a:rPr lang="en-US" sz="1050" dirty="0"/>
              <a:t>Dr. Fan has acted as interim chair since the death of Sherman Townsend a year ago.  </a:t>
            </a:r>
          </a:p>
          <a:p>
            <a:pPr lvl="1"/>
            <a:r>
              <a:rPr lang="en-US" sz="1050" dirty="0"/>
              <a:t>The current DIMER statute specifies that the DIMER board chair is </a:t>
            </a:r>
            <a:r>
              <a:rPr lang="en-US" sz="1050" u="sng" dirty="0"/>
              <a:t>appointed</a:t>
            </a:r>
            <a:r>
              <a:rPr lang="en-US" sz="1050" dirty="0"/>
              <a:t> by the chair of the DHCC.  </a:t>
            </a:r>
          </a:p>
          <a:p>
            <a:pPr lvl="1"/>
            <a:r>
              <a:rPr lang="en-US" sz="1050" dirty="0"/>
              <a:t>Dr. Fan has asked Dr. Kathy Matt to serve as interim chair until the new legislation passes and the board can elect its own chair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2430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56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1FA05-A668-43CD-97E8-9D86125F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DIMER Update,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72969-560E-48B6-ADC8-F682B23E8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426" y="2379853"/>
            <a:ext cx="6076787" cy="34509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DIMER board meeting was held on January 17</a:t>
            </a:r>
            <a:r>
              <a:rPr lang="en-US" baseline="30000" dirty="0"/>
              <a:t>th</a:t>
            </a:r>
            <a:r>
              <a:rPr lang="en-US" dirty="0"/>
              <a:t>	</a:t>
            </a:r>
          </a:p>
          <a:p>
            <a:r>
              <a:rPr lang="en-US" dirty="0"/>
              <a:t>Sidney Kimmel Medical College did a presentation of the Jeffersons Physician Shortage Area Program </a:t>
            </a:r>
          </a:p>
          <a:p>
            <a:r>
              <a:rPr lang="en-US" dirty="0">
                <a:effectLst/>
                <a:ea typeface="Calibri" panose="020F0502020204030204" pitchFamily="34" charset="0"/>
              </a:rPr>
              <a:t>The Philadelphia College Osteopathic Medicine (PCOM) and Sidney Kimmel Medical College (SKMC) provided an update of the class of 2028</a:t>
            </a:r>
          </a:p>
          <a:p>
            <a:r>
              <a:rPr lang="en-US" dirty="0"/>
              <a:t>All programs are strong – enrollments of DE students in both SKMC and PCOM exceed the number of reserved DIMER slots</a:t>
            </a:r>
          </a:p>
          <a:p>
            <a:r>
              <a:rPr lang="en-US" dirty="0"/>
              <a:t>Kent and Sussex Counties continue to be less well represented compared to New Castle County</a:t>
            </a:r>
          </a:p>
          <a:p>
            <a:r>
              <a:rPr lang="en-US" dirty="0"/>
              <a:t>Delaware Health Science Alliance provided an update of their medical education and DIMER engagement activities – seeking to develop a strong pipeline that begins with High School outreach  and extends through college advising, MCAT prep, and ongoing engagement with DIMER students</a:t>
            </a:r>
          </a:p>
          <a:p>
            <a:r>
              <a:rPr lang="en-US" dirty="0"/>
              <a:t>The residency programs gave updates – </a:t>
            </a:r>
            <a:r>
              <a:rPr lang="en-US" dirty="0" err="1"/>
              <a:t>ChristianaCare</a:t>
            </a:r>
            <a:r>
              <a:rPr lang="en-US" dirty="0"/>
              <a:t>, </a:t>
            </a:r>
            <a:r>
              <a:rPr lang="en-US" dirty="0" err="1"/>
              <a:t>Bayhealth</a:t>
            </a:r>
            <a:r>
              <a:rPr lang="en-US" dirty="0"/>
              <a:t>, Beebe and St Francis all have strong and growing programs with strong focus on the primary care specialties and emphasis on diversity</a:t>
            </a:r>
          </a:p>
          <a:p>
            <a:endParaRPr lang="en-US" dirty="0"/>
          </a:p>
          <a:p>
            <a:pPr marL="2430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41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2253-9A8B-6770-9F7F-AAD0A557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: health Workforce Subcommittee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09177-6BE3-52D1-BFBD-4DAA24F95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 Kathy Matt ( 10 Min)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C191A-AAEB-7099-A7A3-25CDAA8AD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6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3936A-2DD6-3E99-7EAC-7DCCB24A6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Updates: PCRC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1D3CE-40C1-B30A-DB64-A6A3B7FD3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 Fan (10 Min)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20932-8442-00D1-EBA3-EF512CBE5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94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7C577C-E504-7152-EF93-162595A0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57249"/>
            <a:ext cx="9144000" cy="970808"/>
          </a:xfrm>
        </p:spPr>
        <p:txBody>
          <a:bodyPr/>
          <a:lstStyle/>
          <a:p>
            <a:r>
              <a:rPr lang="en-US"/>
              <a:t>Stakeholder Interviews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97006E-1F1D-60DD-8456-14F7DBFA5ECC}"/>
              </a:ext>
            </a:extLst>
          </p:cNvPr>
          <p:cNvGraphicFramePr>
            <a:graphicFrameLocks noGrp="1"/>
          </p:cNvGraphicFramePr>
          <p:nvPr/>
        </p:nvGraphicFramePr>
        <p:xfrm>
          <a:off x="357190" y="1944293"/>
          <a:ext cx="8315327" cy="3932845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355362">
                  <a:extLst>
                    <a:ext uri="{9D8B030D-6E8A-4147-A177-3AD203B41FA5}">
                      <a16:colId xmlns:a16="http://schemas.microsoft.com/office/drawing/2014/main" val="1862129306"/>
                    </a:ext>
                  </a:extLst>
                </a:gridCol>
                <a:gridCol w="3547537">
                  <a:extLst>
                    <a:ext uri="{9D8B030D-6E8A-4147-A177-3AD203B41FA5}">
                      <a16:colId xmlns:a16="http://schemas.microsoft.com/office/drawing/2014/main" val="242038111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167432099"/>
                    </a:ext>
                  </a:extLst>
                </a:gridCol>
                <a:gridCol w="1162883">
                  <a:extLst>
                    <a:ext uri="{9D8B030D-6E8A-4147-A177-3AD203B41FA5}">
                      <a16:colId xmlns:a16="http://schemas.microsoft.com/office/drawing/2014/main" val="1202706021"/>
                    </a:ext>
                  </a:extLst>
                </a:gridCol>
                <a:gridCol w="1289425">
                  <a:extLst>
                    <a:ext uri="{9D8B030D-6E8A-4147-A177-3AD203B41FA5}">
                      <a16:colId xmlns:a16="http://schemas.microsoft.com/office/drawing/2014/main" val="519014100"/>
                    </a:ext>
                  </a:extLst>
                </a:gridCol>
              </a:tblGrid>
              <a:tr h="213452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Name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Affiliation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Focus Group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Interviewed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Notes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4048862837"/>
                  </a:ext>
                </a:extLst>
              </a:tr>
              <a:tr h="24373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James Gill, MD, MPH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DE Medical Society and PCRC member 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Provider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Written response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2482544412"/>
                  </a:ext>
                </a:extLst>
              </a:tr>
              <a:tr h="27200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Kristin Dwyers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Nemours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Provider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Written response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785739830"/>
                  </a:ext>
                </a:extLst>
              </a:tr>
              <a:tr h="23437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James Trumble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Tidal Health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Provider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US" sz="8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Written response​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733511125"/>
                  </a:ext>
                </a:extLst>
              </a:tr>
              <a:tr h="25106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William Chasanov, MD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Beebe Hospital (leads the value based reimbursement and contract efforts)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Provider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Response​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2389337904"/>
                  </a:ext>
                </a:extLst>
              </a:tr>
              <a:tr h="26421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Megan Werner, MD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Westside Health (FQHC)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Provider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Written response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715188431"/>
                  </a:ext>
                </a:extLst>
              </a:tr>
              <a:tr h="269802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Rose Kakoza, MD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 err="1">
                          <a:solidFill>
                            <a:srgbClr val="000000"/>
                          </a:solidFill>
                          <a:effectLst/>
                        </a:rPr>
                        <a:t>ChristianaCare</a:t>
                      </a:r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  (in charge of Medicaid ACO) and PCRC member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Provider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US" sz="8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Will provide written response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2788564644"/>
                  </a:ext>
                </a:extLst>
              </a:tr>
              <a:tr h="25271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Sara Mullins, MD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Aledade (Senior Medical Director)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Provider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en-US" sz="8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Written Response​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3082382167"/>
                  </a:ext>
                </a:extLst>
              </a:tr>
              <a:tr h="27755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Dan Elliott, MD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Delaware First Health (Medical Director); family practice physician/Advanced primary care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MCO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 Oral Interview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3164614343"/>
                  </a:ext>
                </a:extLst>
              </a:tr>
              <a:tr h="24193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Christopher Wheelock, MD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Highmark Health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MCO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Oral Interview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2822585817"/>
                  </a:ext>
                </a:extLst>
              </a:tr>
              <a:tr h="21058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Emmilyn Lawson​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Market President/CEO with AmeriHealth Caritas Delaware​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MCO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Oral Interview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4104413209"/>
                  </a:ext>
                </a:extLst>
              </a:tr>
              <a:tr h="22631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Cari Miller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DHIN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State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Oral Interview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150494595"/>
                  </a:ext>
                </a:extLst>
              </a:tr>
              <a:tr h="23509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Nichole Moxley​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Chief, Health Planning and Resources Management with the Division of Public Health​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State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Oral Interview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2160992054"/>
                  </a:ext>
                </a:extLst>
              </a:tr>
              <a:tr h="2381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Faith Rentz​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Director, Statewide Benefits and Insurance Coverage   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State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Oral Interview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634149861"/>
                  </a:ext>
                </a:extLst>
              </a:tr>
              <a:tr h="22599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Steven Costantino 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State of Delaware​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State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r>
                        <a:rPr lang="en-US" sz="800" b="0">
                          <a:solidFill>
                            <a:srgbClr val="FF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​No Response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3870252540"/>
                  </a:ext>
                </a:extLst>
              </a:tr>
              <a:tr h="179976"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David Bentz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State of Delaware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State</a:t>
                      </a:r>
                      <a:r>
                        <a:rPr lang="en-US" sz="8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800" b="0" u="none" strike="noStrike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r>
                        <a:rPr lang="en-US" sz="800" b="0">
                          <a:solidFill>
                            <a:srgbClr val="FF0000"/>
                          </a:solidFill>
                          <a:effectLst/>
                        </a:rPr>
                        <a:t>​</a:t>
                      </a:r>
                      <a:endParaRPr lang="en-US" sz="8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953" marR="48953" marT="24476" marB="24476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Response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953" marR="48953" marT="24476" marB="24476" anchor="ctr"/>
                </a:tc>
                <a:extLst>
                  <a:ext uri="{0D108BD9-81ED-4DB2-BD59-A6C34878D82A}">
                    <a16:rowId xmlns:a16="http://schemas.microsoft.com/office/drawing/2014/main" val="1122868224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9ED567CA-A430-45EA-9AED-C9D342C76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1701918"/>
            <a:ext cx="9144000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912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FBB6C-0893-CF43-B41E-D1E1E895C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06833-D4B3-154D-9C8C-8C9468FC9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58" y="1959331"/>
            <a:ext cx="7709314" cy="3263504"/>
          </a:xfrm>
        </p:spPr>
        <p:txBody>
          <a:bodyPr/>
          <a:lstStyle/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75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you reflect on SB 120 and its intent to increase access to primary care, control costs and drive outcomes.  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7213" lvl="1" indent="-214313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working well?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7213" lvl="1" indent="-214313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does it fall short?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7213" lvl="1" indent="-214313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are not that familiar with it (share some information related to SB 120)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75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familiar are you with the PCRC and its goals?</a:t>
            </a:r>
            <a:r>
              <a:rPr lang="en-US" sz="975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(if not familiar, move on)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4824" lvl="1" indent="-257175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are some of the PCRC strengths and weaknesses?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4824" lvl="1" indent="-257175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you identify some opportunities that the PCRC should consider?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75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Currently, the payers participating are those carriers offering commercial fully insured plans, which represents about 10% of the population</a:t>
            </a: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(this includes: Aetna, Cigna, Highmark, and United HealthCare)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7213" lvl="1" indent="-214313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you aware of how the primary care investment is working for Delaware’s primary care system?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7213" lvl="1" indent="-214313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think it is working well or not?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7213" lvl="1" indent="-214313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Please expand on your response above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75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are your thoughts (advantages/disadvantages) about expanding the primary care investment targets into other market segments such as Medicaid and the State Group Health Insurance Plan?</a:t>
            </a:r>
            <a:endParaRPr lang="en-US" sz="975" b="1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4824" lvl="1" indent="-257175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would be the impact (positive/negative) of expanding into more market segments?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4824" lvl="1" indent="-257175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there specific market segments (e.g., state employees, Medicaid) that you think should be prioritized? 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75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Increasing primary care investment is one of the critical elements to reach the stated goals (above); however, it must be coupled with cost-savings, there is a “price growth limit” for hospital services that the carriers are required to be in compliance.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57213" lvl="1" indent="-214313">
              <a:lnSpc>
                <a:spcPct val="107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975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there specific primary care investment strategies you think the PCRC should pursue?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75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are some strategies for Delaware to take to achieve primary care cost-containment?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75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Has the current price growth limit worked well or not, explain? Are there other strategies that should be considered? 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75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have additional topics or areas that we did not discuss that you would like to share?</a:t>
            </a:r>
            <a:endParaRPr lang="en-US" sz="975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221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0AC42-C094-F74F-B451-DF85BB29D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Care Environmental Scan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2DF8DD9-23F4-1D4D-9696-35476A9D2186}"/>
              </a:ext>
            </a:extLst>
          </p:cNvPr>
          <p:cNvGrpSpPr/>
          <p:nvPr/>
        </p:nvGrpSpPr>
        <p:grpSpPr>
          <a:xfrm>
            <a:off x="2534996" y="2004537"/>
            <a:ext cx="5590945" cy="3527077"/>
            <a:chOff x="2787716" y="1504982"/>
            <a:chExt cx="5661071" cy="3858937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DC96EF70-2E8F-6149-9E87-F0BE44FF1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001" y="1504982"/>
              <a:ext cx="707412" cy="545988"/>
            </a:xfrm>
            <a:custGeom>
              <a:avLst/>
              <a:gdLst/>
              <a:ahLst/>
              <a:cxnLst>
                <a:cxn ang="0">
                  <a:pos x="1178" y="303"/>
                </a:cxn>
                <a:cxn ang="0">
                  <a:pos x="1092" y="679"/>
                </a:cxn>
                <a:cxn ang="0">
                  <a:pos x="1063" y="779"/>
                </a:cxn>
                <a:cxn ang="0">
                  <a:pos x="1054" y="794"/>
                </a:cxn>
                <a:cxn ang="0">
                  <a:pos x="1061" y="813"/>
                </a:cxn>
                <a:cxn ang="0">
                  <a:pos x="1064" y="830"/>
                </a:cxn>
                <a:cxn ang="0">
                  <a:pos x="1056" y="879"/>
                </a:cxn>
                <a:cxn ang="0">
                  <a:pos x="699" y="800"/>
                </a:cxn>
                <a:cxn ang="0">
                  <a:pos x="635" y="804"/>
                </a:cxn>
                <a:cxn ang="0">
                  <a:pos x="473" y="804"/>
                </a:cxn>
                <a:cxn ang="0">
                  <a:pos x="437" y="804"/>
                </a:cxn>
                <a:cxn ang="0">
                  <a:pos x="402" y="794"/>
                </a:cxn>
                <a:cxn ang="0">
                  <a:pos x="374" y="775"/>
                </a:cxn>
                <a:cxn ang="0">
                  <a:pos x="306" y="755"/>
                </a:cxn>
                <a:cxn ang="0">
                  <a:pos x="186" y="752"/>
                </a:cxn>
                <a:cxn ang="0">
                  <a:pos x="157" y="719"/>
                </a:cxn>
                <a:cxn ang="0">
                  <a:pos x="165" y="679"/>
                </a:cxn>
                <a:cxn ang="0">
                  <a:pos x="164" y="648"/>
                </a:cxn>
                <a:cxn ang="0">
                  <a:pos x="152" y="614"/>
                </a:cxn>
                <a:cxn ang="0">
                  <a:pos x="139" y="598"/>
                </a:cxn>
                <a:cxn ang="0">
                  <a:pos x="94" y="584"/>
                </a:cxn>
                <a:cxn ang="0">
                  <a:pos x="90" y="572"/>
                </a:cxn>
                <a:cxn ang="0">
                  <a:pos x="77" y="561"/>
                </a:cxn>
                <a:cxn ang="0">
                  <a:pos x="48" y="560"/>
                </a:cxn>
                <a:cxn ang="0">
                  <a:pos x="4" y="507"/>
                </a:cxn>
                <a:cxn ang="0">
                  <a:pos x="23" y="487"/>
                </a:cxn>
                <a:cxn ang="0">
                  <a:pos x="33" y="469"/>
                </a:cxn>
                <a:cxn ang="0">
                  <a:pos x="41" y="447"/>
                </a:cxn>
                <a:cxn ang="0">
                  <a:pos x="66" y="404"/>
                </a:cxn>
                <a:cxn ang="0">
                  <a:pos x="37" y="362"/>
                </a:cxn>
                <a:cxn ang="0">
                  <a:pos x="37" y="275"/>
                </a:cxn>
                <a:cxn ang="0">
                  <a:pos x="14" y="108"/>
                </a:cxn>
                <a:cxn ang="0">
                  <a:pos x="97" y="99"/>
                </a:cxn>
                <a:cxn ang="0">
                  <a:pos x="226" y="165"/>
                </a:cxn>
                <a:cxn ang="0">
                  <a:pos x="265" y="199"/>
                </a:cxn>
                <a:cxn ang="0">
                  <a:pos x="293" y="257"/>
                </a:cxn>
                <a:cxn ang="0">
                  <a:pos x="215" y="337"/>
                </a:cxn>
                <a:cxn ang="0">
                  <a:pos x="258" y="304"/>
                </a:cxn>
                <a:cxn ang="0">
                  <a:pos x="323" y="283"/>
                </a:cxn>
                <a:cxn ang="0">
                  <a:pos x="241" y="374"/>
                </a:cxn>
                <a:cxn ang="0">
                  <a:pos x="233" y="428"/>
                </a:cxn>
                <a:cxn ang="0">
                  <a:pos x="302" y="382"/>
                </a:cxn>
                <a:cxn ang="0">
                  <a:pos x="348" y="279"/>
                </a:cxn>
                <a:cxn ang="0">
                  <a:pos x="363" y="196"/>
                </a:cxn>
                <a:cxn ang="0">
                  <a:pos x="337" y="175"/>
                </a:cxn>
                <a:cxn ang="0">
                  <a:pos x="351" y="250"/>
                </a:cxn>
                <a:cxn ang="0">
                  <a:pos x="325" y="213"/>
                </a:cxn>
                <a:cxn ang="0">
                  <a:pos x="341" y="150"/>
                </a:cxn>
                <a:cxn ang="0">
                  <a:pos x="366" y="132"/>
                </a:cxn>
                <a:cxn ang="0">
                  <a:pos x="370" y="67"/>
                </a:cxn>
                <a:cxn ang="0">
                  <a:pos x="351" y="0"/>
                </a:cxn>
                <a:cxn ang="0">
                  <a:pos x="673" y="89"/>
                </a:cxn>
                <a:cxn ang="0">
                  <a:pos x="1093" y="200"/>
                </a:cxn>
                <a:cxn ang="0">
                  <a:pos x="1145" y="210"/>
                </a:cxn>
              </a:cxnLst>
              <a:rect l="0" t="0" r="r" b="b"/>
              <a:pathLst>
                <a:path w="1196" h="883">
                  <a:moveTo>
                    <a:pt x="1196" y="218"/>
                  </a:moveTo>
                  <a:lnTo>
                    <a:pt x="1196" y="218"/>
                  </a:lnTo>
                  <a:lnTo>
                    <a:pt x="1178" y="303"/>
                  </a:lnTo>
                  <a:lnTo>
                    <a:pt x="1138" y="487"/>
                  </a:lnTo>
                  <a:lnTo>
                    <a:pt x="1114" y="589"/>
                  </a:lnTo>
                  <a:lnTo>
                    <a:pt x="1092" y="679"/>
                  </a:lnTo>
                  <a:lnTo>
                    <a:pt x="1074" y="747"/>
                  </a:lnTo>
                  <a:lnTo>
                    <a:pt x="1067" y="768"/>
                  </a:lnTo>
                  <a:lnTo>
                    <a:pt x="1063" y="779"/>
                  </a:lnTo>
                  <a:lnTo>
                    <a:pt x="1063" y="779"/>
                  </a:lnTo>
                  <a:lnTo>
                    <a:pt x="1057" y="787"/>
                  </a:lnTo>
                  <a:lnTo>
                    <a:pt x="1054" y="794"/>
                  </a:lnTo>
                  <a:lnTo>
                    <a:pt x="1054" y="800"/>
                  </a:lnTo>
                  <a:lnTo>
                    <a:pt x="1056" y="804"/>
                  </a:lnTo>
                  <a:lnTo>
                    <a:pt x="1061" y="813"/>
                  </a:lnTo>
                  <a:lnTo>
                    <a:pt x="1064" y="820"/>
                  </a:lnTo>
                  <a:lnTo>
                    <a:pt x="1064" y="830"/>
                  </a:lnTo>
                  <a:lnTo>
                    <a:pt x="1064" y="830"/>
                  </a:lnTo>
                  <a:lnTo>
                    <a:pt x="1063" y="851"/>
                  </a:lnTo>
                  <a:lnTo>
                    <a:pt x="1059" y="868"/>
                  </a:lnTo>
                  <a:lnTo>
                    <a:pt x="1056" y="879"/>
                  </a:lnTo>
                  <a:lnTo>
                    <a:pt x="1054" y="883"/>
                  </a:lnTo>
                  <a:lnTo>
                    <a:pt x="748" y="804"/>
                  </a:lnTo>
                  <a:lnTo>
                    <a:pt x="699" y="800"/>
                  </a:lnTo>
                  <a:lnTo>
                    <a:pt x="681" y="807"/>
                  </a:lnTo>
                  <a:lnTo>
                    <a:pt x="656" y="800"/>
                  </a:lnTo>
                  <a:lnTo>
                    <a:pt x="635" y="804"/>
                  </a:lnTo>
                  <a:lnTo>
                    <a:pt x="504" y="809"/>
                  </a:lnTo>
                  <a:lnTo>
                    <a:pt x="490" y="798"/>
                  </a:lnTo>
                  <a:lnTo>
                    <a:pt x="473" y="804"/>
                  </a:lnTo>
                  <a:lnTo>
                    <a:pt x="461" y="808"/>
                  </a:lnTo>
                  <a:lnTo>
                    <a:pt x="449" y="808"/>
                  </a:lnTo>
                  <a:lnTo>
                    <a:pt x="437" y="804"/>
                  </a:lnTo>
                  <a:lnTo>
                    <a:pt x="437" y="798"/>
                  </a:lnTo>
                  <a:lnTo>
                    <a:pt x="415" y="800"/>
                  </a:lnTo>
                  <a:lnTo>
                    <a:pt x="402" y="794"/>
                  </a:lnTo>
                  <a:lnTo>
                    <a:pt x="394" y="787"/>
                  </a:lnTo>
                  <a:lnTo>
                    <a:pt x="394" y="779"/>
                  </a:lnTo>
                  <a:lnTo>
                    <a:pt x="374" y="775"/>
                  </a:lnTo>
                  <a:lnTo>
                    <a:pt x="341" y="768"/>
                  </a:lnTo>
                  <a:lnTo>
                    <a:pt x="318" y="757"/>
                  </a:lnTo>
                  <a:lnTo>
                    <a:pt x="306" y="755"/>
                  </a:lnTo>
                  <a:lnTo>
                    <a:pt x="280" y="757"/>
                  </a:lnTo>
                  <a:lnTo>
                    <a:pt x="238" y="765"/>
                  </a:lnTo>
                  <a:lnTo>
                    <a:pt x="186" y="752"/>
                  </a:lnTo>
                  <a:lnTo>
                    <a:pt x="155" y="725"/>
                  </a:lnTo>
                  <a:lnTo>
                    <a:pt x="155" y="725"/>
                  </a:lnTo>
                  <a:lnTo>
                    <a:pt x="157" y="719"/>
                  </a:lnTo>
                  <a:lnTo>
                    <a:pt x="161" y="702"/>
                  </a:lnTo>
                  <a:lnTo>
                    <a:pt x="164" y="691"/>
                  </a:lnTo>
                  <a:lnTo>
                    <a:pt x="165" y="679"/>
                  </a:lnTo>
                  <a:lnTo>
                    <a:pt x="165" y="664"/>
                  </a:lnTo>
                  <a:lnTo>
                    <a:pt x="164" y="648"/>
                  </a:lnTo>
                  <a:lnTo>
                    <a:pt x="164" y="648"/>
                  </a:lnTo>
                  <a:lnTo>
                    <a:pt x="161" y="634"/>
                  </a:lnTo>
                  <a:lnTo>
                    <a:pt x="157" y="622"/>
                  </a:lnTo>
                  <a:lnTo>
                    <a:pt x="152" y="614"/>
                  </a:lnTo>
                  <a:lnTo>
                    <a:pt x="147" y="607"/>
                  </a:lnTo>
                  <a:lnTo>
                    <a:pt x="143" y="603"/>
                  </a:lnTo>
                  <a:lnTo>
                    <a:pt x="139" y="598"/>
                  </a:lnTo>
                  <a:lnTo>
                    <a:pt x="134" y="597"/>
                  </a:lnTo>
                  <a:lnTo>
                    <a:pt x="114" y="593"/>
                  </a:lnTo>
                  <a:lnTo>
                    <a:pt x="94" y="584"/>
                  </a:lnTo>
                  <a:lnTo>
                    <a:pt x="94" y="584"/>
                  </a:lnTo>
                  <a:lnTo>
                    <a:pt x="94" y="580"/>
                  </a:lnTo>
                  <a:lnTo>
                    <a:pt x="90" y="572"/>
                  </a:lnTo>
                  <a:lnTo>
                    <a:pt x="87" y="568"/>
                  </a:lnTo>
                  <a:lnTo>
                    <a:pt x="83" y="564"/>
                  </a:lnTo>
                  <a:lnTo>
                    <a:pt x="77" y="561"/>
                  </a:lnTo>
                  <a:lnTo>
                    <a:pt x="71" y="560"/>
                  </a:lnTo>
                  <a:lnTo>
                    <a:pt x="71" y="560"/>
                  </a:lnTo>
                  <a:lnTo>
                    <a:pt x="48" y="560"/>
                  </a:lnTo>
                  <a:lnTo>
                    <a:pt x="18" y="551"/>
                  </a:lnTo>
                  <a:lnTo>
                    <a:pt x="0" y="537"/>
                  </a:lnTo>
                  <a:lnTo>
                    <a:pt x="4" y="507"/>
                  </a:lnTo>
                  <a:lnTo>
                    <a:pt x="15" y="476"/>
                  </a:lnTo>
                  <a:lnTo>
                    <a:pt x="19" y="472"/>
                  </a:lnTo>
                  <a:lnTo>
                    <a:pt x="23" y="487"/>
                  </a:lnTo>
                  <a:lnTo>
                    <a:pt x="28" y="493"/>
                  </a:lnTo>
                  <a:lnTo>
                    <a:pt x="33" y="486"/>
                  </a:lnTo>
                  <a:lnTo>
                    <a:pt x="33" y="469"/>
                  </a:lnTo>
                  <a:lnTo>
                    <a:pt x="50" y="461"/>
                  </a:lnTo>
                  <a:lnTo>
                    <a:pt x="51" y="454"/>
                  </a:lnTo>
                  <a:lnTo>
                    <a:pt x="41" y="447"/>
                  </a:lnTo>
                  <a:lnTo>
                    <a:pt x="34" y="442"/>
                  </a:lnTo>
                  <a:lnTo>
                    <a:pt x="30" y="411"/>
                  </a:lnTo>
                  <a:lnTo>
                    <a:pt x="66" y="404"/>
                  </a:lnTo>
                  <a:lnTo>
                    <a:pt x="76" y="393"/>
                  </a:lnTo>
                  <a:lnTo>
                    <a:pt x="44" y="374"/>
                  </a:lnTo>
                  <a:lnTo>
                    <a:pt x="37" y="362"/>
                  </a:lnTo>
                  <a:lnTo>
                    <a:pt x="29" y="294"/>
                  </a:lnTo>
                  <a:lnTo>
                    <a:pt x="28" y="279"/>
                  </a:lnTo>
                  <a:lnTo>
                    <a:pt x="37" y="275"/>
                  </a:lnTo>
                  <a:lnTo>
                    <a:pt x="36" y="192"/>
                  </a:lnTo>
                  <a:lnTo>
                    <a:pt x="15" y="169"/>
                  </a:lnTo>
                  <a:lnTo>
                    <a:pt x="14" y="108"/>
                  </a:lnTo>
                  <a:lnTo>
                    <a:pt x="36" y="79"/>
                  </a:lnTo>
                  <a:lnTo>
                    <a:pt x="46" y="47"/>
                  </a:lnTo>
                  <a:lnTo>
                    <a:pt x="97" y="99"/>
                  </a:lnTo>
                  <a:lnTo>
                    <a:pt x="151" y="139"/>
                  </a:lnTo>
                  <a:lnTo>
                    <a:pt x="193" y="158"/>
                  </a:lnTo>
                  <a:lnTo>
                    <a:pt x="226" y="165"/>
                  </a:lnTo>
                  <a:lnTo>
                    <a:pt x="243" y="165"/>
                  </a:lnTo>
                  <a:lnTo>
                    <a:pt x="255" y="167"/>
                  </a:lnTo>
                  <a:lnTo>
                    <a:pt x="265" y="199"/>
                  </a:lnTo>
                  <a:lnTo>
                    <a:pt x="302" y="193"/>
                  </a:lnTo>
                  <a:lnTo>
                    <a:pt x="308" y="240"/>
                  </a:lnTo>
                  <a:lnTo>
                    <a:pt x="293" y="257"/>
                  </a:lnTo>
                  <a:lnTo>
                    <a:pt x="252" y="283"/>
                  </a:lnTo>
                  <a:lnTo>
                    <a:pt x="222" y="321"/>
                  </a:lnTo>
                  <a:lnTo>
                    <a:pt x="215" y="337"/>
                  </a:lnTo>
                  <a:lnTo>
                    <a:pt x="225" y="343"/>
                  </a:lnTo>
                  <a:lnTo>
                    <a:pt x="241" y="325"/>
                  </a:lnTo>
                  <a:lnTo>
                    <a:pt x="258" y="304"/>
                  </a:lnTo>
                  <a:lnTo>
                    <a:pt x="297" y="281"/>
                  </a:lnTo>
                  <a:lnTo>
                    <a:pt x="323" y="265"/>
                  </a:lnTo>
                  <a:lnTo>
                    <a:pt x="323" y="283"/>
                  </a:lnTo>
                  <a:lnTo>
                    <a:pt x="306" y="294"/>
                  </a:lnTo>
                  <a:lnTo>
                    <a:pt x="290" y="346"/>
                  </a:lnTo>
                  <a:lnTo>
                    <a:pt x="241" y="374"/>
                  </a:lnTo>
                  <a:lnTo>
                    <a:pt x="216" y="401"/>
                  </a:lnTo>
                  <a:lnTo>
                    <a:pt x="212" y="422"/>
                  </a:lnTo>
                  <a:lnTo>
                    <a:pt x="233" y="428"/>
                  </a:lnTo>
                  <a:lnTo>
                    <a:pt x="257" y="404"/>
                  </a:lnTo>
                  <a:lnTo>
                    <a:pt x="280" y="385"/>
                  </a:lnTo>
                  <a:lnTo>
                    <a:pt x="302" y="382"/>
                  </a:lnTo>
                  <a:lnTo>
                    <a:pt x="322" y="362"/>
                  </a:lnTo>
                  <a:lnTo>
                    <a:pt x="330" y="317"/>
                  </a:lnTo>
                  <a:lnTo>
                    <a:pt x="348" y="279"/>
                  </a:lnTo>
                  <a:lnTo>
                    <a:pt x="370" y="251"/>
                  </a:lnTo>
                  <a:lnTo>
                    <a:pt x="376" y="231"/>
                  </a:lnTo>
                  <a:lnTo>
                    <a:pt x="363" y="196"/>
                  </a:lnTo>
                  <a:lnTo>
                    <a:pt x="365" y="156"/>
                  </a:lnTo>
                  <a:lnTo>
                    <a:pt x="349" y="160"/>
                  </a:lnTo>
                  <a:lnTo>
                    <a:pt x="337" y="175"/>
                  </a:lnTo>
                  <a:lnTo>
                    <a:pt x="344" y="211"/>
                  </a:lnTo>
                  <a:lnTo>
                    <a:pt x="354" y="242"/>
                  </a:lnTo>
                  <a:lnTo>
                    <a:pt x="351" y="250"/>
                  </a:lnTo>
                  <a:lnTo>
                    <a:pt x="345" y="244"/>
                  </a:lnTo>
                  <a:lnTo>
                    <a:pt x="337" y="238"/>
                  </a:lnTo>
                  <a:lnTo>
                    <a:pt x="325" y="213"/>
                  </a:lnTo>
                  <a:lnTo>
                    <a:pt x="318" y="192"/>
                  </a:lnTo>
                  <a:lnTo>
                    <a:pt x="316" y="171"/>
                  </a:lnTo>
                  <a:lnTo>
                    <a:pt x="341" y="150"/>
                  </a:lnTo>
                  <a:lnTo>
                    <a:pt x="348" y="129"/>
                  </a:lnTo>
                  <a:lnTo>
                    <a:pt x="345" y="110"/>
                  </a:lnTo>
                  <a:lnTo>
                    <a:pt x="366" y="132"/>
                  </a:lnTo>
                  <a:lnTo>
                    <a:pt x="373" y="138"/>
                  </a:lnTo>
                  <a:lnTo>
                    <a:pt x="374" y="111"/>
                  </a:lnTo>
                  <a:lnTo>
                    <a:pt x="370" y="67"/>
                  </a:lnTo>
                  <a:lnTo>
                    <a:pt x="370" y="56"/>
                  </a:lnTo>
                  <a:lnTo>
                    <a:pt x="356" y="53"/>
                  </a:lnTo>
                  <a:lnTo>
                    <a:pt x="351" y="0"/>
                  </a:lnTo>
                  <a:lnTo>
                    <a:pt x="351" y="0"/>
                  </a:lnTo>
                  <a:lnTo>
                    <a:pt x="492" y="39"/>
                  </a:lnTo>
                  <a:lnTo>
                    <a:pt x="673" y="89"/>
                  </a:lnTo>
                  <a:lnTo>
                    <a:pt x="673" y="89"/>
                  </a:lnTo>
                  <a:lnTo>
                    <a:pt x="1093" y="200"/>
                  </a:lnTo>
                  <a:lnTo>
                    <a:pt x="1093" y="200"/>
                  </a:lnTo>
                  <a:lnTo>
                    <a:pt x="1111" y="204"/>
                  </a:lnTo>
                  <a:lnTo>
                    <a:pt x="1128" y="207"/>
                  </a:lnTo>
                  <a:lnTo>
                    <a:pt x="1145" y="210"/>
                  </a:lnTo>
                  <a:lnTo>
                    <a:pt x="1196" y="21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62B5E3F8-6D58-4941-B3DE-D02C58D0B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8141" y="3429823"/>
              <a:ext cx="741099" cy="792146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252" y="123"/>
                </a:cxn>
                <a:cxn ang="0">
                  <a:pos x="1246" y="240"/>
                </a:cxn>
                <a:cxn ang="0">
                  <a:pos x="1234" y="240"/>
                </a:cxn>
                <a:cxn ang="0">
                  <a:pos x="1152" y="1238"/>
                </a:cxn>
                <a:cxn ang="0">
                  <a:pos x="504" y="1178"/>
                </a:cxn>
                <a:cxn ang="0">
                  <a:pos x="497" y="1230"/>
                </a:cxn>
                <a:cxn ang="0">
                  <a:pos x="176" y="1193"/>
                </a:cxn>
                <a:cxn ang="0">
                  <a:pos x="155" y="1284"/>
                </a:cxn>
                <a:cxn ang="0">
                  <a:pos x="0" y="1262"/>
                </a:cxn>
                <a:cxn ang="0">
                  <a:pos x="185" y="0"/>
                </a:cxn>
              </a:cxnLst>
              <a:rect l="0" t="0" r="r" b="b"/>
              <a:pathLst>
                <a:path w="1252" h="1284">
                  <a:moveTo>
                    <a:pt x="185" y="0"/>
                  </a:moveTo>
                  <a:lnTo>
                    <a:pt x="1252" y="123"/>
                  </a:lnTo>
                  <a:lnTo>
                    <a:pt x="1246" y="240"/>
                  </a:lnTo>
                  <a:lnTo>
                    <a:pt x="1234" y="240"/>
                  </a:lnTo>
                  <a:lnTo>
                    <a:pt x="1152" y="1238"/>
                  </a:lnTo>
                  <a:lnTo>
                    <a:pt x="504" y="1178"/>
                  </a:lnTo>
                  <a:lnTo>
                    <a:pt x="497" y="1230"/>
                  </a:lnTo>
                  <a:lnTo>
                    <a:pt x="176" y="1193"/>
                  </a:lnTo>
                  <a:lnTo>
                    <a:pt x="155" y="1284"/>
                  </a:lnTo>
                  <a:lnTo>
                    <a:pt x="0" y="126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E1EB3F7-58C7-A447-AB37-F3EB9DDF9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4723" y="3577888"/>
              <a:ext cx="1468014" cy="1512110"/>
            </a:xfrm>
            <a:custGeom>
              <a:avLst/>
              <a:gdLst/>
              <a:ahLst/>
              <a:cxnLst>
                <a:cxn ang="0">
                  <a:pos x="2477" y="1285"/>
                </a:cxn>
                <a:cxn ang="0">
                  <a:pos x="2454" y="1181"/>
                </a:cxn>
                <a:cxn ang="0">
                  <a:pos x="2395" y="719"/>
                </a:cxn>
                <a:cxn ang="0">
                  <a:pos x="2294" y="702"/>
                </a:cxn>
                <a:cxn ang="0">
                  <a:pos x="2190" y="645"/>
                </a:cxn>
                <a:cxn ang="0">
                  <a:pos x="2078" y="641"/>
                </a:cxn>
                <a:cxn ang="0">
                  <a:pos x="2011" y="650"/>
                </a:cxn>
                <a:cxn ang="0">
                  <a:pos x="1939" y="672"/>
                </a:cxn>
                <a:cxn ang="0">
                  <a:pos x="1828" y="648"/>
                </a:cxn>
                <a:cxn ang="0">
                  <a:pos x="1792" y="638"/>
                </a:cxn>
                <a:cxn ang="0">
                  <a:pos x="1709" y="613"/>
                </a:cxn>
                <a:cxn ang="0">
                  <a:pos x="1656" y="612"/>
                </a:cxn>
                <a:cxn ang="0">
                  <a:pos x="1561" y="586"/>
                </a:cxn>
                <a:cxn ang="0">
                  <a:pos x="1480" y="557"/>
                </a:cxn>
                <a:cxn ang="0">
                  <a:pos x="1389" y="509"/>
                </a:cxn>
                <a:cxn ang="0">
                  <a:pos x="1332" y="494"/>
                </a:cxn>
                <a:cxn ang="0">
                  <a:pos x="686" y="998"/>
                </a:cxn>
                <a:cxn ang="0">
                  <a:pos x="14" y="1003"/>
                </a:cxn>
                <a:cxn ang="0">
                  <a:pos x="72" y="1080"/>
                </a:cxn>
                <a:cxn ang="0">
                  <a:pos x="124" y="1126"/>
                </a:cxn>
                <a:cxn ang="0">
                  <a:pos x="228" y="1230"/>
                </a:cxn>
                <a:cxn ang="0">
                  <a:pos x="301" y="1306"/>
                </a:cxn>
                <a:cxn ang="0">
                  <a:pos x="322" y="1423"/>
                </a:cxn>
                <a:cxn ang="0">
                  <a:pos x="362" y="1527"/>
                </a:cxn>
                <a:cxn ang="0">
                  <a:pos x="407" y="1568"/>
                </a:cxn>
                <a:cxn ang="0">
                  <a:pos x="489" y="1627"/>
                </a:cxn>
                <a:cxn ang="0">
                  <a:pos x="601" y="1686"/>
                </a:cxn>
                <a:cxn ang="0">
                  <a:pos x="659" y="1638"/>
                </a:cxn>
                <a:cxn ang="0">
                  <a:pos x="701" y="1550"/>
                </a:cxn>
                <a:cxn ang="0">
                  <a:pos x="812" y="1509"/>
                </a:cxn>
                <a:cxn ang="0">
                  <a:pos x="936" y="1535"/>
                </a:cxn>
                <a:cxn ang="0">
                  <a:pos x="1011" y="1602"/>
                </a:cxn>
                <a:cxn ang="0">
                  <a:pos x="1104" y="1754"/>
                </a:cxn>
                <a:cxn ang="0">
                  <a:pos x="1160" y="1883"/>
                </a:cxn>
                <a:cxn ang="0">
                  <a:pos x="1294" y="2039"/>
                </a:cxn>
                <a:cxn ang="0">
                  <a:pos x="1309" y="2133"/>
                </a:cxn>
                <a:cxn ang="0">
                  <a:pos x="1370" y="2286"/>
                </a:cxn>
                <a:cxn ang="0">
                  <a:pos x="1505" y="2350"/>
                </a:cxn>
                <a:cxn ang="0">
                  <a:pos x="1599" y="2403"/>
                </a:cxn>
                <a:cxn ang="0">
                  <a:pos x="1681" y="2427"/>
                </a:cxn>
                <a:cxn ang="0">
                  <a:pos x="1768" y="2422"/>
                </a:cxn>
                <a:cxn ang="0">
                  <a:pos x="1743" y="2334"/>
                </a:cxn>
                <a:cxn ang="0">
                  <a:pos x="1696" y="2219"/>
                </a:cxn>
                <a:cxn ang="0">
                  <a:pos x="1749" y="2029"/>
                </a:cxn>
                <a:cxn ang="0">
                  <a:pos x="1711" y="1985"/>
                </a:cxn>
                <a:cxn ang="0">
                  <a:pos x="1793" y="1950"/>
                </a:cxn>
                <a:cxn ang="0">
                  <a:pos x="1782" y="1922"/>
                </a:cxn>
                <a:cxn ang="0">
                  <a:pos x="1861" y="1924"/>
                </a:cxn>
                <a:cxn ang="0">
                  <a:pos x="1849" y="1899"/>
                </a:cxn>
                <a:cxn ang="0">
                  <a:pos x="1907" y="1876"/>
                </a:cxn>
                <a:cxn ang="0">
                  <a:pos x="1901" y="1815"/>
                </a:cxn>
                <a:cxn ang="0">
                  <a:pos x="1964" y="1810"/>
                </a:cxn>
                <a:cxn ang="0">
                  <a:pos x="2018" y="1806"/>
                </a:cxn>
                <a:cxn ang="0">
                  <a:pos x="2173" y="1725"/>
                </a:cxn>
                <a:cxn ang="0">
                  <a:pos x="2219" y="1674"/>
                </a:cxn>
                <a:cxn ang="0">
                  <a:pos x="2216" y="1625"/>
                </a:cxn>
                <a:cxn ang="0">
                  <a:pos x="2255" y="1571"/>
                </a:cxn>
                <a:cxn ang="0">
                  <a:pos x="2265" y="1641"/>
                </a:cxn>
                <a:cxn ang="0">
                  <a:pos x="2412" y="1584"/>
                </a:cxn>
                <a:cxn ang="0">
                  <a:pos x="2459" y="1474"/>
                </a:cxn>
              </a:cxnLst>
              <a:rect l="0" t="0" r="r" b="b"/>
              <a:pathLst>
                <a:path w="2484" h="2452">
                  <a:moveTo>
                    <a:pt x="2451" y="1388"/>
                  </a:moveTo>
                  <a:lnTo>
                    <a:pt x="2469" y="1348"/>
                  </a:lnTo>
                  <a:lnTo>
                    <a:pt x="2484" y="1317"/>
                  </a:lnTo>
                  <a:lnTo>
                    <a:pt x="2477" y="1285"/>
                  </a:lnTo>
                  <a:lnTo>
                    <a:pt x="2469" y="1239"/>
                  </a:lnTo>
                  <a:lnTo>
                    <a:pt x="2463" y="1226"/>
                  </a:lnTo>
                  <a:lnTo>
                    <a:pt x="2463" y="1194"/>
                  </a:lnTo>
                  <a:lnTo>
                    <a:pt x="2454" y="1181"/>
                  </a:lnTo>
                  <a:lnTo>
                    <a:pt x="2432" y="1131"/>
                  </a:lnTo>
                  <a:lnTo>
                    <a:pt x="2432" y="1121"/>
                  </a:lnTo>
                  <a:lnTo>
                    <a:pt x="2395" y="1085"/>
                  </a:lnTo>
                  <a:lnTo>
                    <a:pt x="2395" y="719"/>
                  </a:lnTo>
                  <a:lnTo>
                    <a:pt x="2339" y="713"/>
                  </a:lnTo>
                  <a:lnTo>
                    <a:pt x="2326" y="722"/>
                  </a:lnTo>
                  <a:lnTo>
                    <a:pt x="2312" y="716"/>
                  </a:lnTo>
                  <a:lnTo>
                    <a:pt x="2294" y="702"/>
                  </a:lnTo>
                  <a:lnTo>
                    <a:pt x="2275" y="691"/>
                  </a:lnTo>
                  <a:lnTo>
                    <a:pt x="2248" y="691"/>
                  </a:lnTo>
                  <a:lnTo>
                    <a:pt x="2214" y="668"/>
                  </a:lnTo>
                  <a:lnTo>
                    <a:pt x="2190" y="645"/>
                  </a:lnTo>
                  <a:lnTo>
                    <a:pt x="2162" y="636"/>
                  </a:lnTo>
                  <a:lnTo>
                    <a:pt x="2123" y="647"/>
                  </a:lnTo>
                  <a:lnTo>
                    <a:pt x="2108" y="644"/>
                  </a:lnTo>
                  <a:lnTo>
                    <a:pt x="2078" y="641"/>
                  </a:lnTo>
                  <a:lnTo>
                    <a:pt x="2064" y="652"/>
                  </a:lnTo>
                  <a:lnTo>
                    <a:pt x="2046" y="658"/>
                  </a:lnTo>
                  <a:lnTo>
                    <a:pt x="2029" y="647"/>
                  </a:lnTo>
                  <a:lnTo>
                    <a:pt x="2011" y="650"/>
                  </a:lnTo>
                  <a:lnTo>
                    <a:pt x="1997" y="662"/>
                  </a:lnTo>
                  <a:lnTo>
                    <a:pt x="1972" y="680"/>
                  </a:lnTo>
                  <a:lnTo>
                    <a:pt x="1949" y="686"/>
                  </a:lnTo>
                  <a:lnTo>
                    <a:pt x="1939" y="672"/>
                  </a:lnTo>
                  <a:lnTo>
                    <a:pt x="1921" y="655"/>
                  </a:lnTo>
                  <a:lnTo>
                    <a:pt x="1879" y="656"/>
                  </a:lnTo>
                  <a:lnTo>
                    <a:pt x="1853" y="644"/>
                  </a:lnTo>
                  <a:lnTo>
                    <a:pt x="1828" y="648"/>
                  </a:lnTo>
                  <a:lnTo>
                    <a:pt x="1814" y="670"/>
                  </a:lnTo>
                  <a:lnTo>
                    <a:pt x="1806" y="675"/>
                  </a:lnTo>
                  <a:lnTo>
                    <a:pt x="1799" y="647"/>
                  </a:lnTo>
                  <a:lnTo>
                    <a:pt x="1792" y="638"/>
                  </a:lnTo>
                  <a:lnTo>
                    <a:pt x="1759" y="659"/>
                  </a:lnTo>
                  <a:lnTo>
                    <a:pt x="1749" y="638"/>
                  </a:lnTo>
                  <a:lnTo>
                    <a:pt x="1717" y="613"/>
                  </a:lnTo>
                  <a:lnTo>
                    <a:pt x="1709" y="613"/>
                  </a:lnTo>
                  <a:lnTo>
                    <a:pt x="1697" y="629"/>
                  </a:lnTo>
                  <a:lnTo>
                    <a:pt x="1679" y="643"/>
                  </a:lnTo>
                  <a:lnTo>
                    <a:pt x="1663" y="640"/>
                  </a:lnTo>
                  <a:lnTo>
                    <a:pt x="1656" y="612"/>
                  </a:lnTo>
                  <a:lnTo>
                    <a:pt x="1642" y="611"/>
                  </a:lnTo>
                  <a:lnTo>
                    <a:pt x="1624" y="579"/>
                  </a:lnTo>
                  <a:lnTo>
                    <a:pt x="1582" y="575"/>
                  </a:lnTo>
                  <a:lnTo>
                    <a:pt x="1561" y="586"/>
                  </a:lnTo>
                  <a:lnTo>
                    <a:pt x="1545" y="569"/>
                  </a:lnTo>
                  <a:lnTo>
                    <a:pt x="1538" y="572"/>
                  </a:lnTo>
                  <a:lnTo>
                    <a:pt x="1512" y="575"/>
                  </a:lnTo>
                  <a:lnTo>
                    <a:pt x="1480" y="557"/>
                  </a:lnTo>
                  <a:lnTo>
                    <a:pt x="1437" y="555"/>
                  </a:lnTo>
                  <a:lnTo>
                    <a:pt x="1425" y="516"/>
                  </a:lnTo>
                  <a:lnTo>
                    <a:pt x="1405" y="504"/>
                  </a:lnTo>
                  <a:lnTo>
                    <a:pt x="1389" y="509"/>
                  </a:lnTo>
                  <a:lnTo>
                    <a:pt x="1378" y="505"/>
                  </a:lnTo>
                  <a:lnTo>
                    <a:pt x="1359" y="508"/>
                  </a:lnTo>
                  <a:lnTo>
                    <a:pt x="1346" y="509"/>
                  </a:lnTo>
                  <a:lnTo>
                    <a:pt x="1332" y="494"/>
                  </a:lnTo>
                  <a:lnTo>
                    <a:pt x="1294" y="459"/>
                  </a:lnTo>
                  <a:lnTo>
                    <a:pt x="1314" y="33"/>
                  </a:lnTo>
                  <a:lnTo>
                    <a:pt x="768" y="0"/>
                  </a:lnTo>
                  <a:lnTo>
                    <a:pt x="686" y="998"/>
                  </a:lnTo>
                  <a:lnTo>
                    <a:pt x="38" y="938"/>
                  </a:lnTo>
                  <a:lnTo>
                    <a:pt x="31" y="990"/>
                  </a:lnTo>
                  <a:lnTo>
                    <a:pt x="0" y="987"/>
                  </a:lnTo>
                  <a:lnTo>
                    <a:pt x="14" y="1003"/>
                  </a:lnTo>
                  <a:lnTo>
                    <a:pt x="41" y="1022"/>
                  </a:lnTo>
                  <a:lnTo>
                    <a:pt x="53" y="1044"/>
                  </a:lnTo>
                  <a:lnTo>
                    <a:pt x="60" y="1059"/>
                  </a:lnTo>
                  <a:lnTo>
                    <a:pt x="72" y="1080"/>
                  </a:lnTo>
                  <a:lnTo>
                    <a:pt x="85" y="1087"/>
                  </a:lnTo>
                  <a:lnTo>
                    <a:pt x="103" y="1094"/>
                  </a:lnTo>
                  <a:lnTo>
                    <a:pt x="117" y="1110"/>
                  </a:lnTo>
                  <a:lnTo>
                    <a:pt x="124" y="1126"/>
                  </a:lnTo>
                  <a:lnTo>
                    <a:pt x="142" y="1151"/>
                  </a:lnTo>
                  <a:lnTo>
                    <a:pt x="168" y="1170"/>
                  </a:lnTo>
                  <a:lnTo>
                    <a:pt x="213" y="1230"/>
                  </a:lnTo>
                  <a:lnTo>
                    <a:pt x="228" y="1230"/>
                  </a:lnTo>
                  <a:lnTo>
                    <a:pt x="245" y="1248"/>
                  </a:lnTo>
                  <a:lnTo>
                    <a:pt x="267" y="1260"/>
                  </a:lnTo>
                  <a:lnTo>
                    <a:pt x="292" y="1284"/>
                  </a:lnTo>
                  <a:lnTo>
                    <a:pt x="301" y="1306"/>
                  </a:lnTo>
                  <a:lnTo>
                    <a:pt x="307" y="1348"/>
                  </a:lnTo>
                  <a:lnTo>
                    <a:pt x="322" y="1378"/>
                  </a:lnTo>
                  <a:lnTo>
                    <a:pt x="329" y="1398"/>
                  </a:lnTo>
                  <a:lnTo>
                    <a:pt x="322" y="1423"/>
                  </a:lnTo>
                  <a:lnTo>
                    <a:pt x="322" y="1450"/>
                  </a:lnTo>
                  <a:lnTo>
                    <a:pt x="336" y="1481"/>
                  </a:lnTo>
                  <a:lnTo>
                    <a:pt x="356" y="1509"/>
                  </a:lnTo>
                  <a:lnTo>
                    <a:pt x="362" y="1527"/>
                  </a:lnTo>
                  <a:lnTo>
                    <a:pt x="371" y="1535"/>
                  </a:lnTo>
                  <a:lnTo>
                    <a:pt x="382" y="1543"/>
                  </a:lnTo>
                  <a:lnTo>
                    <a:pt x="396" y="1556"/>
                  </a:lnTo>
                  <a:lnTo>
                    <a:pt x="407" y="1568"/>
                  </a:lnTo>
                  <a:lnTo>
                    <a:pt x="432" y="1591"/>
                  </a:lnTo>
                  <a:lnTo>
                    <a:pt x="444" y="1604"/>
                  </a:lnTo>
                  <a:lnTo>
                    <a:pt x="464" y="1607"/>
                  </a:lnTo>
                  <a:lnTo>
                    <a:pt x="489" y="1627"/>
                  </a:lnTo>
                  <a:lnTo>
                    <a:pt x="522" y="1642"/>
                  </a:lnTo>
                  <a:lnTo>
                    <a:pt x="557" y="1668"/>
                  </a:lnTo>
                  <a:lnTo>
                    <a:pt x="578" y="1677"/>
                  </a:lnTo>
                  <a:lnTo>
                    <a:pt x="601" y="1686"/>
                  </a:lnTo>
                  <a:lnTo>
                    <a:pt x="625" y="1688"/>
                  </a:lnTo>
                  <a:lnTo>
                    <a:pt x="634" y="1663"/>
                  </a:lnTo>
                  <a:lnTo>
                    <a:pt x="650" y="1643"/>
                  </a:lnTo>
                  <a:lnTo>
                    <a:pt x="659" y="1638"/>
                  </a:lnTo>
                  <a:lnTo>
                    <a:pt x="677" y="1629"/>
                  </a:lnTo>
                  <a:lnTo>
                    <a:pt x="677" y="1600"/>
                  </a:lnTo>
                  <a:lnTo>
                    <a:pt x="690" y="1584"/>
                  </a:lnTo>
                  <a:lnTo>
                    <a:pt x="701" y="1550"/>
                  </a:lnTo>
                  <a:lnTo>
                    <a:pt x="730" y="1525"/>
                  </a:lnTo>
                  <a:lnTo>
                    <a:pt x="768" y="1516"/>
                  </a:lnTo>
                  <a:lnTo>
                    <a:pt x="791" y="1509"/>
                  </a:lnTo>
                  <a:lnTo>
                    <a:pt x="812" y="1509"/>
                  </a:lnTo>
                  <a:lnTo>
                    <a:pt x="844" y="1523"/>
                  </a:lnTo>
                  <a:lnTo>
                    <a:pt x="875" y="1527"/>
                  </a:lnTo>
                  <a:lnTo>
                    <a:pt x="894" y="1527"/>
                  </a:lnTo>
                  <a:lnTo>
                    <a:pt x="936" y="1535"/>
                  </a:lnTo>
                  <a:lnTo>
                    <a:pt x="952" y="1545"/>
                  </a:lnTo>
                  <a:lnTo>
                    <a:pt x="966" y="1574"/>
                  </a:lnTo>
                  <a:lnTo>
                    <a:pt x="983" y="1574"/>
                  </a:lnTo>
                  <a:lnTo>
                    <a:pt x="1011" y="1602"/>
                  </a:lnTo>
                  <a:lnTo>
                    <a:pt x="1026" y="1613"/>
                  </a:lnTo>
                  <a:lnTo>
                    <a:pt x="1048" y="1646"/>
                  </a:lnTo>
                  <a:lnTo>
                    <a:pt x="1079" y="1693"/>
                  </a:lnTo>
                  <a:lnTo>
                    <a:pt x="1104" y="1754"/>
                  </a:lnTo>
                  <a:lnTo>
                    <a:pt x="1119" y="1778"/>
                  </a:lnTo>
                  <a:lnTo>
                    <a:pt x="1138" y="1821"/>
                  </a:lnTo>
                  <a:lnTo>
                    <a:pt x="1138" y="1840"/>
                  </a:lnTo>
                  <a:lnTo>
                    <a:pt x="1160" y="1883"/>
                  </a:lnTo>
                  <a:lnTo>
                    <a:pt x="1201" y="1921"/>
                  </a:lnTo>
                  <a:lnTo>
                    <a:pt x="1213" y="1965"/>
                  </a:lnTo>
                  <a:lnTo>
                    <a:pt x="1267" y="2029"/>
                  </a:lnTo>
                  <a:lnTo>
                    <a:pt x="1294" y="2039"/>
                  </a:lnTo>
                  <a:lnTo>
                    <a:pt x="1289" y="2089"/>
                  </a:lnTo>
                  <a:lnTo>
                    <a:pt x="1281" y="2103"/>
                  </a:lnTo>
                  <a:lnTo>
                    <a:pt x="1291" y="2117"/>
                  </a:lnTo>
                  <a:lnTo>
                    <a:pt x="1309" y="2133"/>
                  </a:lnTo>
                  <a:lnTo>
                    <a:pt x="1309" y="2164"/>
                  </a:lnTo>
                  <a:lnTo>
                    <a:pt x="1341" y="2223"/>
                  </a:lnTo>
                  <a:lnTo>
                    <a:pt x="1355" y="2261"/>
                  </a:lnTo>
                  <a:lnTo>
                    <a:pt x="1370" y="2286"/>
                  </a:lnTo>
                  <a:lnTo>
                    <a:pt x="1381" y="2310"/>
                  </a:lnTo>
                  <a:lnTo>
                    <a:pt x="1427" y="2318"/>
                  </a:lnTo>
                  <a:lnTo>
                    <a:pt x="1457" y="2350"/>
                  </a:lnTo>
                  <a:lnTo>
                    <a:pt x="1505" y="2350"/>
                  </a:lnTo>
                  <a:lnTo>
                    <a:pt x="1539" y="2384"/>
                  </a:lnTo>
                  <a:lnTo>
                    <a:pt x="1561" y="2384"/>
                  </a:lnTo>
                  <a:lnTo>
                    <a:pt x="1578" y="2401"/>
                  </a:lnTo>
                  <a:lnTo>
                    <a:pt x="1599" y="2403"/>
                  </a:lnTo>
                  <a:lnTo>
                    <a:pt x="1607" y="2394"/>
                  </a:lnTo>
                  <a:lnTo>
                    <a:pt x="1660" y="2405"/>
                  </a:lnTo>
                  <a:lnTo>
                    <a:pt x="1660" y="2411"/>
                  </a:lnTo>
                  <a:lnTo>
                    <a:pt x="1681" y="2427"/>
                  </a:lnTo>
                  <a:lnTo>
                    <a:pt x="1709" y="2452"/>
                  </a:lnTo>
                  <a:lnTo>
                    <a:pt x="1721" y="2443"/>
                  </a:lnTo>
                  <a:lnTo>
                    <a:pt x="1731" y="2426"/>
                  </a:lnTo>
                  <a:lnTo>
                    <a:pt x="1768" y="2422"/>
                  </a:lnTo>
                  <a:lnTo>
                    <a:pt x="1759" y="2394"/>
                  </a:lnTo>
                  <a:lnTo>
                    <a:pt x="1757" y="2378"/>
                  </a:lnTo>
                  <a:lnTo>
                    <a:pt x="1752" y="2358"/>
                  </a:lnTo>
                  <a:lnTo>
                    <a:pt x="1743" y="2334"/>
                  </a:lnTo>
                  <a:lnTo>
                    <a:pt x="1725" y="2325"/>
                  </a:lnTo>
                  <a:lnTo>
                    <a:pt x="1717" y="2291"/>
                  </a:lnTo>
                  <a:lnTo>
                    <a:pt x="1711" y="2253"/>
                  </a:lnTo>
                  <a:lnTo>
                    <a:pt x="1696" y="2219"/>
                  </a:lnTo>
                  <a:lnTo>
                    <a:pt x="1697" y="2186"/>
                  </a:lnTo>
                  <a:lnTo>
                    <a:pt x="1713" y="2136"/>
                  </a:lnTo>
                  <a:lnTo>
                    <a:pt x="1724" y="2089"/>
                  </a:lnTo>
                  <a:lnTo>
                    <a:pt x="1749" y="2029"/>
                  </a:lnTo>
                  <a:lnTo>
                    <a:pt x="1743" y="2021"/>
                  </a:lnTo>
                  <a:lnTo>
                    <a:pt x="1729" y="2011"/>
                  </a:lnTo>
                  <a:lnTo>
                    <a:pt x="1711" y="1994"/>
                  </a:lnTo>
                  <a:lnTo>
                    <a:pt x="1711" y="1985"/>
                  </a:lnTo>
                  <a:lnTo>
                    <a:pt x="1721" y="1989"/>
                  </a:lnTo>
                  <a:lnTo>
                    <a:pt x="1771" y="1986"/>
                  </a:lnTo>
                  <a:lnTo>
                    <a:pt x="1779" y="1979"/>
                  </a:lnTo>
                  <a:lnTo>
                    <a:pt x="1793" y="1950"/>
                  </a:lnTo>
                  <a:lnTo>
                    <a:pt x="1779" y="1950"/>
                  </a:lnTo>
                  <a:lnTo>
                    <a:pt x="1774" y="1938"/>
                  </a:lnTo>
                  <a:lnTo>
                    <a:pt x="1772" y="1929"/>
                  </a:lnTo>
                  <a:lnTo>
                    <a:pt x="1782" y="1922"/>
                  </a:lnTo>
                  <a:lnTo>
                    <a:pt x="1807" y="1922"/>
                  </a:lnTo>
                  <a:lnTo>
                    <a:pt x="1832" y="1921"/>
                  </a:lnTo>
                  <a:lnTo>
                    <a:pt x="1845" y="1928"/>
                  </a:lnTo>
                  <a:lnTo>
                    <a:pt x="1861" y="1924"/>
                  </a:lnTo>
                  <a:lnTo>
                    <a:pt x="1888" y="1899"/>
                  </a:lnTo>
                  <a:lnTo>
                    <a:pt x="1879" y="1901"/>
                  </a:lnTo>
                  <a:lnTo>
                    <a:pt x="1856" y="1914"/>
                  </a:lnTo>
                  <a:lnTo>
                    <a:pt x="1849" y="1899"/>
                  </a:lnTo>
                  <a:lnTo>
                    <a:pt x="1861" y="1863"/>
                  </a:lnTo>
                  <a:lnTo>
                    <a:pt x="1871" y="1871"/>
                  </a:lnTo>
                  <a:lnTo>
                    <a:pt x="1883" y="1879"/>
                  </a:lnTo>
                  <a:lnTo>
                    <a:pt x="1907" y="1876"/>
                  </a:lnTo>
                  <a:lnTo>
                    <a:pt x="1922" y="1868"/>
                  </a:lnTo>
                  <a:lnTo>
                    <a:pt x="1918" y="1846"/>
                  </a:lnTo>
                  <a:lnTo>
                    <a:pt x="1897" y="1822"/>
                  </a:lnTo>
                  <a:lnTo>
                    <a:pt x="1901" y="1815"/>
                  </a:lnTo>
                  <a:lnTo>
                    <a:pt x="1922" y="1820"/>
                  </a:lnTo>
                  <a:lnTo>
                    <a:pt x="1936" y="1807"/>
                  </a:lnTo>
                  <a:lnTo>
                    <a:pt x="1947" y="1815"/>
                  </a:lnTo>
                  <a:lnTo>
                    <a:pt x="1964" y="1810"/>
                  </a:lnTo>
                  <a:lnTo>
                    <a:pt x="1972" y="1817"/>
                  </a:lnTo>
                  <a:lnTo>
                    <a:pt x="1986" y="1831"/>
                  </a:lnTo>
                  <a:lnTo>
                    <a:pt x="2004" y="1820"/>
                  </a:lnTo>
                  <a:lnTo>
                    <a:pt x="2018" y="1806"/>
                  </a:lnTo>
                  <a:lnTo>
                    <a:pt x="2057" y="1797"/>
                  </a:lnTo>
                  <a:lnTo>
                    <a:pt x="2097" y="1788"/>
                  </a:lnTo>
                  <a:lnTo>
                    <a:pt x="2158" y="1756"/>
                  </a:lnTo>
                  <a:lnTo>
                    <a:pt x="2173" y="1725"/>
                  </a:lnTo>
                  <a:lnTo>
                    <a:pt x="2178" y="1695"/>
                  </a:lnTo>
                  <a:lnTo>
                    <a:pt x="2197" y="1685"/>
                  </a:lnTo>
                  <a:lnTo>
                    <a:pt x="2208" y="1684"/>
                  </a:lnTo>
                  <a:lnTo>
                    <a:pt x="2219" y="1674"/>
                  </a:lnTo>
                  <a:lnTo>
                    <a:pt x="2233" y="1664"/>
                  </a:lnTo>
                  <a:lnTo>
                    <a:pt x="2228" y="1647"/>
                  </a:lnTo>
                  <a:lnTo>
                    <a:pt x="2222" y="1631"/>
                  </a:lnTo>
                  <a:lnTo>
                    <a:pt x="2216" y="1625"/>
                  </a:lnTo>
                  <a:lnTo>
                    <a:pt x="2214" y="1616"/>
                  </a:lnTo>
                  <a:lnTo>
                    <a:pt x="2221" y="1599"/>
                  </a:lnTo>
                  <a:lnTo>
                    <a:pt x="2236" y="1578"/>
                  </a:lnTo>
                  <a:lnTo>
                    <a:pt x="2255" y="1571"/>
                  </a:lnTo>
                  <a:lnTo>
                    <a:pt x="2264" y="1571"/>
                  </a:lnTo>
                  <a:lnTo>
                    <a:pt x="2265" y="1588"/>
                  </a:lnTo>
                  <a:lnTo>
                    <a:pt x="2268" y="1609"/>
                  </a:lnTo>
                  <a:lnTo>
                    <a:pt x="2265" y="1641"/>
                  </a:lnTo>
                  <a:lnTo>
                    <a:pt x="2276" y="1643"/>
                  </a:lnTo>
                  <a:lnTo>
                    <a:pt x="2308" y="1620"/>
                  </a:lnTo>
                  <a:lnTo>
                    <a:pt x="2332" y="1613"/>
                  </a:lnTo>
                  <a:lnTo>
                    <a:pt x="2412" y="1584"/>
                  </a:lnTo>
                  <a:lnTo>
                    <a:pt x="2430" y="1574"/>
                  </a:lnTo>
                  <a:lnTo>
                    <a:pt x="2445" y="1548"/>
                  </a:lnTo>
                  <a:lnTo>
                    <a:pt x="2461" y="1491"/>
                  </a:lnTo>
                  <a:lnTo>
                    <a:pt x="2459" y="1474"/>
                  </a:lnTo>
                  <a:lnTo>
                    <a:pt x="2445" y="1430"/>
                  </a:lnTo>
                  <a:lnTo>
                    <a:pt x="2450" y="1406"/>
                  </a:lnTo>
                  <a:lnTo>
                    <a:pt x="2451" y="138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2A6C08D-B6BC-154D-BF04-1676F63A2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106" y="3335433"/>
              <a:ext cx="710958" cy="873582"/>
            </a:xfrm>
            <a:custGeom>
              <a:avLst/>
              <a:gdLst/>
              <a:ahLst/>
              <a:cxnLst>
                <a:cxn ang="0">
                  <a:pos x="338" y="0"/>
                </a:cxn>
                <a:cxn ang="0">
                  <a:pos x="338" y="0"/>
                </a:cxn>
                <a:cxn ang="0">
                  <a:pos x="328" y="47"/>
                </a:cxn>
                <a:cxn ang="0">
                  <a:pos x="314" y="116"/>
                </a:cxn>
                <a:cxn ang="0">
                  <a:pos x="314" y="116"/>
                </a:cxn>
                <a:cxn ang="0">
                  <a:pos x="299" y="165"/>
                </a:cxn>
                <a:cxn ang="0">
                  <a:pos x="289" y="198"/>
                </a:cxn>
                <a:cxn ang="0">
                  <a:pos x="272" y="208"/>
                </a:cxn>
                <a:cxn ang="0">
                  <a:pos x="260" y="201"/>
                </a:cxn>
                <a:cxn ang="0">
                  <a:pos x="238" y="183"/>
                </a:cxn>
                <a:cxn ang="0">
                  <a:pos x="218" y="193"/>
                </a:cxn>
                <a:cxn ang="0">
                  <a:pos x="207" y="173"/>
                </a:cxn>
                <a:cxn ang="0">
                  <a:pos x="177" y="182"/>
                </a:cxn>
                <a:cxn ang="0">
                  <a:pos x="163" y="197"/>
                </a:cxn>
                <a:cxn ang="0">
                  <a:pos x="164" y="245"/>
                </a:cxn>
                <a:cxn ang="0">
                  <a:pos x="163" y="312"/>
                </a:cxn>
                <a:cxn ang="0">
                  <a:pos x="163" y="370"/>
                </a:cxn>
                <a:cxn ang="0">
                  <a:pos x="159" y="393"/>
                </a:cxn>
                <a:cxn ang="0">
                  <a:pos x="143" y="413"/>
                </a:cxn>
                <a:cxn ang="0">
                  <a:pos x="138" y="438"/>
                </a:cxn>
                <a:cxn ang="0">
                  <a:pos x="141" y="468"/>
                </a:cxn>
                <a:cxn ang="0">
                  <a:pos x="157" y="511"/>
                </a:cxn>
                <a:cxn ang="0">
                  <a:pos x="160" y="552"/>
                </a:cxn>
                <a:cxn ang="0">
                  <a:pos x="172" y="566"/>
                </a:cxn>
                <a:cxn ang="0">
                  <a:pos x="193" y="594"/>
                </a:cxn>
                <a:cxn ang="0">
                  <a:pos x="179" y="606"/>
                </a:cxn>
                <a:cxn ang="0">
                  <a:pos x="156" y="622"/>
                </a:cxn>
                <a:cxn ang="0">
                  <a:pos x="110" y="658"/>
                </a:cxn>
                <a:cxn ang="0">
                  <a:pos x="95" y="719"/>
                </a:cxn>
                <a:cxn ang="0">
                  <a:pos x="77" y="755"/>
                </a:cxn>
                <a:cxn ang="0">
                  <a:pos x="61" y="770"/>
                </a:cxn>
                <a:cxn ang="0">
                  <a:pos x="49" y="778"/>
                </a:cxn>
                <a:cxn ang="0">
                  <a:pos x="41" y="796"/>
                </a:cxn>
                <a:cxn ang="0">
                  <a:pos x="48" y="827"/>
                </a:cxn>
                <a:cxn ang="0">
                  <a:pos x="41" y="852"/>
                </a:cxn>
                <a:cxn ang="0">
                  <a:pos x="70" y="876"/>
                </a:cxn>
                <a:cxn ang="0">
                  <a:pos x="59" y="894"/>
                </a:cxn>
                <a:cxn ang="0">
                  <a:pos x="23" y="910"/>
                </a:cxn>
                <a:cxn ang="0">
                  <a:pos x="12" y="930"/>
                </a:cxn>
                <a:cxn ang="0">
                  <a:pos x="0" y="960"/>
                </a:cxn>
                <a:cxn ang="0">
                  <a:pos x="644" y="1354"/>
                </a:cxn>
                <a:cxn ang="0">
                  <a:pos x="848" y="1391"/>
                </a:cxn>
                <a:cxn ang="0">
                  <a:pos x="1016" y="1414"/>
                </a:cxn>
                <a:cxn ang="0">
                  <a:pos x="1019" y="1416"/>
                </a:cxn>
                <a:cxn ang="0">
                  <a:pos x="1204" y="154"/>
                </a:cxn>
                <a:cxn ang="0">
                  <a:pos x="338" y="0"/>
                </a:cxn>
              </a:cxnLst>
              <a:rect l="0" t="0" r="r" b="b"/>
              <a:pathLst>
                <a:path w="1204" h="1416">
                  <a:moveTo>
                    <a:pt x="338" y="0"/>
                  </a:moveTo>
                  <a:lnTo>
                    <a:pt x="338" y="0"/>
                  </a:lnTo>
                  <a:lnTo>
                    <a:pt x="328" y="47"/>
                  </a:lnTo>
                  <a:lnTo>
                    <a:pt x="314" y="116"/>
                  </a:lnTo>
                  <a:lnTo>
                    <a:pt x="314" y="116"/>
                  </a:lnTo>
                  <a:lnTo>
                    <a:pt x="299" y="165"/>
                  </a:lnTo>
                  <a:lnTo>
                    <a:pt x="289" y="198"/>
                  </a:lnTo>
                  <a:lnTo>
                    <a:pt x="272" y="208"/>
                  </a:lnTo>
                  <a:lnTo>
                    <a:pt x="260" y="201"/>
                  </a:lnTo>
                  <a:lnTo>
                    <a:pt x="238" y="183"/>
                  </a:lnTo>
                  <a:lnTo>
                    <a:pt x="218" y="193"/>
                  </a:lnTo>
                  <a:lnTo>
                    <a:pt x="207" y="173"/>
                  </a:lnTo>
                  <a:lnTo>
                    <a:pt x="177" y="182"/>
                  </a:lnTo>
                  <a:lnTo>
                    <a:pt x="163" y="197"/>
                  </a:lnTo>
                  <a:lnTo>
                    <a:pt x="164" y="245"/>
                  </a:lnTo>
                  <a:lnTo>
                    <a:pt x="163" y="312"/>
                  </a:lnTo>
                  <a:lnTo>
                    <a:pt x="163" y="370"/>
                  </a:lnTo>
                  <a:lnTo>
                    <a:pt x="159" y="393"/>
                  </a:lnTo>
                  <a:lnTo>
                    <a:pt x="143" y="413"/>
                  </a:lnTo>
                  <a:lnTo>
                    <a:pt x="138" y="438"/>
                  </a:lnTo>
                  <a:lnTo>
                    <a:pt x="141" y="468"/>
                  </a:lnTo>
                  <a:lnTo>
                    <a:pt x="157" y="511"/>
                  </a:lnTo>
                  <a:lnTo>
                    <a:pt x="160" y="552"/>
                  </a:lnTo>
                  <a:lnTo>
                    <a:pt x="172" y="566"/>
                  </a:lnTo>
                  <a:lnTo>
                    <a:pt x="193" y="594"/>
                  </a:lnTo>
                  <a:lnTo>
                    <a:pt x="179" y="606"/>
                  </a:lnTo>
                  <a:lnTo>
                    <a:pt x="156" y="622"/>
                  </a:lnTo>
                  <a:lnTo>
                    <a:pt x="110" y="658"/>
                  </a:lnTo>
                  <a:lnTo>
                    <a:pt x="95" y="719"/>
                  </a:lnTo>
                  <a:lnTo>
                    <a:pt x="77" y="755"/>
                  </a:lnTo>
                  <a:lnTo>
                    <a:pt x="61" y="770"/>
                  </a:lnTo>
                  <a:lnTo>
                    <a:pt x="49" y="778"/>
                  </a:lnTo>
                  <a:lnTo>
                    <a:pt x="41" y="796"/>
                  </a:lnTo>
                  <a:lnTo>
                    <a:pt x="48" y="827"/>
                  </a:lnTo>
                  <a:lnTo>
                    <a:pt x="41" y="852"/>
                  </a:lnTo>
                  <a:lnTo>
                    <a:pt x="70" y="876"/>
                  </a:lnTo>
                  <a:lnTo>
                    <a:pt x="59" y="894"/>
                  </a:lnTo>
                  <a:lnTo>
                    <a:pt x="23" y="910"/>
                  </a:lnTo>
                  <a:lnTo>
                    <a:pt x="12" y="930"/>
                  </a:lnTo>
                  <a:lnTo>
                    <a:pt x="0" y="960"/>
                  </a:lnTo>
                  <a:lnTo>
                    <a:pt x="644" y="1354"/>
                  </a:lnTo>
                  <a:lnTo>
                    <a:pt x="848" y="1391"/>
                  </a:lnTo>
                  <a:lnTo>
                    <a:pt x="1016" y="1414"/>
                  </a:lnTo>
                  <a:lnTo>
                    <a:pt x="1019" y="1416"/>
                  </a:lnTo>
                  <a:lnTo>
                    <a:pt x="1204" y="154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3E76EF9A-676F-F545-8F1C-FBB48BA69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737" y="2391520"/>
              <a:ext cx="836839" cy="1508409"/>
            </a:xfrm>
            <a:custGeom>
              <a:avLst/>
              <a:gdLst/>
              <a:ahLst/>
              <a:cxnLst>
                <a:cxn ang="0">
                  <a:pos x="1263" y="2382"/>
                </a:cxn>
                <a:cxn ang="0">
                  <a:pos x="1271" y="2308"/>
                </a:cxn>
                <a:cxn ang="0">
                  <a:pos x="1317" y="2249"/>
                </a:cxn>
                <a:cxn ang="0">
                  <a:pos x="1401" y="2136"/>
                </a:cxn>
                <a:cxn ang="0">
                  <a:pos x="1382" y="2082"/>
                </a:cxn>
                <a:cxn ang="0">
                  <a:pos x="1360" y="1968"/>
                </a:cxn>
                <a:cxn ang="0">
                  <a:pos x="652" y="866"/>
                </a:cxn>
                <a:cxn ang="0">
                  <a:pos x="627" y="840"/>
                </a:cxn>
                <a:cxn ang="0">
                  <a:pos x="642" y="801"/>
                </a:cxn>
                <a:cxn ang="0">
                  <a:pos x="146" y="0"/>
                </a:cxn>
                <a:cxn ang="0">
                  <a:pos x="129" y="50"/>
                </a:cxn>
                <a:cxn ang="0">
                  <a:pos x="123" y="139"/>
                </a:cxn>
                <a:cxn ang="0">
                  <a:pos x="93" y="190"/>
                </a:cxn>
                <a:cxn ang="0">
                  <a:pos x="43" y="278"/>
                </a:cxn>
                <a:cxn ang="0">
                  <a:pos x="3" y="345"/>
                </a:cxn>
                <a:cxn ang="0">
                  <a:pos x="19" y="411"/>
                </a:cxn>
                <a:cxn ang="0">
                  <a:pos x="54" y="494"/>
                </a:cxn>
                <a:cxn ang="0">
                  <a:pos x="30" y="604"/>
                </a:cxn>
                <a:cxn ang="0">
                  <a:pos x="18" y="672"/>
                </a:cxn>
                <a:cxn ang="0">
                  <a:pos x="64" y="798"/>
                </a:cxn>
                <a:cxn ang="0">
                  <a:pos x="94" y="883"/>
                </a:cxn>
                <a:cxn ang="0">
                  <a:pos x="80" y="930"/>
                </a:cxn>
                <a:cxn ang="0">
                  <a:pos x="128" y="968"/>
                </a:cxn>
                <a:cxn ang="0">
                  <a:pos x="158" y="959"/>
                </a:cxn>
                <a:cxn ang="0">
                  <a:pos x="208" y="948"/>
                </a:cxn>
                <a:cxn ang="0">
                  <a:pos x="284" y="975"/>
                </a:cxn>
                <a:cxn ang="0">
                  <a:pos x="270" y="986"/>
                </a:cxn>
                <a:cxn ang="0">
                  <a:pos x="222" y="968"/>
                </a:cxn>
                <a:cxn ang="0">
                  <a:pos x="182" y="964"/>
                </a:cxn>
                <a:cxn ang="0">
                  <a:pos x="194" y="1026"/>
                </a:cxn>
                <a:cxn ang="0">
                  <a:pos x="171" y="1057"/>
                </a:cxn>
                <a:cxn ang="0">
                  <a:pos x="161" y="1019"/>
                </a:cxn>
                <a:cxn ang="0">
                  <a:pos x="134" y="1026"/>
                </a:cxn>
                <a:cxn ang="0">
                  <a:pos x="126" y="1122"/>
                </a:cxn>
                <a:cxn ang="0">
                  <a:pos x="168" y="1195"/>
                </a:cxn>
                <a:cxn ang="0">
                  <a:pos x="197" y="1261"/>
                </a:cxn>
                <a:cxn ang="0">
                  <a:pos x="157" y="1286"/>
                </a:cxn>
                <a:cxn ang="0">
                  <a:pos x="186" y="1406"/>
                </a:cxn>
                <a:cxn ang="0">
                  <a:pos x="232" y="1513"/>
                </a:cxn>
                <a:cxn ang="0">
                  <a:pos x="275" y="1580"/>
                </a:cxn>
                <a:cxn ang="0">
                  <a:pos x="273" y="1635"/>
                </a:cxn>
                <a:cxn ang="0">
                  <a:pos x="295" y="1689"/>
                </a:cxn>
                <a:cxn ang="0">
                  <a:pos x="276" y="1795"/>
                </a:cxn>
                <a:cxn ang="0">
                  <a:pos x="408" y="1866"/>
                </a:cxn>
                <a:cxn ang="0">
                  <a:pos x="506" y="1948"/>
                </a:cxn>
                <a:cxn ang="0">
                  <a:pos x="622" y="2054"/>
                </a:cxn>
                <a:cxn ang="0">
                  <a:pos x="706" y="2131"/>
                </a:cxn>
                <a:cxn ang="0">
                  <a:pos x="787" y="2272"/>
                </a:cxn>
                <a:cxn ang="0">
                  <a:pos x="787" y="2385"/>
                </a:cxn>
                <a:cxn ang="0">
                  <a:pos x="1245" y="2440"/>
                </a:cxn>
              </a:cxnLst>
              <a:rect l="0" t="0" r="r" b="b"/>
              <a:pathLst>
                <a:path w="1415" h="2447">
                  <a:moveTo>
                    <a:pt x="1281" y="2424"/>
                  </a:moveTo>
                  <a:lnTo>
                    <a:pt x="1292" y="2406"/>
                  </a:lnTo>
                  <a:lnTo>
                    <a:pt x="1263" y="2382"/>
                  </a:lnTo>
                  <a:lnTo>
                    <a:pt x="1270" y="2357"/>
                  </a:lnTo>
                  <a:lnTo>
                    <a:pt x="1263" y="2326"/>
                  </a:lnTo>
                  <a:lnTo>
                    <a:pt x="1271" y="2308"/>
                  </a:lnTo>
                  <a:lnTo>
                    <a:pt x="1283" y="2300"/>
                  </a:lnTo>
                  <a:lnTo>
                    <a:pt x="1299" y="2285"/>
                  </a:lnTo>
                  <a:lnTo>
                    <a:pt x="1317" y="2249"/>
                  </a:lnTo>
                  <a:lnTo>
                    <a:pt x="1332" y="2188"/>
                  </a:lnTo>
                  <a:lnTo>
                    <a:pt x="1378" y="2152"/>
                  </a:lnTo>
                  <a:lnTo>
                    <a:pt x="1401" y="2136"/>
                  </a:lnTo>
                  <a:lnTo>
                    <a:pt x="1415" y="2124"/>
                  </a:lnTo>
                  <a:lnTo>
                    <a:pt x="1394" y="2096"/>
                  </a:lnTo>
                  <a:lnTo>
                    <a:pt x="1382" y="2082"/>
                  </a:lnTo>
                  <a:lnTo>
                    <a:pt x="1379" y="2041"/>
                  </a:lnTo>
                  <a:lnTo>
                    <a:pt x="1363" y="1998"/>
                  </a:lnTo>
                  <a:lnTo>
                    <a:pt x="1360" y="1968"/>
                  </a:lnTo>
                  <a:lnTo>
                    <a:pt x="1365" y="1943"/>
                  </a:lnTo>
                  <a:lnTo>
                    <a:pt x="1367" y="1941"/>
                  </a:lnTo>
                  <a:lnTo>
                    <a:pt x="652" y="866"/>
                  </a:lnTo>
                  <a:lnTo>
                    <a:pt x="637" y="861"/>
                  </a:lnTo>
                  <a:lnTo>
                    <a:pt x="630" y="855"/>
                  </a:lnTo>
                  <a:lnTo>
                    <a:pt x="627" y="840"/>
                  </a:lnTo>
                  <a:lnTo>
                    <a:pt x="622" y="823"/>
                  </a:lnTo>
                  <a:lnTo>
                    <a:pt x="626" y="808"/>
                  </a:lnTo>
                  <a:lnTo>
                    <a:pt x="642" y="801"/>
                  </a:lnTo>
                  <a:lnTo>
                    <a:pt x="658" y="797"/>
                  </a:lnTo>
                  <a:lnTo>
                    <a:pt x="816" y="195"/>
                  </a:lnTo>
                  <a:lnTo>
                    <a:pt x="146" y="0"/>
                  </a:lnTo>
                  <a:lnTo>
                    <a:pt x="139" y="20"/>
                  </a:lnTo>
                  <a:lnTo>
                    <a:pt x="129" y="29"/>
                  </a:lnTo>
                  <a:lnTo>
                    <a:pt x="129" y="50"/>
                  </a:lnTo>
                  <a:lnTo>
                    <a:pt x="129" y="67"/>
                  </a:lnTo>
                  <a:lnTo>
                    <a:pt x="129" y="115"/>
                  </a:lnTo>
                  <a:lnTo>
                    <a:pt x="123" y="139"/>
                  </a:lnTo>
                  <a:lnTo>
                    <a:pt x="108" y="165"/>
                  </a:lnTo>
                  <a:lnTo>
                    <a:pt x="97" y="182"/>
                  </a:lnTo>
                  <a:lnTo>
                    <a:pt x="93" y="190"/>
                  </a:lnTo>
                  <a:lnTo>
                    <a:pt x="93" y="224"/>
                  </a:lnTo>
                  <a:lnTo>
                    <a:pt x="75" y="249"/>
                  </a:lnTo>
                  <a:lnTo>
                    <a:pt x="43" y="278"/>
                  </a:lnTo>
                  <a:lnTo>
                    <a:pt x="15" y="301"/>
                  </a:lnTo>
                  <a:lnTo>
                    <a:pt x="7" y="315"/>
                  </a:lnTo>
                  <a:lnTo>
                    <a:pt x="3" y="345"/>
                  </a:lnTo>
                  <a:lnTo>
                    <a:pt x="0" y="367"/>
                  </a:lnTo>
                  <a:lnTo>
                    <a:pt x="5" y="388"/>
                  </a:lnTo>
                  <a:lnTo>
                    <a:pt x="19" y="411"/>
                  </a:lnTo>
                  <a:lnTo>
                    <a:pt x="39" y="444"/>
                  </a:lnTo>
                  <a:lnTo>
                    <a:pt x="48" y="469"/>
                  </a:lnTo>
                  <a:lnTo>
                    <a:pt x="54" y="494"/>
                  </a:lnTo>
                  <a:lnTo>
                    <a:pt x="51" y="537"/>
                  </a:lnTo>
                  <a:lnTo>
                    <a:pt x="35" y="572"/>
                  </a:lnTo>
                  <a:lnTo>
                    <a:pt x="30" y="604"/>
                  </a:lnTo>
                  <a:lnTo>
                    <a:pt x="29" y="644"/>
                  </a:lnTo>
                  <a:lnTo>
                    <a:pt x="26" y="660"/>
                  </a:lnTo>
                  <a:lnTo>
                    <a:pt x="18" y="672"/>
                  </a:lnTo>
                  <a:lnTo>
                    <a:pt x="19" y="693"/>
                  </a:lnTo>
                  <a:lnTo>
                    <a:pt x="37" y="733"/>
                  </a:lnTo>
                  <a:lnTo>
                    <a:pt x="64" y="798"/>
                  </a:lnTo>
                  <a:lnTo>
                    <a:pt x="84" y="841"/>
                  </a:lnTo>
                  <a:lnTo>
                    <a:pt x="96" y="859"/>
                  </a:lnTo>
                  <a:lnTo>
                    <a:pt x="94" y="883"/>
                  </a:lnTo>
                  <a:lnTo>
                    <a:pt x="90" y="901"/>
                  </a:lnTo>
                  <a:lnTo>
                    <a:pt x="79" y="915"/>
                  </a:lnTo>
                  <a:lnTo>
                    <a:pt x="80" y="930"/>
                  </a:lnTo>
                  <a:lnTo>
                    <a:pt x="97" y="930"/>
                  </a:lnTo>
                  <a:lnTo>
                    <a:pt x="112" y="945"/>
                  </a:lnTo>
                  <a:lnTo>
                    <a:pt x="128" y="968"/>
                  </a:lnTo>
                  <a:lnTo>
                    <a:pt x="137" y="980"/>
                  </a:lnTo>
                  <a:lnTo>
                    <a:pt x="150" y="984"/>
                  </a:lnTo>
                  <a:lnTo>
                    <a:pt x="158" y="959"/>
                  </a:lnTo>
                  <a:lnTo>
                    <a:pt x="161" y="932"/>
                  </a:lnTo>
                  <a:lnTo>
                    <a:pt x="191" y="932"/>
                  </a:lnTo>
                  <a:lnTo>
                    <a:pt x="208" y="948"/>
                  </a:lnTo>
                  <a:lnTo>
                    <a:pt x="245" y="950"/>
                  </a:lnTo>
                  <a:lnTo>
                    <a:pt x="265" y="966"/>
                  </a:lnTo>
                  <a:lnTo>
                    <a:pt x="284" y="975"/>
                  </a:lnTo>
                  <a:lnTo>
                    <a:pt x="293" y="980"/>
                  </a:lnTo>
                  <a:lnTo>
                    <a:pt x="286" y="990"/>
                  </a:lnTo>
                  <a:lnTo>
                    <a:pt x="270" y="986"/>
                  </a:lnTo>
                  <a:lnTo>
                    <a:pt x="254" y="976"/>
                  </a:lnTo>
                  <a:lnTo>
                    <a:pt x="244" y="970"/>
                  </a:lnTo>
                  <a:lnTo>
                    <a:pt x="222" y="968"/>
                  </a:lnTo>
                  <a:lnTo>
                    <a:pt x="211" y="962"/>
                  </a:lnTo>
                  <a:lnTo>
                    <a:pt x="194" y="958"/>
                  </a:lnTo>
                  <a:lnTo>
                    <a:pt x="182" y="964"/>
                  </a:lnTo>
                  <a:lnTo>
                    <a:pt x="182" y="976"/>
                  </a:lnTo>
                  <a:lnTo>
                    <a:pt x="184" y="1011"/>
                  </a:lnTo>
                  <a:lnTo>
                    <a:pt x="194" y="1026"/>
                  </a:lnTo>
                  <a:lnTo>
                    <a:pt x="191" y="1062"/>
                  </a:lnTo>
                  <a:lnTo>
                    <a:pt x="184" y="1062"/>
                  </a:lnTo>
                  <a:lnTo>
                    <a:pt x="171" y="1057"/>
                  </a:lnTo>
                  <a:lnTo>
                    <a:pt x="164" y="1045"/>
                  </a:lnTo>
                  <a:lnTo>
                    <a:pt x="161" y="1025"/>
                  </a:lnTo>
                  <a:lnTo>
                    <a:pt x="161" y="1019"/>
                  </a:lnTo>
                  <a:lnTo>
                    <a:pt x="157" y="1012"/>
                  </a:lnTo>
                  <a:lnTo>
                    <a:pt x="139" y="1009"/>
                  </a:lnTo>
                  <a:lnTo>
                    <a:pt x="134" y="1026"/>
                  </a:lnTo>
                  <a:lnTo>
                    <a:pt x="133" y="1041"/>
                  </a:lnTo>
                  <a:lnTo>
                    <a:pt x="128" y="1075"/>
                  </a:lnTo>
                  <a:lnTo>
                    <a:pt x="126" y="1122"/>
                  </a:lnTo>
                  <a:lnTo>
                    <a:pt x="129" y="1147"/>
                  </a:lnTo>
                  <a:lnTo>
                    <a:pt x="147" y="1174"/>
                  </a:lnTo>
                  <a:lnTo>
                    <a:pt x="168" y="1195"/>
                  </a:lnTo>
                  <a:lnTo>
                    <a:pt x="191" y="1209"/>
                  </a:lnTo>
                  <a:lnTo>
                    <a:pt x="198" y="1236"/>
                  </a:lnTo>
                  <a:lnTo>
                    <a:pt x="197" y="1261"/>
                  </a:lnTo>
                  <a:lnTo>
                    <a:pt x="189" y="1277"/>
                  </a:lnTo>
                  <a:lnTo>
                    <a:pt x="175" y="1286"/>
                  </a:lnTo>
                  <a:lnTo>
                    <a:pt x="157" y="1286"/>
                  </a:lnTo>
                  <a:lnTo>
                    <a:pt x="155" y="1341"/>
                  </a:lnTo>
                  <a:lnTo>
                    <a:pt x="161" y="1359"/>
                  </a:lnTo>
                  <a:lnTo>
                    <a:pt x="186" y="1406"/>
                  </a:lnTo>
                  <a:lnTo>
                    <a:pt x="198" y="1435"/>
                  </a:lnTo>
                  <a:lnTo>
                    <a:pt x="220" y="1476"/>
                  </a:lnTo>
                  <a:lnTo>
                    <a:pt x="232" y="1513"/>
                  </a:lnTo>
                  <a:lnTo>
                    <a:pt x="250" y="1541"/>
                  </a:lnTo>
                  <a:lnTo>
                    <a:pt x="269" y="1576"/>
                  </a:lnTo>
                  <a:lnTo>
                    <a:pt x="275" y="1580"/>
                  </a:lnTo>
                  <a:lnTo>
                    <a:pt x="276" y="1608"/>
                  </a:lnTo>
                  <a:lnTo>
                    <a:pt x="277" y="1627"/>
                  </a:lnTo>
                  <a:lnTo>
                    <a:pt x="273" y="1635"/>
                  </a:lnTo>
                  <a:lnTo>
                    <a:pt x="287" y="1652"/>
                  </a:lnTo>
                  <a:lnTo>
                    <a:pt x="295" y="1664"/>
                  </a:lnTo>
                  <a:lnTo>
                    <a:pt x="295" y="1689"/>
                  </a:lnTo>
                  <a:lnTo>
                    <a:pt x="287" y="1739"/>
                  </a:lnTo>
                  <a:lnTo>
                    <a:pt x="279" y="1771"/>
                  </a:lnTo>
                  <a:lnTo>
                    <a:pt x="276" y="1795"/>
                  </a:lnTo>
                  <a:lnTo>
                    <a:pt x="326" y="1825"/>
                  </a:lnTo>
                  <a:lnTo>
                    <a:pt x="373" y="1841"/>
                  </a:lnTo>
                  <a:lnTo>
                    <a:pt x="408" y="1866"/>
                  </a:lnTo>
                  <a:lnTo>
                    <a:pt x="451" y="1878"/>
                  </a:lnTo>
                  <a:lnTo>
                    <a:pt x="472" y="1896"/>
                  </a:lnTo>
                  <a:lnTo>
                    <a:pt x="506" y="1948"/>
                  </a:lnTo>
                  <a:lnTo>
                    <a:pt x="547" y="1989"/>
                  </a:lnTo>
                  <a:lnTo>
                    <a:pt x="617" y="2003"/>
                  </a:lnTo>
                  <a:lnTo>
                    <a:pt x="622" y="2054"/>
                  </a:lnTo>
                  <a:lnTo>
                    <a:pt x="630" y="2078"/>
                  </a:lnTo>
                  <a:lnTo>
                    <a:pt x="667" y="2086"/>
                  </a:lnTo>
                  <a:lnTo>
                    <a:pt x="706" y="2131"/>
                  </a:lnTo>
                  <a:lnTo>
                    <a:pt x="753" y="2199"/>
                  </a:lnTo>
                  <a:lnTo>
                    <a:pt x="773" y="2228"/>
                  </a:lnTo>
                  <a:lnTo>
                    <a:pt x="787" y="2272"/>
                  </a:lnTo>
                  <a:lnTo>
                    <a:pt x="776" y="2321"/>
                  </a:lnTo>
                  <a:lnTo>
                    <a:pt x="776" y="2343"/>
                  </a:lnTo>
                  <a:lnTo>
                    <a:pt x="787" y="2385"/>
                  </a:lnTo>
                  <a:lnTo>
                    <a:pt x="810" y="2392"/>
                  </a:lnTo>
                  <a:lnTo>
                    <a:pt x="1240" y="2447"/>
                  </a:lnTo>
                  <a:lnTo>
                    <a:pt x="1245" y="2440"/>
                  </a:lnTo>
                  <a:lnTo>
                    <a:pt x="1281" y="242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2A50D01-C088-6745-9117-2004656E0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6828" y="3505707"/>
              <a:ext cx="914849" cy="512673"/>
            </a:xfrm>
            <a:custGeom>
              <a:avLst/>
              <a:gdLst/>
              <a:ahLst/>
              <a:cxnLst>
                <a:cxn ang="0">
                  <a:pos x="0" y="134"/>
                </a:cxn>
                <a:cxn ang="0">
                  <a:pos x="548" y="150"/>
                </a:cxn>
                <a:cxn ang="0">
                  <a:pos x="566" y="611"/>
                </a:cxn>
                <a:cxn ang="0">
                  <a:pos x="593" y="625"/>
                </a:cxn>
                <a:cxn ang="0">
                  <a:pos x="623" y="626"/>
                </a:cxn>
                <a:cxn ang="0">
                  <a:pos x="659" y="633"/>
                </a:cxn>
                <a:cxn ang="0">
                  <a:pos x="714" y="674"/>
                </a:cxn>
                <a:cxn ang="0">
                  <a:pos x="772" y="689"/>
                </a:cxn>
                <a:cxn ang="0">
                  <a:pos x="795" y="703"/>
                </a:cxn>
                <a:cxn ang="0">
                  <a:pos x="858" y="696"/>
                </a:cxn>
                <a:cxn ang="0">
                  <a:pos x="890" y="729"/>
                </a:cxn>
                <a:cxn ang="0">
                  <a:pos x="913" y="760"/>
                </a:cxn>
                <a:cxn ang="0">
                  <a:pos x="943" y="730"/>
                </a:cxn>
                <a:cxn ang="0">
                  <a:pos x="983" y="755"/>
                </a:cxn>
                <a:cxn ang="0">
                  <a:pos x="1026" y="755"/>
                </a:cxn>
                <a:cxn ang="0">
                  <a:pos x="1040" y="792"/>
                </a:cxn>
                <a:cxn ang="0">
                  <a:pos x="1062" y="765"/>
                </a:cxn>
                <a:cxn ang="0">
                  <a:pos x="1113" y="773"/>
                </a:cxn>
                <a:cxn ang="0">
                  <a:pos x="1173" y="789"/>
                </a:cxn>
                <a:cxn ang="0">
                  <a:pos x="1206" y="797"/>
                </a:cxn>
                <a:cxn ang="0">
                  <a:pos x="1245" y="767"/>
                </a:cxn>
                <a:cxn ang="0">
                  <a:pos x="1280" y="775"/>
                </a:cxn>
                <a:cxn ang="0">
                  <a:pos x="1312" y="758"/>
                </a:cxn>
                <a:cxn ang="0">
                  <a:pos x="1357" y="764"/>
                </a:cxn>
                <a:cxn ang="0">
                  <a:pos x="1424" y="762"/>
                </a:cxn>
                <a:cxn ang="0">
                  <a:pos x="1482" y="808"/>
                </a:cxn>
                <a:cxn ang="0">
                  <a:pos x="1528" y="819"/>
                </a:cxn>
                <a:cxn ang="0">
                  <a:pos x="1548" y="411"/>
                </a:cxn>
                <a:cxn ang="0">
                  <a:pos x="1509" y="60"/>
                </a:cxn>
                <a:cxn ang="0">
                  <a:pos x="1224" y="53"/>
                </a:cxn>
                <a:cxn ang="0">
                  <a:pos x="816" y="42"/>
                </a:cxn>
                <a:cxn ang="0">
                  <a:pos x="604" y="32"/>
                </a:cxn>
                <a:cxn ang="0">
                  <a:pos x="20" y="0"/>
                </a:cxn>
                <a:cxn ang="0">
                  <a:pos x="2" y="117"/>
                </a:cxn>
              </a:cxnLst>
              <a:rect l="0" t="0" r="r" b="b"/>
              <a:pathLst>
                <a:path w="1548" h="832">
                  <a:moveTo>
                    <a:pt x="2" y="117"/>
                  </a:moveTo>
                  <a:lnTo>
                    <a:pt x="0" y="134"/>
                  </a:lnTo>
                  <a:lnTo>
                    <a:pt x="2" y="117"/>
                  </a:lnTo>
                  <a:lnTo>
                    <a:pt x="548" y="150"/>
                  </a:lnTo>
                  <a:lnTo>
                    <a:pt x="528" y="576"/>
                  </a:lnTo>
                  <a:lnTo>
                    <a:pt x="566" y="611"/>
                  </a:lnTo>
                  <a:lnTo>
                    <a:pt x="580" y="626"/>
                  </a:lnTo>
                  <a:lnTo>
                    <a:pt x="593" y="625"/>
                  </a:lnTo>
                  <a:lnTo>
                    <a:pt x="612" y="622"/>
                  </a:lnTo>
                  <a:lnTo>
                    <a:pt x="623" y="626"/>
                  </a:lnTo>
                  <a:lnTo>
                    <a:pt x="639" y="621"/>
                  </a:lnTo>
                  <a:lnTo>
                    <a:pt x="659" y="633"/>
                  </a:lnTo>
                  <a:lnTo>
                    <a:pt x="671" y="672"/>
                  </a:lnTo>
                  <a:lnTo>
                    <a:pt x="714" y="674"/>
                  </a:lnTo>
                  <a:lnTo>
                    <a:pt x="746" y="692"/>
                  </a:lnTo>
                  <a:lnTo>
                    <a:pt x="772" y="689"/>
                  </a:lnTo>
                  <a:lnTo>
                    <a:pt x="779" y="686"/>
                  </a:lnTo>
                  <a:lnTo>
                    <a:pt x="795" y="703"/>
                  </a:lnTo>
                  <a:lnTo>
                    <a:pt x="816" y="692"/>
                  </a:lnTo>
                  <a:lnTo>
                    <a:pt x="858" y="696"/>
                  </a:lnTo>
                  <a:lnTo>
                    <a:pt x="876" y="728"/>
                  </a:lnTo>
                  <a:lnTo>
                    <a:pt x="890" y="729"/>
                  </a:lnTo>
                  <a:lnTo>
                    <a:pt x="897" y="757"/>
                  </a:lnTo>
                  <a:lnTo>
                    <a:pt x="913" y="760"/>
                  </a:lnTo>
                  <a:lnTo>
                    <a:pt x="931" y="746"/>
                  </a:lnTo>
                  <a:lnTo>
                    <a:pt x="943" y="730"/>
                  </a:lnTo>
                  <a:lnTo>
                    <a:pt x="951" y="730"/>
                  </a:lnTo>
                  <a:lnTo>
                    <a:pt x="983" y="755"/>
                  </a:lnTo>
                  <a:lnTo>
                    <a:pt x="993" y="776"/>
                  </a:lnTo>
                  <a:lnTo>
                    <a:pt x="1026" y="755"/>
                  </a:lnTo>
                  <a:lnTo>
                    <a:pt x="1033" y="764"/>
                  </a:lnTo>
                  <a:lnTo>
                    <a:pt x="1040" y="792"/>
                  </a:lnTo>
                  <a:lnTo>
                    <a:pt x="1048" y="787"/>
                  </a:lnTo>
                  <a:lnTo>
                    <a:pt x="1062" y="765"/>
                  </a:lnTo>
                  <a:lnTo>
                    <a:pt x="1087" y="761"/>
                  </a:lnTo>
                  <a:lnTo>
                    <a:pt x="1113" y="773"/>
                  </a:lnTo>
                  <a:lnTo>
                    <a:pt x="1155" y="772"/>
                  </a:lnTo>
                  <a:lnTo>
                    <a:pt x="1173" y="789"/>
                  </a:lnTo>
                  <a:lnTo>
                    <a:pt x="1183" y="803"/>
                  </a:lnTo>
                  <a:lnTo>
                    <a:pt x="1206" y="797"/>
                  </a:lnTo>
                  <a:lnTo>
                    <a:pt x="1231" y="779"/>
                  </a:lnTo>
                  <a:lnTo>
                    <a:pt x="1245" y="767"/>
                  </a:lnTo>
                  <a:lnTo>
                    <a:pt x="1263" y="764"/>
                  </a:lnTo>
                  <a:lnTo>
                    <a:pt x="1280" y="775"/>
                  </a:lnTo>
                  <a:lnTo>
                    <a:pt x="1298" y="769"/>
                  </a:lnTo>
                  <a:lnTo>
                    <a:pt x="1312" y="758"/>
                  </a:lnTo>
                  <a:lnTo>
                    <a:pt x="1342" y="761"/>
                  </a:lnTo>
                  <a:lnTo>
                    <a:pt x="1357" y="764"/>
                  </a:lnTo>
                  <a:lnTo>
                    <a:pt x="1396" y="753"/>
                  </a:lnTo>
                  <a:lnTo>
                    <a:pt x="1424" y="762"/>
                  </a:lnTo>
                  <a:lnTo>
                    <a:pt x="1448" y="785"/>
                  </a:lnTo>
                  <a:lnTo>
                    <a:pt x="1482" y="808"/>
                  </a:lnTo>
                  <a:lnTo>
                    <a:pt x="1509" y="808"/>
                  </a:lnTo>
                  <a:lnTo>
                    <a:pt x="1528" y="819"/>
                  </a:lnTo>
                  <a:lnTo>
                    <a:pt x="1543" y="832"/>
                  </a:lnTo>
                  <a:lnTo>
                    <a:pt x="1548" y="411"/>
                  </a:lnTo>
                  <a:lnTo>
                    <a:pt x="1509" y="174"/>
                  </a:lnTo>
                  <a:lnTo>
                    <a:pt x="1509" y="60"/>
                  </a:lnTo>
                  <a:lnTo>
                    <a:pt x="1509" y="60"/>
                  </a:lnTo>
                  <a:lnTo>
                    <a:pt x="1224" y="53"/>
                  </a:lnTo>
                  <a:lnTo>
                    <a:pt x="994" y="48"/>
                  </a:lnTo>
                  <a:lnTo>
                    <a:pt x="816" y="42"/>
                  </a:lnTo>
                  <a:lnTo>
                    <a:pt x="816" y="42"/>
                  </a:lnTo>
                  <a:lnTo>
                    <a:pt x="604" y="32"/>
                  </a:lnTo>
                  <a:lnTo>
                    <a:pt x="340" y="18"/>
                  </a:lnTo>
                  <a:lnTo>
                    <a:pt x="20" y="0"/>
                  </a:lnTo>
                  <a:lnTo>
                    <a:pt x="14" y="117"/>
                  </a:lnTo>
                  <a:lnTo>
                    <a:pt x="2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C4896CF-1059-DE45-93EE-53D468491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2071" y="3094827"/>
              <a:ext cx="778330" cy="447896"/>
            </a:xfrm>
            <a:custGeom>
              <a:avLst/>
              <a:gdLst/>
              <a:ahLst/>
              <a:cxnLst>
                <a:cxn ang="0">
                  <a:pos x="1313" y="727"/>
                </a:cxn>
                <a:cxn ang="0">
                  <a:pos x="1316" y="243"/>
                </a:cxn>
                <a:cxn ang="0">
                  <a:pos x="1285" y="227"/>
                </a:cxn>
                <a:cxn ang="0">
                  <a:pos x="1273" y="218"/>
                </a:cxn>
                <a:cxn ang="0">
                  <a:pos x="1263" y="187"/>
                </a:cxn>
                <a:cxn ang="0">
                  <a:pos x="1232" y="162"/>
                </a:cxn>
                <a:cxn ang="0">
                  <a:pos x="1246" y="137"/>
                </a:cxn>
                <a:cxn ang="0">
                  <a:pos x="1263" y="111"/>
                </a:cxn>
                <a:cxn ang="0">
                  <a:pos x="1263" y="86"/>
                </a:cxn>
                <a:cxn ang="0">
                  <a:pos x="1250" y="86"/>
                </a:cxn>
                <a:cxn ang="0">
                  <a:pos x="1211" y="86"/>
                </a:cxn>
                <a:cxn ang="0">
                  <a:pos x="1203" y="66"/>
                </a:cxn>
                <a:cxn ang="0">
                  <a:pos x="1182" y="39"/>
                </a:cxn>
                <a:cxn ang="0">
                  <a:pos x="1182" y="39"/>
                </a:cxn>
                <a:cxn ang="0">
                  <a:pos x="767" y="26"/>
                </a:cxn>
                <a:cxn ang="0">
                  <a:pos x="767" y="26"/>
                </a:cxn>
                <a:cxn ang="0">
                  <a:pos x="47" y="0"/>
                </a:cxn>
                <a:cxn ang="0">
                  <a:pos x="0" y="677"/>
                </a:cxn>
                <a:cxn ang="0">
                  <a:pos x="0" y="677"/>
                </a:cxn>
                <a:cxn ang="0">
                  <a:pos x="332" y="695"/>
                </a:cxn>
                <a:cxn ang="0">
                  <a:pos x="494" y="703"/>
                </a:cxn>
                <a:cxn ang="0">
                  <a:pos x="620" y="709"/>
                </a:cxn>
                <a:cxn ang="0">
                  <a:pos x="620" y="709"/>
                </a:cxn>
                <a:cxn ang="0">
                  <a:pos x="798" y="715"/>
                </a:cxn>
                <a:cxn ang="0">
                  <a:pos x="1028" y="720"/>
                </a:cxn>
                <a:cxn ang="0">
                  <a:pos x="1313" y="727"/>
                </a:cxn>
                <a:cxn ang="0">
                  <a:pos x="1313" y="727"/>
                </a:cxn>
              </a:cxnLst>
              <a:rect l="0" t="0" r="r" b="b"/>
              <a:pathLst>
                <a:path w="1316" h="727">
                  <a:moveTo>
                    <a:pt x="1313" y="727"/>
                  </a:moveTo>
                  <a:lnTo>
                    <a:pt x="1316" y="243"/>
                  </a:lnTo>
                  <a:lnTo>
                    <a:pt x="1285" y="227"/>
                  </a:lnTo>
                  <a:lnTo>
                    <a:pt x="1273" y="218"/>
                  </a:lnTo>
                  <a:lnTo>
                    <a:pt x="1263" y="187"/>
                  </a:lnTo>
                  <a:lnTo>
                    <a:pt x="1232" y="162"/>
                  </a:lnTo>
                  <a:lnTo>
                    <a:pt x="1246" y="137"/>
                  </a:lnTo>
                  <a:lnTo>
                    <a:pt x="1263" y="111"/>
                  </a:lnTo>
                  <a:lnTo>
                    <a:pt x="1263" y="86"/>
                  </a:lnTo>
                  <a:lnTo>
                    <a:pt x="1250" y="86"/>
                  </a:lnTo>
                  <a:lnTo>
                    <a:pt x="1211" y="86"/>
                  </a:lnTo>
                  <a:lnTo>
                    <a:pt x="1203" y="66"/>
                  </a:lnTo>
                  <a:lnTo>
                    <a:pt x="1182" y="39"/>
                  </a:lnTo>
                  <a:lnTo>
                    <a:pt x="1182" y="39"/>
                  </a:lnTo>
                  <a:lnTo>
                    <a:pt x="767" y="26"/>
                  </a:lnTo>
                  <a:lnTo>
                    <a:pt x="767" y="26"/>
                  </a:lnTo>
                  <a:lnTo>
                    <a:pt x="47" y="0"/>
                  </a:lnTo>
                  <a:lnTo>
                    <a:pt x="0" y="677"/>
                  </a:lnTo>
                  <a:lnTo>
                    <a:pt x="0" y="677"/>
                  </a:lnTo>
                  <a:lnTo>
                    <a:pt x="332" y="695"/>
                  </a:lnTo>
                  <a:lnTo>
                    <a:pt x="494" y="703"/>
                  </a:lnTo>
                  <a:lnTo>
                    <a:pt x="620" y="709"/>
                  </a:lnTo>
                  <a:lnTo>
                    <a:pt x="620" y="709"/>
                  </a:lnTo>
                  <a:lnTo>
                    <a:pt x="798" y="715"/>
                  </a:lnTo>
                  <a:lnTo>
                    <a:pt x="1028" y="720"/>
                  </a:lnTo>
                  <a:lnTo>
                    <a:pt x="1313" y="727"/>
                  </a:lnTo>
                  <a:lnTo>
                    <a:pt x="1313" y="72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CF961414-6E6C-5644-B095-AC0436693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505" y="2663588"/>
              <a:ext cx="859887" cy="455299"/>
            </a:xfrm>
            <a:custGeom>
              <a:avLst/>
              <a:gdLst/>
              <a:ahLst/>
              <a:cxnLst>
                <a:cxn ang="0">
                  <a:pos x="1454" y="736"/>
                </a:cxn>
                <a:cxn ang="0">
                  <a:pos x="1456" y="738"/>
                </a:cxn>
                <a:cxn ang="0">
                  <a:pos x="1456" y="738"/>
                </a:cxn>
                <a:cxn ang="0">
                  <a:pos x="1447" y="718"/>
                </a:cxn>
                <a:cxn ang="0">
                  <a:pos x="1440" y="691"/>
                </a:cxn>
                <a:cxn ang="0">
                  <a:pos x="1440" y="691"/>
                </a:cxn>
                <a:cxn ang="0">
                  <a:pos x="1429" y="687"/>
                </a:cxn>
                <a:cxn ang="0">
                  <a:pos x="1421" y="684"/>
                </a:cxn>
                <a:cxn ang="0">
                  <a:pos x="1414" y="680"/>
                </a:cxn>
                <a:cxn ang="0">
                  <a:pos x="1414" y="680"/>
                </a:cxn>
                <a:cxn ang="0">
                  <a:pos x="1411" y="677"/>
                </a:cxn>
                <a:cxn ang="0">
                  <a:pos x="1406" y="665"/>
                </a:cxn>
                <a:cxn ang="0">
                  <a:pos x="1411" y="655"/>
                </a:cxn>
                <a:cxn ang="0">
                  <a:pos x="1407" y="630"/>
                </a:cxn>
                <a:cxn ang="0">
                  <a:pos x="1395" y="620"/>
                </a:cxn>
                <a:cxn ang="0">
                  <a:pos x="1388" y="608"/>
                </a:cxn>
                <a:cxn ang="0">
                  <a:pos x="1382" y="576"/>
                </a:cxn>
                <a:cxn ang="0">
                  <a:pos x="1382" y="527"/>
                </a:cxn>
                <a:cxn ang="0">
                  <a:pos x="1375" y="518"/>
                </a:cxn>
                <a:cxn ang="0">
                  <a:pos x="1368" y="502"/>
                </a:cxn>
                <a:cxn ang="0">
                  <a:pos x="1371" y="484"/>
                </a:cxn>
                <a:cxn ang="0">
                  <a:pos x="1371" y="439"/>
                </a:cxn>
                <a:cxn ang="0">
                  <a:pos x="1364" y="408"/>
                </a:cxn>
                <a:cxn ang="0">
                  <a:pos x="1352" y="398"/>
                </a:cxn>
                <a:cxn ang="0">
                  <a:pos x="1343" y="398"/>
                </a:cxn>
                <a:cxn ang="0">
                  <a:pos x="1339" y="386"/>
                </a:cxn>
                <a:cxn ang="0">
                  <a:pos x="1335" y="364"/>
                </a:cxn>
                <a:cxn ang="0">
                  <a:pos x="1331" y="347"/>
                </a:cxn>
                <a:cxn ang="0">
                  <a:pos x="1343" y="344"/>
                </a:cxn>
                <a:cxn ang="0">
                  <a:pos x="1343" y="337"/>
                </a:cxn>
                <a:cxn ang="0">
                  <a:pos x="1336" y="332"/>
                </a:cxn>
                <a:cxn ang="0">
                  <a:pos x="1332" y="318"/>
                </a:cxn>
                <a:cxn ang="0">
                  <a:pos x="1325" y="304"/>
                </a:cxn>
                <a:cxn ang="0">
                  <a:pos x="1316" y="283"/>
                </a:cxn>
                <a:cxn ang="0">
                  <a:pos x="1304" y="255"/>
                </a:cxn>
                <a:cxn ang="0">
                  <a:pos x="1292" y="228"/>
                </a:cxn>
                <a:cxn ang="0">
                  <a:pos x="1277" y="186"/>
                </a:cxn>
                <a:cxn ang="0">
                  <a:pos x="1263" y="169"/>
                </a:cxn>
                <a:cxn ang="0">
                  <a:pos x="1260" y="165"/>
                </a:cxn>
                <a:cxn ang="0">
                  <a:pos x="1241" y="149"/>
                </a:cxn>
                <a:cxn ang="0">
                  <a:pos x="1207" y="126"/>
                </a:cxn>
                <a:cxn ang="0">
                  <a:pos x="1185" y="118"/>
                </a:cxn>
                <a:cxn ang="0">
                  <a:pos x="1163" y="108"/>
                </a:cxn>
                <a:cxn ang="0">
                  <a:pos x="1143" y="90"/>
                </a:cxn>
                <a:cxn ang="0">
                  <a:pos x="1109" y="86"/>
                </a:cxn>
                <a:cxn ang="0">
                  <a:pos x="1067" y="89"/>
                </a:cxn>
                <a:cxn ang="0">
                  <a:pos x="1056" y="89"/>
                </a:cxn>
                <a:cxn ang="0">
                  <a:pos x="1039" y="96"/>
                </a:cxn>
                <a:cxn ang="0">
                  <a:pos x="1032" y="104"/>
                </a:cxn>
                <a:cxn ang="0">
                  <a:pos x="1019" y="100"/>
                </a:cxn>
                <a:cxn ang="0">
                  <a:pos x="1002" y="89"/>
                </a:cxn>
                <a:cxn ang="0">
                  <a:pos x="974" y="75"/>
                </a:cxn>
                <a:cxn ang="0">
                  <a:pos x="939" y="57"/>
                </a:cxn>
                <a:cxn ang="0">
                  <a:pos x="46" y="0"/>
                </a:cxn>
                <a:cxn ang="0">
                  <a:pos x="0" y="444"/>
                </a:cxn>
                <a:cxn ang="0">
                  <a:pos x="337" y="476"/>
                </a:cxn>
                <a:cxn ang="0">
                  <a:pos x="321" y="697"/>
                </a:cxn>
                <a:cxn ang="0">
                  <a:pos x="321" y="697"/>
                </a:cxn>
                <a:cxn ang="0">
                  <a:pos x="321" y="697"/>
                </a:cxn>
                <a:cxn ang="0">
                  <a:pos x="1039" y="723"/>
                </a:cxn>
                <a:cxn ang="0">
                  <a:pos x="1039" y="723"/>
                </a:cxn>
                <a:cxn ang="0">
                  <a:pos x="1454" y="736"/>
                </a:cxn>
                <a:cxn ang="0">
                  <a:pos x="1454" y="736"/>
                </a:cxn>
              </a:cxnLst>
              <a:rect l="0" t="0" r="r" b="b"/>
              <a:pathLst>
                <a:path w="1456" h="738">
                  <a:moveTo>
                    <a:pt x="1454" y="736"/>
                  </a:moveTo>
                  <a:lnTo>
                    <a:pt x="1456" y="738"/>
                  </a:lnTo>
                  <a:lnTo>
                    <a:pt x="1456" y="738"/>
                  </a:lnTo>
                  <a:lnTo>
                    <a:pt x="1447" y="718"/>
                  </a:lnTo>
                  <a:lnTo>
                    <a:pt x="1440" y="691"/>
                  </a:lnTo>
                  <a:lnTo>
                    <a:pt x="1440" y="691"/>
                  </a:lnTo>
                  <a:lnTo>
                    <a:pt x="1429" y="687"/>
                  </a:lnTo>
                  <a:lnTo>
                    <a:pt x="1421" y="684"/>
                  </a:lnTo>
                  <a:lnTo>
                    <a:pt x="1414" y="680"/>
                  </a:lnTo>
                  <a:lnTo>
                    <a:pt x="1414" y="680"/>
                  </a:lnTo>
                  <a:lnTo>
                    <a:pt x="1411" y="677"/>
                  </a:lnTo>
                  <a:lnTo>
                    <a:pt x="1406" y="665"/>
                  </a:lnTo>
                  <a:lnTo>
                    <a:pt x="1411" y="655"/>
                  </a:lnTo>
                  <a:lnTo>
                    <a:pt x="1407" y="630"/>
                  </a:lnTo>
                  <a:lnTo>
                    <a:pt x="1395" y="620"/>
                  </a:lnTo>
                  <a:lnTo>
                    <a:pt x="1388" y="608"/>
                  </a:lnTo>
                  <a:lnTo>
                    <a:pt x="1382" y="576"/>
                  </a:lnTo>
                  <a:lnTo>
                    <a:pt x="1382" y="527"/>
                  </a:lnTo>
                  <a:lnTo>
                    <a:pt x="1375" y="518"/>
                  </a:lnTo>
                  <a:lnTo>
                    <a:pt x="1368" y="502"/>
                  </a:lnTo>
                  <a:lnTo>
                    <a:pt x="1371" y="484"/>
                  </a:lnTo>
                  <a:lnTo>
                    <a:pt x="1371" y="439"/>
                  </a:lnTo>
                  <a:lnTo>
                    <a:pt x="1364" y="408"/>
                  </a:lnTo>
                  <a:lnTo>
                    <a:pt x="1352" y="398"/>
                  </a:lnTo>
                  <a:lnTo>
                    <a:pt x="1343" y="398"/>
                  </a:lnTo>
                  <a:lnTo>
                    <a:pt x="1339" y="386"/>
                  </a:lnTo>
                  <a:lnTo>
                    <a:pt x="1335" y="364"/>
                  </a:lnTo>
                  <a:lnTo>
                    <a:pt x="1331" y="347"/>
                  </a:lnTo>
                  <a:lnTo>
                    <a:pt x="1343" y="344"/>
                  </a:lnTo>
                  <a:lnTo>
                    <a:pt x="1343" y="337"/>
                  </a:lnTo>
                  <a:lnTo>
                    <a:pt x="1336" y="332"/>
                  </a:lnTo>
                  <a:lnTo>
                    <a:pt x="1332" y="318"/>
                  </a:lnTo>
                  <a:lnTo>
                    <a:pt x="1325" y="304"/>
                  </a:lnTo>
                  <a:lnTo>
                    <a:pt x="1316" y="283"/>
                  </a:lnTo>
                  <a:lnTo>
                    <a:pt x="1304" y="255"/>
                  </a:lnTo>
                  <a:lnTo>
                    <a:pt x="1292" y="228"/>
                  </a:lnTo>
                  <a:lnTo>
                    <a:pt x="1277" y="186"/>
                  </a:lnTo>
                  <a:lnTo>
                    <a:pt x="1263" y="169"/>
                  </a:lnTo>
                  <a:lnTo>
                    <a:pt x="1260" y="165"/>
                  </a:lnTo>
                  <a:lnTo>
                    <a:pt x="1241" y="149"/>
                  </a:lnTo>
                  <a:lnTo>
                    <a:pt x="1207" y="126"/>
                  </a:lnTo>
                  <a:lnTo>
                    <a:pt x="1185" y="118"/>
                  </a:lnTo>
                  <a:lnTo>
                    <a:pt x="1163" y="108"/>
                  </a:lnTo>
                  <a:lnTo>
                    <a:pt x="1143" y="90"/>
                  </a:lnTo>
                  <a:lnTo>
                    <a:pt x="1109" y="86"/>
                  </a:lnTo>
                  <a:lnTo>
                    <a:pt x="1067" y="89"/>
                  </a:lnTo>
                  <a:lnTo>
                    <a:pt x="1056" y="89"/>
                  </a:lnTo>
                  <a:lnTo>
                    <a:pt x="1039" y="96"/>
                  </a:lnTo>
                  <a:lnTo>
                    <a:pt x="1032" y="104"/>
                  </a:lnTo>
                  <a:lnTo>
                    <a:pt x="1019" y="100"/>
                  </a:lnTo>
                  <a:lnTo>
                    <a:pt x="1002" y="89"/>
                  </a:lnTo>
                  <a:lnTo>
                    <a:pt x="974" y="75"/>
                  </a:lnTo>
                  <a:lnTo>
                    <a:pt x="939" y="57"/>
                  </a:lnTo>
                  <a:lnTo>
                    <a:pt x="46" y="0"/>
                  </a:lnTo>
                  <a:lnTo>
                    <a:pt x="0" y="444"/>
                  </a:lnTo>
                  <a:lnTo>
                    <a:pt x="337" y="476"/>
                  </a:lnTo>
                  <a:lnTo>
                    <a:pt x="321" y="697"/>
                  </a:lnTo>
                  <a:lnTo>
                    <a:pt x="321" y="697"/>
                  </a:lnTo>
                  <a:lnTo>
                    <a:pt x="321" y="697"/>
                  </a:lnTo>
                  <a:lnTo>
                    <a:pt x="1039" y="723"/>
                  </a:lnTo>
                  <a:lnTo>
                    <a:pt x="1039" y="723"/>
                  </a:lnTo>
                  <a:lnTo>
                    <a:pt x="1454" y="736"/>
                  </a:lnTo>
                  <a:lnTo>
                    <a:pt x="1454" y="736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C8BC333-96E7-BA4A-B296-2155E14A6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9099" y="2256410"/>
              <a:ext cx="739325" cy="518226"/>
            </a:xfrm>
            <a:custGeom>
              <a:avLst/>
              <a:gdLst/>
              <a:ahLst/>
              <a:cxnLst>
                <a:cxn ang="0">
                  <a:pos x="928" y="736"/>
                </a:cxn>
                <a:cxn ang="0">
                  <a:pos x="956" y="750"/>
                </a:cxn>
                <a:cxn ang="0">
                  <a:pos x="973" y="761"/>
                </a:cxn>
                <a:cxn ang="0">
                  <a:pos x="986" y="765"/>
                </a:cxn>
                <a:cxn ang="0">
                  <a:pos x="993" y="757"/>
                </a:cxn>
                <a:cxn ang="0">
                  <a:pos x="1010" y="750"/>
                </a:cxn>
                <a:cxn ang="0">
                  <a:pos x="1021" y="750"/>
                </a:cxn>
                <a:cxn ang="0">
                  <a:pos x="1063" y="747"/>
                </a:cxn>
                <a:cxn ang="0">
                  <a:pos x="1097" y="751"/>
                </a:cxn>
                <a:cxn ang="0">
                  <a:pos x="1117" y="769"/>
                </a:cxn>
                <a:cxn ang="0">
                  <a:pos x="1139" y="779"/>
                </a:cxn>
                <a:cxn ang="0">
                  <a:pos x="1161" y="787"/>
                </a:cxn>
                <a:cxn ang="0">
                  <a:pos x="1195" y="810"/>
                </a:cxn>
                <a:cxn ang="0">
                  <a:pos x="1214" y="826"/>
                </a:cxn>
                <a:cxn ang="0">
                  <a:pos x="1217" y="830"/>
                </a:cxn>
                <a:cxn ang="0">
                  <a:pos x="1224" y="839"/>
                </a:cxn>
                <a:cxn ang="0">
                  <a:pos x="1224" y="839"/>
                </a:cxn>
                <a:cxn ang="0">
                  <a:pos x="1224" y="828"/>
                </a:cxn>
                <a:cxn ang="0">
                  <a:pos x="1224" y="807"/>
                </a:cxn>
                <a:cxn ang="0">
                  <a:pos x="1204" y="794"/>
                </a:cxn>
                <a:cxn ang="0">
                  <a:pos x="1204" y="779"/>
                </a:cxn>
                <a:cxn ang="0">
                  <a:pos x="1211" y="765"/>
                </a:cxn>
                <a:cxn ang="0">
                  <a:pos x="1224" y="761"/>
                </a:cxn>
                <a:cxn ang="0">
                  <a:pos x="1224" y="729"/>
                </a:cxn>
                <a:cxn ang="0">
                  <a:pos x="1227" y="712"/>
                </a:cxn>
                <a:cxn ang="0">
                  <a:pos x="1236" y="708"/>
                </a:cxn>
                <a:cxn ang="0">
                  <a:pos x="1236" y="690"/>
                </a:cxn>
                <a:cxn ang="0">
                  <a:pos x="1225" y="667"/>
                </a:cxn>
                <a:cxn ang="0">
                  <a:pos x="1217" y="661"/>
                </a:cxn>
                <a:cxn ang="0">
                  <a:pos x="1221" y="637"/>
                </a:cxn>
                <a:cxn ang="0">
                  <a:pos x="1221" y="624"/>
                </a:cxn>
                <a:cxn ang="0">
                  <a:pos x="1236" y="624"/>
                </a:cxn>
                <a:cxn ang="0">
                  <a:pos x="1250" y="222"/>
                </a:cxn>
                <a:cxn ang="0">
                  <a:pos x="1236" y="206"/>
                </a:cxn>
                <a:cxn ang="0">
                  <a:pos x="1228" y="193"/>
                </a:cxn>
                <a:cxn ang="0">
                  <a:pos x="1204" y="184"/>
                </a:cxn>
                <a:cxn ang="0">
                  <a:pos x="1199" y="171"/>
                </a:cxn>
                <a:cxn ang="0">
                  <a:pos x="1188" y="157"/>
                </a:cxn>
                <a:cxn ang="0">
                  <a:pos x="1181" y="146"/>
                </a:cxn>
                <a:cxn ang="0">
                  <a:pos x="1181" y="135"/>
                </a:cxn>
                <a:cxn ang="0">
                  <a:pos x="1181" y="127"/>
                </a:cxn>
                <a:cxn ang="0">
                  <a:pos x="1193" y="111"/>
                </a:cxn>
                <a:cxn ang="0">
                  <a:pos x="1208" y="98"/>
                </a:cxn>
                <a:cxn ang="0">
                  <a:pos x="1225" y="81"/>
                </a:cxn>
                <a:cxn ang="0">
                  <a:pos x="1224" y="71"/>
                </a:cxn>
                <a:cxn ang="0">
                  <a:pos x="1222" y="67"/>
                </a:cxn>
                <a:cxn ang="0">
                  <a:pos x="1222" y="67"/>
                </a:cxn>
                <a:cxn ang="0">
                  <a:pos x="982" y="57"/>
                </a:cxn>
                <a:cxn ang="0">
                  <a:pos x="787" y="48"/>
                </a:cxn>
                <a:cxn ang="0">
                  <a:pos x="634" y="41"/>
                </a:cxn>
                <a:cxn ang="0">
                  <a:pos x="634" y="41"/>
                </a:cxn>
                <a:cxn ang="0">
                  <a:pos x="483" y="31"/>
                </a:cxn>
                <a:cxn ang="0">
                  <a:pos x="295" y="17"/>
                </a:cxn>
                <a:cxn ang="0">
                  <a:pos x="65" y="0"/>
                </a:cxn>
                <a:cxn ang="0">
                  <a:pos x="0" y="661"/>
                </a:cxn>
                <a:cxn ang="0">
                  <a:pos x="893" y="718"/>
                </a:cxn>
                <a:cxn ang="0">
                  <a:pos x="928" y="736"/>
                </a:cxn>
              </a:cxnLst>
              <a:rect l="0" t="0" r="r" b="b"/>
              <a:pathLst>
                <a:path w="1250" h="839">
                  <a:moveTo>
                    <a:pt x="928" y="736"/>
                  </a:moveTo>
                  <a:lnTo>
                    <a:pt x="956" y="750"/>
                  </a:lnTo>
                  <a:lnTo>
                    <a:pt x="973" y="761"/>
                  </a:lnTo>
                  <a:lnTo>
                    <a:pt x="986" y="765"/>
                  </a:lnTo>
                  <a:lnTo>
                    <a:pt x="993" y="757"/>
                  </a:lnTo>
                  <a:lnTo>
                    <a:pt x="1010" y="750"/>
                  </a:lnTo>
                  <a:lnTo>
                    <a:pt x="1021" y="750"/>
                  </a:lnTo>
                  <a:lnTo>
                    <a:pt x="1063" y="747"/>
                  </a:lnTo>
                  <a:lnTo>
                    <a:pt x="1097" y="751"/>
                  </a:lnTo>
                  <a:lnTo>
                    <a:pt x="1117" y="769"/>
                  </a:lnTo>
                  <a:lnTo>
                    <a:pt x="1139" y="779"/>
                  </a:lnTo>
                  <a:lnTo>
                    <a:pt x="1161" y="787"/>
                  </a:lnTo>
                  <a:lnTo>
                    <a:pt x="1195" y="810"/>
                  </a:lnTo>
                  <a:lnTo>
                    <a:pt x="1214" y="826"/>
                  </a:lnTo>
                  <a:lnTo>
                    <a:pt x="1217" y="830"/>
                  </a:lnTo>
                  <a:lnTo>
                    <a:pt x="1224" y="839"/>
                  </a:lnTo>
                  <a:lnTo>
                    <a:pt x="1224" y="839"/>
                  </a:lnTo>
                  <a:lnTo>
                    <a:pt x="1224" y="828"/>
                  </a:lnTo>
                  <a:lnTo>
                    <a:pt x="1224" y="807"/>
                  </a:lnTo>
                  <a:lnTo>
                    <a:pt x="1204" y="794"/>
                  </a:lnTo>
                  <a:lnTo>
                    <a:pt x="1204" y="779"/>
                  </a:lnTo>
                  <a:lnTo>
                    <a:pt x="1211" y="765"/>
                  </a:lnTo>
                  <a:lnTo>
                    <a:pt x="1224" y="761"/>
                  </a:lnTo>
                  <a:lnTo>
                    <a:pt x="1224" y="729"/>
                  </a:lnTo>
                  <a:lnTo>
                    <a:pt x="1227" y="712"/>
                  </a:lnTo>
                  <a:lnTo>
                    <a:pt x="1236" y="708"/>
                  </a:lnTo>
                  <a:lnTo>
                    <a:pt x="1236" y="690"/>
                  </a:lnTo>
                  <a:lnTo>
                    <a:pt x="1225" y="667"/>
                  </a:lnTo>
                  <a:lnTo>
                    <a:pt x="1217" y="661"/>
                  </a:lnTo>
                  <a:lnTo>
                    <a:pt x="1221" y="637"/>
                  </a:lnTo>
                  <a:lnTo>
                    <a:pt x="1221" y="624"/>
                  </a:lnTo>
                  <a:lnTo>
                    <a:pt x="1236" y="624"/>
                  </a:lnTo>
                  <a:lnTo>
                    <a:pt x="1250" y="222"/>
                  </a:lnTo>
                  <a:lnTo>
                    <a:pt x="1236" y="206"/>
                  </a:lnTo>
                  <a:lnTo>
                    <a:pt x="1228" y="193"/>
                  </a:lnTo>
                  <a:lnTo>
                    <a:pt x="1204" y="184"/>
                  </a:lnTo>
                  <a:lnTo>
                    <a:pt x="1199" y="171"/>
                  </a:lnTo>
                  <a:lnTo>
                    <a:pt x="1188" y="157"/>
                  </a:lnTo>
                  <a:lnTo>
                    <a:pt x="1181" y="146"/>
                  </a:lnTo>
                  <a:lnTo>
                    <a:pt x="1181" y="135"/>
                  </a:lnTo>
                  <a:lnTo>
                    <a:pt x="1181" y="127"/>
                  </a:lnTo>
                  <a:lnTo>
                    <a:pt x="1193" y="111"/>
                  </a:lnTo>
                  <a:lnTo>
                    <a:pt x="1208" y="98"/>
                  </a:lnTo>
                  <a:lnTo>
                    <a:pt x="1225" y="81"/>
                  </a:lnTo>
                  <a:lnTo>
                    <a:pt x="1224" y="71"/>
                  </a:lnTo>
                  <a:lnTo>
                    <a:pt x="1222" y="67"/>
                  </a:lnTo>
                  <a:lnTo>
                    <a:pt x="1222" y="67"/>
                  </a:lnTo>
                  <a:lnTo>
                    <a:pt x="982" y="57"/>
                  </a:lnTo>
                  <a:lnTo>
                    <a:pt x="787" y="48"/>
                  </a:lnTo>
                  <a:lnTo>
                    <a:pt x="634" y="41"/>
                  </a:lnTo>
                  <a:lnTo>
                    <a:pt x="634" y="41"/>
                  </a:lnTo>
                  <a:lnTo>
                    <a:pt x="483" y="31"/>
                  </a:lnTo>
                  <a:lnTo>
                    <a:pt x="295" y="17"/>
                  </a:lnTo>
                  <a:lnTo>
                    <a:pt x="65" y="0"/>
                  </a:lnTo>
                  <a:lnTo>
                    <a:pt x="0" y="661"/>
                  </a:lnTo>
                  <a:lnTo>
                    <a:pt x="893" y="718"/>
                  </a:lnTo>
                  <a:lnTo>
                    <a:pt x="928" y="73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A10D528-839D-2641-858A-8B26D0166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821" y="2298980"/>
              <a:ext cx="742871" cy="638528"/>
            </a:xfrm>
            <a:custGeom>
              <a:avLst/>
              <a:gdLst/>
              <a:ahLst/>
              <a:cxnLst>
                <a:cxn ang="0">
                  <a:pos x="1256" y="142"/>
                </a:cxn>
                <a:cxn ang="0">
                  <a:pos x="1255" y="142"/>
                </a:cxn>
                <a:cxn ang="0">
                  <a:pos x="154" y="0"/>
                </a:cxn>
                <a:cxn ang="0">
                  <a:pos x="132" y="127"/>
                </a:cxn>
                <a:cxn ang="0">
                  <a:pos x="35" y="668"/>
                </a:cxn>
                <a:cxn ang="0">
                  <a:pos x="0" y="887"/>
                </a:cxn>
                <a:cxn ang="0">
                  <a:pos x="335" y="940"/>
                </a:cxn>
                <a:cxn ang="0">
                  <a:pos x="1166" y="1037"/>
                </a:cxn>
                <a:cxn ang="0">
                  <a:pos x="1212" y="593"/>
                </a:cxn>
                <a:cxn ang="0">
                  <a:pos x="1256" y="142"/>
                </a:cxn>
              </a:cxnLst>
              <a:rect l="0" t="0" r="r" b="b"/>
              <a:pathLst>
                <a:path w="1256" h="1037">
                  <a:moveTo>
                    <a:pt x="1256" y="142"/>
                  </a:moveTo>
                  <a:lnTo>
                    <a:pt x="1255" y="142"/>
                  </a:lnTo>
                  <a:lnTo>
                    <a:pt x="154" y="0"/>
                  </a:lnTo>
                  <a:lnTo>
                    <a:pt x="132" y="127"/>
                  </a:lnTo>
                  <a:lnTo>
                    <a:pt x="35" y="668"/>
                  </a:lnTo>
                  <a:lnTo>
                    <a:pt x="0" y="887"/>
                  </a:lnTo>
                  <a:lnTo>
                    <a:pt x="335" y="940"/>
                  </a:lnTo>
                  <a:lnTo>
                    <a:pt x="1166" y="1037"/>
                  </a:lnTo>
                  <a:lnTo>
                    <a:pt x="1212" y="593"/>
                  </a:lnTo>
                  <a:lnTo>
                    <a:pt x="1256" y="14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64EF101-1267-6B4C-B8A1-41E5A4D88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8104" y="1836277"/>
              <a:ext cx="689682" cy="464552"/>
            </a:xfrm>
            <a:custGeom>
              <a:avLst/>
              <a:gdLst/>
              <a:ahLst/>
              <a:cxnLst>
                <a:cxn ang="0">
                  <a:pos x="1157" y="749"/>
                </a:cxn>
                <a:cxn ang="0">
                  <a:pos x="1159" y="753"/>
                </a:cxn>
                <a:cxn ang="0">
                  <a:pos x="1159" y="755"/>
                </a:cxn>
                <a:cxn ang="0">
                  <a:pos x="1168" y="743"/>
                </a:cxn>
                <a:cxn ang="0">
                  <a:pos x="1168" y="720"/>
                </a:cxn>
                <a:cxn ang="0">
                  <a:pos x="1168" y="699"/>
                </a:cxn>
                <a:cxn ang="0">
                  <a:pos x="1163" y="671"/>
                </a:cxn>
                <a:cxn ang="0">
                  <a:pos x="1153" y="656"/>
                </a:cxn>
                <a:cxn ang="0">
                  <a:pos x="1142" y="641"/>
                </a:cxn>
                <a:cxn ang="0">
                  <a:pos x="1142" y="612"/>
                </a:cxn>
                <a:cxn ang="0">
                  <a:pos x="1135" y="602"/>
                </a:cxn>
                <a:cxn ang="0">
                  <a:pos x="1125" y="588"/>
                </a:cxn>
                <a:cxn ang="0">
                  <a:pos x="1125" y="546"/>
                </a:cxn>
                <a:cxn ang="0">
                  <a:pos x="1125" y="480"/>
                </a:cxn>
                <a:cxn ang="0">
                  <a:pos x="1121" y="399"/>
                </a:cxn>
                <a:cxn ang="0">
                  <a:pos x="1121" y="356"/>
                </a:cxn>
                <a:cxn ang="0">
                  <a:pos x="1103" y="326"/>
                </a:cxn>
                <a:cxn ang="0">
                  <a:pos x="1091" y="277"/>
                </a:cxn>
                <a:cxn ang="0">
                  <a:pos x="1081" y="249"/>
                </a:cxn>
                <a:cxn ang="0">
                  <a:pos x="1087" y="219"/>
                </a:cxn>
                <a:cxn ang="0">
                  <a:pos x="1085" y="192"/>
                </a:cxn>
                <a:cxn ang="0">
                  <a:pos x="1081" y="180"/>
                </a:cxn>
                <a:cxn ang="0">
                  <a:pos x="1081" y="158"/>
                </a:cxn>
                <a:cxn ang="0">
                  <a:pos x="1081" y="154"/>
                </a:cxn>
                <a:cxn ang="0">
                  <a:pos x="1089" y="144"/>
                </a:cxn>
                <a:cxn ang="0">
                  <a:pos x="1094" y="133"/>
                </a:cxn>
                <a:cxn ang="0">
                  <a:pos x="1091" y="116"/>
                </a:cxn>
                <a:cxn ang="0">
                  <a:pos x="1081" y="104"/>
                </a:cxn>
                <a:cxn ang="0">
                  <a:pos x="1081" y="97"/>
                </a:cxn>
                <a:cxn ang="0">
                  <a:pos x="1077" y="81"/>
                </a:cxn>
                <a:cxn ang="0">
                  <a:pos x="1071" y="62"/>
                </a:cxn>
                <a:cxn ang="0">
                  <a:pos x="1071" y="62"/>
                </a:cxn>
                <a:cxn ang="0">
                  <a:pos x="819" y="51"/>
                </a:cxn>
                <a:cxn ang="0">
                  <a:pos x="612" y="41"/>
                </a:cxn>
                <a:cxn ang="0">
                  <a:pos x="450" y="33"/>
                </a:cxn>
                <a:cxn ang="0">
                  <a:pos x="450" y="33"/>
                </a:cxn>
                <a:cxn ang="0">
                  <a:pos x="350" y="25"/>
                </a:cxn>
                <a:cxn ang="0">
                  <a:pos x="222" y="13"/>
                </a:cxn>
                <a:cxn ang="0">
                  <a:pos x="65" y="0"/>
                </a:cxn>
                <a:cxn ang="0">
                  <a:pos x="0" y="682"/>
                </a:cxn>
                <a:cxn ang="0">
                  <a:pos x="0" y="682"/>
                </a:cxn>
                <a:cxn ang="0">
                  <a:pos x="230" y="699"/>
                </a:cxn>
                <a:cxn ang="0">
                  <a:pos x="418" y="713"/>
                </a:cxn>
                <a:cxn ang="0">
                  <a:pos x="569" y="723"/>
                </a:cxn>
                <a:cxn ang="0">
                  <a:pos x="569" y="723"/>
                </a:cxn>
                <a:cxn ang="0">
                  <a:pos x="722" y="730"/>
                </a:cxn>
                <a:cxn ang="0">
                  <a:pos x="917" y="739"/>
                </a:cxn>
                <a:cxn ang="0">
                  <a:pos x="1157" y="749"/>
                </a:cxn>
                <a:cxn ang="0">
                  <a:pos x="1157" y="749"/>
                </a:cxn>
              </a:cxnLst>
              <a:rect l="0" t="0" r="r" b="b"/>
              <a:pathLst>
                <a:path w="1168" h="755">
                  <a:moveTo>
                    <a:pt x="1157" y="749"/>
                  </a:moveTo>
                  <a:lnTo>
                    <a:pt x="1159" y="753"/>
                  </a:lnTo>
                  <a:lnTo>
                    <a:pt x="1159" y="755"/>
                  </a:lnTo>
                  <a:lnTo>
                    <a:pt x="1168" y="743"/>
                  </a:lnTo>
                  <a:lnTo>
                    <a:pt x="1168" y="720"/>
                  </a:lnTo>
                  <a:lnTo>
                    <a:pt x="1168" y="699"/>
                  </a:lnTo>
                  <a:lnTo>
                    <a:pt x="1163" y="671"/>
                  </a:lnTo>
                  <a:lnTo>
                    <a:pt x="1153" y="656"/>
                  </a:lnTo>
                  <a:lnTo>
                    <a:pt x="1142" y="641"/>
                  </a:lnTo>
                  <a:lnTo>
                    <a:pt x="1142" y="612"/>
                  </a:lnTo>
                  <a:lnTo>
                    <a:pt x="1135" y="602"/>
                  </a:lnTo>
                  <a:lnTo>
                    <a:pt x="1125" y="588"/>
                  </a:lnTo>
                  <a:lnTo>
                    <a:pt x="1125" y="546"/>
                  </a:lnTo>
                  <a:lnTo>
                    <a:pt x="1125" y="480"/>
                  </a:lnTo>
                  <a:lnTo>
                    <a:pt x="1121" y="399"/>
                  </a:lnTo>
                  <a:lnTo>
                    <a:pt x="1121" y="356"/>
                  </a:lnTo>
                  <a:lnTo>
                    <a:pt x="1103" y="326"/>
                  </a:lnTo>
                  <a:lnTo>
                    <a:pt x="1091" y="277"/>
                  </a:lnTo>
                  <a:lnTo>
                    <a:pt x="1081" y="249"/>
                  </a:lnTo>
                  <a:lnTo>
                    <a:pt x="1087" y="219"/>
                  </a:lnTo>
                  <a:lnTo>
                    <a:pt x="1085" y="192"/>
                  </a:lnTo>
                  <a:lnTo>
                    <a:pt x="1081" y="180"/>
                  </a:lnTo>
                  <a:lnTo>
                    <a:pt x="1081" y="158"/>
                  </a:lnTo>
                  <a:lnTo>
                    <a:pt x="1081" y="154"/>
                  </a:lnTo>
                  <a:lnTo>
                    <a:pt x="1089" y="144"/>
                  </a:lnTo>
                  <a:lnTo>
                    <a:pt x="1094" y="133"/>
                  </a:lnTo>
                  <a:lnTo>
                    <a:pt x="1091" y="116"/>
                  </a:lnTo>
                  <a:lnTo>
                    <a:pt x="1081" y="104"/>
                  </a:lnTo>
                  <a:lnTo>
                    <a:pt x="1081" y="97"/>
                  </a:lnTo>
                  <a:lnTo>
                    <a:pt x="1077" y="81"/>
                  </a:lnTo>
                  <a:lnTo>
                    <a:pt x="1071" y="62"/>
                  </a:lnTo>
                  <a:lnTo>
                    <a:pt x="1071" y="62"/>
                  </a:lnTo>
                  <a:lnTo>
                    <a:pt x="819" y="51"/>
                  </a:lnTo>
                  <a:lnTo>
                    <a:pt x="612" y="41"/>
                  </a:lnTo>
                  <a:lnTo>
                    <a:pt x="450" y="33"/>
                  </a:lnTo>
                  <a:lnTo>
                    <a:pt x="450" y="33"/>
                  </a:lnTo>
                  <a:lnTo>
                    <a:pt x="350" y="25"/>
                  </a:lnTo>
                  <a:lnTo>
                    <a:pt x="222" y="13"/>
                  </a:lnTo>
                  <a:lnTo>
                    <a:pt x="65" y="0"/>
                  </a:lnTo>
                  <a:lnTo>
                    <a:pt x="0" y="682"/>
                  </a:lnTo>
                  <a:lnTo>
                    <a:pt x="0" y="682"/>
                  </a:lnTo>
                  <a:lnTo>
                    <a:pt x="230" y="699"/>
                  </a:lnTo>
                  <a:lnTo>
                    <a:pt x="418" y="713"/>
                  </a:lnTo>
                  <a:lnTo>
                    <a:pt x="569" y="723"/>
                  </a:lnTo>
                  <a:lnTo>
                    <a:pt x="569" y="723"/>
                  </a:lnTo>
                  <a:lnTo>
                    <a:pt x="722" y="730"/>
                  </a:lnTo>
                  <a:lnTo>
                    <a:pt x="917" y="739"/>
                  </a:lnTo>
                  <a:lnTo>
                    <a:pt x="1157" y="749"/>
                  </a:lnTo>
                  <a:lnTo>
                    <a:pt x="1157" y="7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0EE2DEF-3DA4-D343-9E0C-483B02F0B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8065" y="2878282"/>
              <a:ext cx="773012" cy="632977"/>
            </a:xfrm>
            <a:custGeom>
              <a:avLst/>
              <a:gdLst/>
              <a:ahLst/>
              <a:cxnLst>
                <a:cxn ang="0">
                  <a:pos x="1243" y="1027"/>
                </a:cxn>
                <a:cxn ang="0">
                  <a:pos x="1290" y="350"/>
                </a:cxn>
                <a:cxn ang="0">
                  <a:pos x="1290" y="350"/>
                </a:cxn>
                <a:cxn ang="0">
                  <a:pos x="1292" y="350"/>
                </a:cxn>
                <a:cxn ang="0">
                  <a:pos x="1292" y="350"/>
                </a:cxn>
                <a:cxn ang="0">
                  <a:pos x="1308" y="129"/>
                </a:cxn>
                <a:cxn ang="0">
                  <a:pos x="971" y="97"/>
                </a:cxn>
                <a:cxn ang="0">
                  <a:pos x="140" y="0"/>
                </a:cxn>
                <a:cxn ang="0">
                  <a:pos x="0" y="894"/>
                </a:cxn>
                <a:cxn ang="0">
                  <a:pos x="1067" y="1017"/>
                </a:cxn>
                <a:cxn ang="0">
                  <a:pos x="1067" y="1017"/>
                </a:cxn>
                <a:cxn ang="0">
                  <a:pos x="1243" y="1027"/>
                </a:cxn>
                <a:cxn ang="0">
                  <a:pos x="1243" y="1027"/>
                </a:cxn>
              </a:cxnLst>
              <a:rect l="0" t="0" r="r" b="b"/>
              <a:pathLst>
                <a:path w="1308" h="1027">
                  <a:moveTo>
                    <a:pt x="1243" y="1027"/>
                  </a:moveTo>
                  <a:lnTo>
                    <a:pt x="1290" y="350"/>
                  </a:lnTo>
                  <a:lnTo>
                    <a:pt x="1290" y="350"/>
                  </a:lnTo>
                  <a:lnTo>
                    <a:pt x="1292" y="350"/>
                  </a:lnTo>
                  <a:lnTo>
                    <a:pt x="1292" y="350"/>
                  </a:lnTo>
                  <a:lnTo>
                    <a:pt x="1308" y="129"/>
                  </a:lnTo>
                  <a:lnTo>
                    <a:pt x="971" y="97"/>
                  </a:lnTo>
                  <a:lnTo>
                    <a:pt x="140" y="0"/>
                  </a:lnTo>
                  <a:lnTo>
                    <a:pt x="0" y="894"/>
                  </a:lnTo>
                  <a:lnTo>
                    <a:pt x="1067" y="1017"/>
                  </a:lnTo>
                  <a:lnTo>
                    <a:pt x="1067" y="1017"/>
                  </a:lnTo>
                  <a:lnTo>
                    <a:pt x="1243" y="1027"/>
                  </a:lnTo>
                  <a:lnTo>
                    <a:pt x="1243" y="102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89FBBEFA-F455-1345-8A02-7A4504E9D9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5678" y="2652483"/>
              <a:ext cx="595716" cy="777340"/>
            </a:xfrm>
            <a:custGeom>
              <a:avLst/>
              <a:gdLst/>
              <a:ahLst/>
              <a:cxnLst>
                <a:cxn ang="0">
                  <a:pos x="1006" y="366"/>
                </a:cxn>
                <a:cxn ang="0">
                  <a:pos x="671" y="313"/>
                </a:cxn>
                <a:cxn ang="0">
                  <a:pos x="706" y="94"/>
                </a:cxn>
                <a:cxn ang="0">
                  <a:pos x="216" y="0"/>
                </a:cxn>
                <a:cxn ang="0">
                  <a:pos x="0" y="1106"/>
                </a:cxn>
                <a:cxn ang="0">
                  <a:pos x="866" y="1260"/>
                </a:cxn>
                <a:cxn ang="0">
                  <a:pos x="1006" y="366"/>
                </a:cxn>
              </a:cxnLst>
              <a:rect l="0" t="0" r="r" b="b"/>
              <a:pathLst>
                <a:path w="1006" h="1260">
                  <a:moveTo>
                    <a:pt x="1006" y="366"/>
                  </a:moveTo>
                  <a:lnTo>
                    <a:pt x="671" y="313"/>
                  </a:lnTo>
                  <a:lnTo>
                    <a:pt x="706" y="94"/>
                  </a:lnTo>
                  <a:lnTo>
                    <a:pt x="216" y="0"/>
                  </a:lnTo>
                  <a:lnTo>
                    <a:pt x="0" y="1106"/>
                  </a:lnTo>
                  <a:lnTo>
                    <a:pt x="866" y="1260"/>
                  </a:lnTo>
                  <a:lnTo>
                    <a:pt x="1006" y="3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E91F9C4-5C87-6B48-9993-852B4AE9F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513" y="2511822"/>
              <a:ext cx="680818" cy="1077171"/>
            </a:xfrm>
            <a:custGeom>
              <a:avLst/>
              <a:gdLst/>
              <a:ahLst/>
              <a:cxnLst>
                <a:cxn ang="0">
                  <a:pos x="20" y="606"/>
                </a:cxn>
                <a:cxn ang="0">
                  <a:pos x="4" y="613"/>
                </a:cxn>
                <a:cxn ang="0">
                  <a:pos x="0" y="628"/>
                </a:cxn>
                <a:cxn ang="0">
                  <a:pos x="5" y="645"/>
                </a:cxn>
                <a:cxn ang="0">
                  <a:pos x="8" y="660"/>
                </a:cxn>
                <a:cxn ang="0">
                  <a:pos x="15" y="666"/>
                </a:cxn>
                <a:cxn ang="0">
                  <a:pos x="30" y="671"/>
                </a:cxn>
                <a:cxn ang="0">
                  <a:pos x="745" y="1746"/>
                </a:cxn>
                <a:cxn ang="0">
                  <a:pos x="759" y="1728"/>
                </a:cxn>
                <a:cxn ang="0">
                  <a:pos x="763" y="1705"/>
                </a:cxn>
                <a:cxn ang="0">
                  <a:pos x="763" y="1647"/>
                </a:cxn>
                <a:cxn ang="0">
                  <a:pos x="764" y="1580"/>
                </a:cxn>
                <a:cxn ang="0">
                  <a:pos x="763" y="1532"/>
                </a:cxn>
                <a:cxn ang="0">
                  <a:pos x="777" y="1517"/>
                </a:cxn>
                <a:cxn ang="0">
                  <a:pos x="807" y="1508"/>
                </a:cxn>
                <a:cxn ang="0">
                  <a:pos x="818" y="1528"/>
                </a:cxn>
                <a:cxn ang="0">
                  <a:pos x="838" y="1518"/>
                </a:cxn>
                <a:cxn ang="0">
                  <a:pos x="860" y="1536"/>
                </a:cxn>
                <a:cxn ang="0">
                  <a:pos x="872" y="1543"/>
                </a:cxn>
                <a:cxn ang="0">
                  <a:pos x="889" y="1533"/>
                </a:cxn>
                <a:cxn ang="0">
                  <a:pos x="889" y="1533"/>
                </a:cxn>
                <a:cxn ang="0">
                  <a:pos x="899" y="1500"/>
                </a:cxn>
                <a:cxn ang="0">
                  <a:pos x="914" y="1451"/>
                </a:cxn>
                <a:cxn ang="0">
                  <a:pos x="914" y="1451"/>
                </a:cxn>
                <a:cxn ang="0">
                  <a:pos x="928" y="1382"/>
                </a:cxn>
                <a:cxn ang="0">
                  <a:pos x="938" y="1335"/>
                </a:cxn>
                <a:cxn ang="0">
                  <a:pos x="1154" y="229"/>
                </a:cxn>
                <a:cxn ang="0">
                  <a:pos x="1154" y="229"/>
                </a:cxn>
                <a:cxn ang="0">
                  <a:pos x="938" y="181"/>
                </a:cxn>
                <a:cxn ang="0">
                  <a:pos x="761" y="141"/>
                </a:cxn>
                <a:cxn ang="0">
                  <a:pos x="623" y="111"/>
                </a:cxn>
                <a:cxn ang="0">
                  <a:pos x="623" y="111"/>
                </a:cxn>
                <a:cxn ang="0">
                  <a:pos x="510" y="81"/>
                </a:cxn>
                <a:cxn ang="0">
                  <a:pos x="367" y="45"/>
                </a:cxn>
                <a:cxn ang="0">
                  <a:pos x="194" y="0"/>
                </a:cxn>
                <a:cxn ang="0">
                  <a:pos x="36" y="602"/>
                </a:cxn>
                <a:cxn ang="0">
                  <a:pos x="20" y="606"/>
                </a:cxn>
              </a:cxnLst>
              <a:rect l="0" t="0" r="r" b="b"/>
              <a:pathLst>
                <a:path w="1154" h="1746">
                  <a:moveTo>
                    <a:pt x="20" y="606"/>
                  </a:moveTo>
                  <a:lnTo>
                    <a:pt x="4" y="613"/>
                  </a:lnTo>
                  <a:lnTo>
                    <a:pt x="0" y="628"/>
                  </a:lnTo>
                  <a:lnTo>
                    <a:pt x="5" y="645"/>
                  </a:lnTo>
                  <a:lnTo>
                    <a:pt x="8" y="660"/>
                  </a:lnTo>
                  <a:lnTo>
                    <a:pt x="15" y="666"/>
                  </a:lnTo>
                  <a:lnTo>
                    <a:pt x="30" y="671"/>
                  </a:lnTo>
                  <a:lnTo>
                    <a:pt x="745" y="1746"/>
                  </a:lnTo>
                  <a:lnTo>
                    <a:pt x="759" y="1728"/>
                  </a:lnTo>
                  <a:lnTo>
                    <a:pt x="763" y="1705"/>
                  </a:lnTo>
                  <a:lnTo>
                    <a:pt x="763" y="1647"/>
                  </a:lnTo>
                  <a:lnTo>
                    <a:pt x="764" y="1580"/>
                  </a:lnTo>
                  <a:lnTo>
                    <a:pt x="763" y="1532"/>
                  </a:lnTo>
                  <a:lnTo>
                    <a:pt x="777" y="1517"/>
                  </a:lnTo>
                  <a:lnTo>
                    <a:pt x="807" y="1508"/>
                  </a:lnTo>
                  <a:lnTo>
                    <a:pt x="818" y="1528"/>
                  </a:lnTo>
                  <a:lnTo>
                    <a:pt x="838" y="1518"/>
                  </a:lnTo>
                  <a:lnTo>
                    <a:pt x="860" y="1536"/>
                  </a:lnTo>
                  <a:lnTo>
                    <a:pt x="872" y="1543"/>
                  </a:lnTo>
                  <a:lnTo>
                    <a:pt x="889" y="1533"/>
                  </a:lnTo>
                  <a:lnTo>
                    <a:pt x="889" y="1533"/>
                  </a:lnTo>
                  <a:lnTo>
                    <a:pt x="899" y="1500"/>
                  </a:lnTo>
                  <a:lnTo>
                    <a:pt x="914" y="1451"/>
                  </a:lnTo>
                  <a:lnTo>
                    <a:pt x="914" y="1451"/>
                  </a:lnTo>
                  <a:lnTo>
                    <a:pt x="928" y="1382"/>
                  </a:lnTo>
                  <a:lnTo>
                    <a:pt x="938" y="1335"/>
                  </a:lnTo>
                  <a:lnTo>
                    <a:pt x="1154" y="229"/>
                  </a:lnTo>
                  <a:lnTo>
                    <a:pt x="1154" y="229"/>
                  </a:lnTo>
                  <a:lnTo>
                    <a:pt x="938" y="181"/>
                  </a:lnTo>
                  <a:lnTo>
                    <a:pt x="761" y="141"/>
                  </a:lnTo>
                  <a:lnTo>
                    <a:pt x="623" y="111"/>
                  </a:lnTo>
                  <a:lnTo>
                    <a:pt x="623" y="111"/>
                  </a:lnTo>
                  <a:lnTo>
                    <a:pt x="510" y="81"/>
                  </a:lnTo>
                  <a:lnTo>
                    <a:pt x="367" y="45"/>
                  </a:lnTo>
                  <a:lnTo>
                    <a:pt x="194" y="0"/>
                  </a:lnTo>
                  <a:lnTo>
                    <a:pt x="36" y="602"/>
                  </a:lnTo>
                  <a:lnTo>
                    <a:pt x="20" y="606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BF2531C-80B1-9E4B-8DA3-49FC20D7B4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975" y="1836277"/>
              <a:ext cx="849249" cy="749577"/>
            </a:xfrm>
            <a:custGeom>
              <a:avLst/>
              <a:gdLst/>
              <a:ahLst/>
              <a:cxnLst>
                <a:cxn ang="0">
                  <a:pos x="1254" y="848"/>
                </a:cxn>
                <a:cxn ang="0">
                  <a:pos x="1261" y="815"/>
                </a:cxn>
                <a:cxn ang="0">
                  <a:pos x="1282" y="797"/>
                </a:cxn>
                <a:cxn ang="0">
                  <a:pos x="1286" y="743"/>
                </a:cxn>
                <a:cxn ang="0">
                  <a:pos x="1278" y="721"/>
                </a:cxn>
                <a:cxn ang="0">
                  <a:pos x="1263" y="715"/>
                </a:cxn>
                <a:cxn ang="0">
                  <a:pos x="1259" y="678"/>
                </a:cxn>
                <a:cxn ang="0">
                  <a:pos x="1292" y="640"/>
                </a:cxn>
                <a:cxn ang="0">
                  <a:pos x="1342" y="586"/>
                </a:cxn>
                <a:cxn ang="0">
                  <a:pos x="1356" y="558"/>
                </a:cxn>
                <a:cxn ang="0">
                  <a:pos x="1388" y="518"/>
                </a:cxn>
                <a:cxn ang="0">
                  <a:pos x="1417" y="485"/>
                </a:cxn>
                <a:cxn ang="0">
                  <a:pos x="1435" y="460"/>
                </a:cxn>
                <a:cxn ang="0">
                  <a:pos x="1431" y="419"/>
                </a:cxn>
                <a:cxn ang="0">
                  <a:pos x="1397" y="388"/>
                </a:cxn>
                <a:cxn ang="0">
                  <a:pos x="1383" y="346"/>
                </a:cxn>
                <a:cxn ang="0">
                  <a:pos x="1028" y="263"/>
                </a:cxn>
                <a:cxn ang="0">
                  <a:pos x="985" y="263"/>
                </a:cxn>
                <a:cxn ang="0">
                  <a:pos x="833" y="272"/>
                </a:cxn>
                <a:cxn ang="0">
                  <a:pos x="802" y="267"/>
                </a:cxn>
                <a:cxn ang="0">
                  <a:pos x="778" y="271"/>
                </a:cxn>
                <a:cxn ang="0">
                  <a:pos x="766" y="261"/>
                </a:cxn>
                <a:cxn ang="0">
                  <a:pos x="731" y="257"/>
                </a:cxn>
                <a:cxn ang="0">
                  <a:pos x="723" y="242"/>
                </a:cxn>
                <a:cxn ang="0">
                  <a:pos x="670" y="231"/>
                </a:cxn>
                <a:cxn ang="0">
                  <a:pos x="635" y="218"/>
                </a:cxn>
                <a:cxn ang="0">
                  <a:pos x="567" y="228"/>
                </a:cxn>
                <a:cxn ang="0">
                  <a:pos x="484" y="188"/>
                </a:cxn>
                <a:cxn ang="0">
                  <a:pos x="486" y="182"/>
                </a:cxn>
                <a:cxn ang="0">
                  <a:pos x="493" y="154"/>
                </a:cxn>
                <a:cxn ang="0">
                  <a:pos x="494" y="127"/>
                </a:cxn>
                <a:cxn ang="0">
                  <a:pos x="493" y="111"/>
                </a:cxn>
                <a:cxn ang="0">
                  <a:pos x="486" y="85"/>
                </a:cxn>
                <a:cxn ang="0">
                  <a:pos x="476" y="70"/>
                </a:cxn>
                <a:cxn ang="0">
                  <a:pos x="468" y="61"/>
                </a:cxn>
                <a:cxn ang="0">
                  <a:pos x="443" y="56"/>
                </a:cxn>
                <a:cxn ang="0">
                  <a:pos x="423" y="47"/>
                </a:cxn>
                <a:cxn ang="0">
                  <a:pos x="419" y="35"/>
                </a:cxn>
                <a:cxn ang="0">
                  <a:pos x="412" y="27"/>
                </a:cxn>
                <a:cxn ang="0">
                  <a:pos x="400" y="23"/>
                </a:cxn>
                <a:cxn ang="0">
                  <a:pos x="377" y="23"/>
                </a:cxn>
                <a:cxn ang="0">
                  <a:pos x="329" y="0"/>
                </a:cxn>
                <a:cxn ang="0">
                  <a:pos x="319" y="64"/>
                </a:cxn>
                <a:cxn ang="0">
                  <a:pos x="301" y="131"/>
                </a:cxn>
                <a:cxn ang="0">
                  <a:pos x="282" y="179"/>
                </a:cxn>
                <a:cxn ang="0">
                  <a:pos x="258" y="236"/>
                </a:cxn>
                <a:cxn ang="0">
                  <a:pos x="221" y="313"/>
                </a:cxn>
                <a:cxn ang="0">
                  <a:pos x="164" y="461"/>
                </a:cxn>
                <a:cxn ang="0">
                  <a:pos x="115" y="560"/>
                </a:cxn>
                <a:cxn ang="0">
                  <a:pos x="86" y="605"/>
                </a:cxn>
                <a:cxn ang="0">
                  <a:pos x="65" y="636"/>
                </a:cxn>
                <a:cxn ang="0">
                  <a:pos x="28" y="691"/>
                </a:cxn>
                <a:cxn ang="0">
                  <a:pos x="23" y="747"/>
                </a:cxn>
                <a:cxn ang="0">
                  <a:pos x="23" y="766"/>
                </a:cxn>
                <a:cxn ang="0">
                  <a:pos x="17" y="787"/>
                </a:cxn>
                <a:cxn ang="0">
                  <a:pos x="5" y="814"/>
                </a:cxn>
                <a:cxn ang="0">
                  <a:pos x="3" y="873"/>
                </a:cxn>
                <a:cxn ang="0">
                  <a:pos x="17" y="898"/>
                </a:cxn>
                <a:cxn ang="0">
                  <a:pos x="687" y="1093"/>
                </a:cxn>
                <a:cxn ang="0">
                  <a:pos x="1003" y="1174"/>
                </a:cxn>
                <a:cxn ang="0">
                  <a:pos x="1116" y="1204"/>
                </a:cxn>
                <a:cxn ang="0">
                  <a:pos x="1168" y="1215"/>
                </a:cxn>
              </a:cxnLst>
              <a:rect l="0" t="0" r="r" b="b"/>
              <a:pathLst>
                <a:path w="1435" h="1215">
                  <a:moveTo>
                    <a:pt x="1168" y="1215"/>
                  </a:moveTo>
                  <a:lnTo>
                    <a:pt x="1254" y="848"/>
                  </a:lnTo>
                  <a:lnTo>
                    <a:pt x="1254" y="825"/>
                  </a:lnTo>
                  <a:lnTo>
                    <a:pt x="1261" y="815"/>
                  </a:lnTo>
                  <a:lnTo>
                    <a:pt x="1281" y="808"/>
                  </a:lnTo>
                  <a:lnTo>
                    <a:pt x="1282" y="797"/>
                  </a:lnTo>
                  <a:lnTo>
                    <a:pt x="1286" y="779"/>
                  </a:lnTo>
                  <a:lnTo>
                    <a:pt x="1286" y="743"/>
                  </a:lnTo>
                  <a:lnTo>
                    <a:pt x="1290" y="730"/>
                  </a:lnTo>
                  <a:lnTo>
                    <a:pt x="1278" y="721"/>
                  </a:lnTo>
                  <a:lnTo>
                    <a:pt x="1272" y="721"/>
                  </a:lnTo>
                  <a:lnTo>
                    <a:pt x="1263" y="715"/>
                  </a:lnTo>
                  <a:lnTo>
                    <a:pt x="1254" y="701"/>
                  </a:lnTo>
                  <a:lnTo>
                    <a:pt x="1259" y="678"/>
                  </a:lnTo>
                  <a:lnTo>
                    <a:pt x="1265" y="665"/>
                  </a:lnTo>
                  <a:lnTo>
                    <a:pt x="1292" y="640"/>
                  </a:lnTo>
                  <a:lnTo>
                    <a:pt x="1329" y="603"/>
                  </a:lnTo>
                  <a:lnTo>
                    <a:pt x="1342" y="586"/>
                  </a:lnTo>
                  <a:lnTo>
                    <a:pt x="1350" y="567"/>
                  </a:lnTo>
                  <a:lnTo>
                    <a:pt x="1356" y="558"/>
                  </a:lnTo>
                  <a:lnTo>
                    <a:pt x="1365" y="537"/>
                  </a:lnTo>
                  <a:lnTo>
                    <a:pt x="1388" y="518"/>
                  </a:lnTo>
                  <a:lnTo>
                    <a:pt x="1400" y="499"/>
                  </a:lnTo>
                  <a:lnTo>
                    <a:pt x="1417" y="485"/>
                  </a:lnTo>
                  <a:lnTo>
                    <a:pt x="1422" y="465"/>
                  </a:lnTo>
                  <a:lnTo>
                    <a:pt x="1435" y="460"/>
                  </a:lnTo>
                  <a:lnTo>
                    <a:pt x="1435" y="440"/>
                  </a:lnTo>
                  <a:lnTo>
                    <a:pt x="1431" y="419"/>
                  </a:lnTo>
                  <a:lnTo>
                    <a:pt x="1421" y="404"/>
                  </a:lnTo>
                  <a:lnTo>
                    <a:pt x="1397" y="388"/>
                  </a:lnTo>
                  <a:lnTo>
                    <a:pt x="1388" y="367"/>
                  </a:lnTo>
                  <a:lnTo>
                    <a:pt x="1383" y="346"/>
                  </a:lnTo>
                  <a:lnTo>
                    <a:pt x="1077" y="267"/>
                  </a:lnTo>
                  <a:lnTo>
                    <a:pt x="1028" y="263"/>
                  </a:lnTo>
                  <a:lnTo>
                    <a:pt x="1010" y="270"/>
                  </a:lnTo>
                  <a:lnTo>
                    <a:pt x="985" y="263"/>
                  </a:lnTo>
                  <a:lnTo>
                    <a:pt x="964" y="267"/>
                  </a:lnTo>
                  <a:lnTo>
                    <a:pt x="833" y="272"/>
                  </a:lnTo>
                  <a:lnTo>
                    <a:pt x="819" y="261"/>
                  </a:lnTo>
                  <a:lnTo>
                    <a:pt x="802" y="267"/>
                  </a:lnTo>
                  <a:lnTo>
                    <a:pt x="790" y="271"/>
                  </a:lnTo>
                  <a:lnTo>
                    <a:pt x="778" y="271"/>
                  </a:lnTo>
                  <a:lnTo>
                    <a:pt x="766" y="267"/>
                  </a:lnTo>
                  <a:lnTo>
                    <a:pt x="766" y="261"/>
                  </a:lnTo>
                  <a:lnTo>
                    <a:pt x="744" y="263"/>
                  </a:lnTo>
                  <a:lnTo>
                    <a:pt x="731" y="257"/>
                  </a:lnTo>
                  <a:lnTo>
                    <a:pt x="723" y="250"/>
                  </a:lnTo>
                  <a:lnTo>
                    <a:pt x="723" y="242"/>
                  </a:lnTo>
                  <a:lnTo>
                    <a:pt x="703" y="238"/>
                  </a:lnTo>
                  <a:lnTo>
                    <a:pt x="670" y="231"/>
                  </a:lnTo>
                  <a:lnTo>
                    <a:pt x="647" y="220"/>
                  </a:lnTo>
                  <a:lnTo>
                    <a:pt x="635" y="218"/>
                  </a:lnTo>
                  <a:lnTo>
                    <a:pt x="609" y="220"/>
                  </a:lnTo>
                  <a:lnTo>
                    <a:pt x="567" y="228"/>
                  </a:lnTo>
                  <a:lnTo>
                    <a:pt x="515" y="215"/>
                  </a:lnTo>
                  <a:lnTo>
                    <a:pt x="484" y="188"/>
                  </a:lnTo>
                  <a:lnTo>
                    <a:pt x="484" y="188"/>
                  </a:lnTo>
                  <a:lnTo>
                    <a:pt x="486" y="182"/>
                  </a:lnTo>
                  <a:lnTo>
                    <a:pt x="490" y="165"/>
                  </a:lnTo>
                  <a:lnTo>
                    <a:pt x="493" y="154"/>
                  </a:lnTo>
                  <a:lnTo>
                    <a:pt x="494" y="142"/>
                  </a:lnTo>
                  <a:lnTo>
                    <a:pt x="494" y="127"/>
                  </a:lnTo>
                  <a:lnTo>
                    <a:pt x="493" y="111"/>
                  </a:lnTo>
                  <a:lnTo>
                    <a:pt x="493" y="111"/>
                  </a:lnTo>
                  <a:lnTo>
                    <a:pt x="490" y="97"/>
                  </a:lnTo>
                  <a:lnTo>
                    <a:pt x="486" y="85"/>
                  </a:lnTo>
                  <a:lnTo>
                    <a:pt x="481" y="77"/>
                  </a:lnTo>
                  <a:lnTo>
                    <a:pt x="476" y="70"/>
                  </a:lnTo>
                  <a:lnTo>
                    <a:pt x="472" y="66"/>
                  </a:lnTo>
                  <a:lnTo>
                    <a:pt x="468" y="61"/>
                  </a:lnTo>
                  <a:lnTo>
                    <a:pt x="463" y="60"/>
                  </a:lnTo>
                  <a:lnTo>
                    <a:pt x="443" y="56"/>
                  </a:lnTo>
                  <a:lnTo>
                    <a:pt x="423" y="47"/>
                  </a:lnTo>
                  <a:lnTo>
                    <a:pt x="423" y="47"/>
                  </a:lnTo>
                  <a:lnTo>
                    <a:pt x="423" y="43"/>
                  </a:lnTo>
                  <a:lnTo>
                    <a:pt x="419" y="35"/>
                  </a:lnTo>
                  <a:lnTo>
                    <a:pt x="416" y="31"/>
                  </a:lnTo>
                  <a:lnTo>
                    <a:pt x="412" y="27"/>
                  </a:lnTo>
                  <a:lnTo>
                    <a:pt x="406" y="24"/>
                  </a:lnTo>
                  <a:lnTo>
                    <a:pt x="400" y="23"/>
                  </a:lnTo>
                  <a:lnTo>
                    <a:pt x="400" y="23"/>
                  </a:lnTo>
                  <a:lnTo>
                    <a:pt x="377" y="23"/>
                  </a:lnTo>
                  <a:lnTo>
                    <a:pt x="347" y="14"/>
                  </a:lnTo>
                  <a:lnTo>
                    <a:pt x="329" y="0"/>
                  </a:lnTo>
                  <a:lnTo>
                    <a:pt x="329" y="34"/>
                  </a:lnTo>
                  <a:lnTo>
                    <a:pt x="319" y="64"/>
                  </a:lnTo>
                  <a:lnTo>
                    <a:pt x="298" y="104"/>
                  </a:lnTo>
                  <a:lnTo>
                    <a:pt x="301" y="131"/>
                  </a:lnTo>
                  <a:lnTo>
                    <a:pt x="297" y="154"/>
                  </a:lnTo>
                  <a:lnTo>
                    <a:pt x="282" y="179"/>
                  </a:lnTo>
                  <a:lnTo>
                    <a:pt x="273" y="202"/>
                  </a:lnTo>
                  <a:lnTo>
                    <a:pt x="258" y="236"/>
                  </a:lnTo>
                  <a:lnTo>
                    <a:pt x="248" y="260"/>
                  </a:lnTo>
                  <a:lnTo>
                    <a:pt x="221" y="313"/>
                  </a:lnTo>
                  <a:lnTo>
                    <a:pt x="190" y="397"/>
                  </a:lnTo>
                  <a:lnTo>
                    <a:pt x="164" y="461"/>
                  </a:lnTo>
                  <a:lnTo>
                    <a:pt x="141" y="519"/>
                  </a:lnTo>
                  <a:lnTo>
                    <a:pt x="115" y="560"/>
                  </a:lnTo>
                  <a:lnTo>
                    <a:pt x="104" y="580"/>
                  </a:lnTo>
                  <a:lnTo>
                    <a:pt x="86" y="605"/>
                  </a:lnTo>
                  <a:lnTo>
                    <a:pt x="73" y="619"/>
                  </a:lnTo>
                  <a:lnTo>
                    <a:pt x="65" y="636"/>
                  </a:lnTo>
                  <a:lnTo>
                    <a:pt x="53" y="658"/>
                  </a:lnTo>
                  <a:lnTo>
                    <a:pt x="28" y="691"/>
                  </a:lnTo>
                  <a:lnTo>
                    <a:pt x="17" y="708"/>
                  </a:lnTo>
                  <a:lnTo>
                    <a:pt x="23" y="747"/>
                  </a:lnTo>
                  <a:lnTo>
                    <a:pt x="23" y="757"/>
                  </a:lnTo>
                  <a:lnTo>
                    <a:pt x="23" y="766"/>
                  </a:lnTo>
                  <a:lnTo>
                    <a:pt x="23" y="772"/>
                  </a:lnTo>
                  <a:lnTo>
                    <a:pt x="17" y="787"/>
                  </a:lnTo>
                  <a:lnTo>
                    <a:pt x="10" y="793"/>
                  </a:lnTo>
                  <a:lnTo>
                    <a:pt x="5" y="814"/>
                  </a:lnTo>
                  <a:lnTo>
                    <a:pt x="0" y="850"/>
                  </a:lnTo>
                  <a:lnTo>
                    <a:pt x="3" y="873"/>
                  </a:lnTo>
                  <a:lnTo>
                    <a:pt x="11" y="886"/>
                  </a:lnTo>
                  <a:lnTo>
                    <a:pt x="17" y="898"/>
                  </a:lnTo>
                  <a:lnTo>
                    <a:pt x="687" y="1093"/>
                  </a:lnTo>
                  <a:lnTo>
                    <a:pt x="687" y="1093"/>
                  </a:lnTo>
                  <a:lnTo>
                    <a:pt x="860" y="1138"/>
                  </a:lnTo>
                  <a:lnTo>
                    <a:pt x="1003" y="1174"/>
                  </a:lnTo>
                  <a:lnTo>
                    <a:pt x="1116" y="1204"/>
                  </a:lnTo>
                  <a:lnTo>
                    <a:pt x="1116" y="1204"/>
                  </a:lnTo>
                  <a:lnTo>
                    <a:pt x="1168" y="1215"/>
                  </a:lnTo>
                  <a:lnTo>
                    <a:pt x="1168" y="1215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00"/>
                </a:highligh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0FD23DF-3EEA-0345-AA73-5A332281C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430" y="1640092"/>
              <a:ext cx="629401" cy="1069768"/>
            </a:xfrm>
            <a:custGeom>
              <a:avLst/>
              <a:gdLst/>
              <a:ahLst/>
              <a:cxnLst>
                <a:cxn ang="0">
                  <a:pos x="224" y="633"/>
                </a:cxn>
                <a:cxn ang="0">
                  <a:pos x="215" y="665"/>
                </a:cxn>
                <a:cxn ang="0">
                  <a:pos x="253" y="723"/>
                </a:cxn>
                <a:cxn ang="0">
                  <a:pos x="267" y="779"/>
                </a:cxn>
                <a:cxn ang="0">
                  <a:pos x="232" y="818"/>
                </a:cxn>
                <a:cxn ang="0">
                  <a:pos x="188" y="877"/>
                </a:cxn>
                <a:cxn ang="0">
                  <a:pos x="161" y="922"/>
                </a:cxn>
                <a:cxn ang="0">
                  <a:pos x="91" y="997"/>
                </a:cxn>
                <a:cxn ang="0">
                  <a:pos x="104" y="1040"/>
                </a:cxn>
                <a:cxn ang="0">
                  <a:pos x="118" y="1062"/>
                </a:cxn>
                <a:cxn ang="0">
                  <a:pos x="113" y="1127"/>
                </a:cxn>
                <a:cxn ang="0">
                  <a:pos x="86" y="1167"/>
                </a:cxn>
                <a:cxn ang="0">
                  <a:pos x="301" y="1602"/>
                </a:cxn>
                <a:cxn ang="0">
                  <a:pos x="1066" y="1194"/>
                </a:cxn>
                <a:cxn ang="0">
                  <a:pos x="1044" y="1166"/>
                </a:cxn>
                <a:cxn ang="0">
                  <a:pos x="1018" y="1123"/>
                </a:cxn>
                <a:cxn ang="0">
                  <a:pos x="988" y="1160"/>
                </a:cxn>
                <a:cxn ang="0">
                  <a:pos x="884" y="1140"/>
                </a:cxn>
                <a:cxn ang="0">
                  <a:pos x="858" y="1160"/>
                </a:cxn>
                <a:cxn ang="0">
                  <a:pos x="801" y="1134"/>
                </a:cxn>
                <a:cxn ang="0">
                  <a:pos x="783" y="1158"/>
                </a:cxn>
                <a:cxn ang="0">
                  <a:pos x="757" y="1127"/>
                </a:cxn>
                <a:cxn ang="0">
                  <a:pos x="747" y="1052"/>
                </a:cxn>
                <a:cxn ang="0">
                  <a:pos x="698" y="1026"/>
                </a:cxn>
                <a:cxn ang="0">
                  <a:pos x="698" y="967"/>
                </a:cxn>
                <a:cxn ang="0">
                  <a:pos x="680" y="908"/>
                </a:cxn>
                <a:cxn ang="0">
                  <a:pos x="658" y="834"/>
                </a:cxn>
                <a:cxn ang="0">
                  <a:pos x="622" y="845"/>
                </a:cxn>
                <a:cxn ang="0">
                  <a:pos x="585" y="866"/>
                </a:cxn>
                <a:cxn ang="0">
                  <a:pos x="558" y="834"/>
                </a:cxn>
                <a:cxn ang="0">
                  <a:pos x="598" y="783"/>
                </a:cxn>
                <a:cxn ang="0">
                  <a:pos x="598" y="716"/>
                </a:cxn>
                <a:cxn ang="0">
                  <a:pos x="643" y="627"/>
                </a:cxn>
                <a:cxn ang="0">
                  <a:pos x="600" y="595"/>
                </a:cxn>
                <a:cxn ang="0">
                  <a:pos x="571" y="515"/>
                </a:cxn>
                <a:cxn ang="0">
                  <a:pos x="512" y="432"/>
                </a:cxn>
                <a:cxn ang="0">
                  <a:pos x="489" y="369"/>
                </a:cxn>
                <a:cxn ang="0">
                  <a:pos x="475" y="319"/>
                </a:cxn>
                <a:cxn ang="0">
                  <a:pos x="454" y="272"/>
                </a:cxn>
                <a:cxn ang="0">
                  <a:pos x="486" y="117"/>
                </a:cxn>
                <a:cxn ang="0">
                  <a:pos x="357" y="0"/>
                </a:cxn>
                <a:cxn ang="0">
                  <a:pos x="299" y="269"/>
                </a:cxn>
                <a:cxn ang="0">
                  <a:pos x="235" y="529"/>
                </a:cxn>
                <a:cxn ang="0">
                  <a:pos x="224" y="561"/>
                </a:cxn>
                <a:cxn ang="0">
                  <a:pos x="215" y="582"/>
                </a:cxn>
                <a:cxn ang="0">
                  <a:pos x="225" y="602"/>
                </a:cxn>
              </a:cxnLst>
              <a:rect l="0" t="0" r="r" b="b"/>
              <a:pathLst>
                <a:path w="1066" h="1735">
                  <a:moveTo>
                    <a:pt x="225" y="612"/>
                  </a:moveTo>
                  <a:lnTo>
                    <a:pt x="225" y="612"/>
                  </a:lnTo>
                  <a:lnTo>
                    <a:pt x="224" y="633"/>
                  </a:lnTo>
                  <a:lnTo>
                    <a:pt x="220" y="650"/>
                  </a:lnTo>
                  <a:lnTo>
                    <a:pt x="217" y="661"/>
                  </a:lnTo>
                  <a:lnTo>
                    <a:pt x="215" y="665"/>
                  </a:lnTo>
                  <a:lnTo>
                    <a:pt x="220" y="686"/>
                  </a:lnTo>
                  <a:lnTo>
                    <a:pt x="229" y="707"/>
                  </a:lnTo>
                  <a:lnTo>
                    <a:pt x="253" y="723"/>
                  </a:lnTo>
                  <a:lnTo>
                    <a:pt x="263" y="738"/>
                  </a:lnTo>
                  <a:lnTo>
                    <a:pt x="267" y="759"/>
                  </a:lnTo>
                  <a:lnTo>
                    <a:pt x="267" y="779"/>
                  </a:lnTo>
                  <a:lnTo>
                    <a:pt x="254" y="784"/>
                  </a:lnTo>
                  <a:lnTo>
                    <a:pt x="249" y="804"/>
                  </a:lnTo>
                  <a:lnTo>
                    <a:pt x="232" y="818"/>
                  </a:lnTo>
                  <a:lnTo>
                    <a:pt x="220" y="837"/>
                  </a:lnTo>
                  <a:lnTo>
                    <a:pt x="197" y="856"/>
                  </a:lnTo>
                  <a:lnTo>
                    <a:pt x="188" y="877"/>
                  </a:lnTo>
                  <a:lnTo>
                    <a:pt x="182" y="886"/>
                  </a:lnTo>
                  <a:lnTo>
                    <a:pt x="174" y="905"/>
                  </a:lnTo>
                  <a:lnTo>
                    <a:pt x="161" y="922"/>
                  </a:lnTo>
                  <a:lnTo>
                    <a:pt x="124" y="959"/>
                  </a:lnTo>
                  <a:lnTo>
                    <a:pt x="97" y="984"/>
                  </a:lnTo>
                  <a:lnTo>
                    <a:pt x="91" y="997"/>
                  </a:lnTo>
                  <a:lnTo>
                    <a:pt x="86" y="1020"/>
                  </a:lnTo>
                  <a:lnTo>
                    <a:pt x="95" y="1034"/>
                  </a:lnTo>
                  <a:lnTo>
                    <a:pt x="104" y="1040"/>
                  </a:lnTo>
                  <a:lnTo>
                    <a:pt x="110" y="1040"/>
                  </a:lnTo>
                  <a:lnTo>
                    <a:pt x="122" y="1049"/>
                  </a:lnTo>
                  <a:lnTo>
                    <a:pt x="118" y="1062"/>
                  </a:lnTo>
                  <a:lnTo>
                    <a:pt x="118" y="1098"/>
                  </a:lnTo>
                  <a:lnTo>
                    <a:pt x="114" y="1116"/>
                  </a:lnTo>
                  <a:lnTo>
                    <a:pt x="113" y="1127"/>
                  </a:lnTo>
                  <a:lnTo>
                    <a:pt x="93" y="1134"/>
                  </a:lnTo>
                  <a:lnTo>
                    <a:pt x="86" y="1144"/>
                  </a:lnTo>
                  <a:lnTo>
                    <a:pt x="86" y="1167"/>
                  </a:lnTo>
                  <a:lnTo>
                    <a:pt x="0" y="1534"/>
                  </a:lnTo>
                  <a:lnTo>
                    <a:pt x="0" y="1534"/>
                  </a:lnTo>
                  <a:lnTo>
                    <a:pt x="301" y="1602"/>
                  </a:lnTo>
                  <a:lnTo>
                    <a:pt x="479" y="1641"/>
                  </a:lnTo>
                  <a:lnTo>
                    <a:pt x="969" y="1735"/>
                  </a:lnTo>
                  <a:lnTo>
                    <a:pt x="1066" y="1194"/>
                  </a:lnTo>
                  <a:lnTo>
                    <a:pt x="1055" y="1183"/>
                  </a:lnTo>
                  <a:lnTo>
                    <a:pt x="1044" y="1173"/>
                  </a:lnTo>
                  <a:lnTo>
                    <a:pt x="1044" y="1166"/>
                  </a:lnTo>
                  <a:lnTo>
                    <a:pt x="1043" y="1151"/>
                  </a:lnTo>
                  <a:lnTo>
                    <a:pt x="1033" y="1137"/>
                  </a:lnTo>
                  <a:lnTo>
                    <a:pt x="1018" y="1123"/>
                  </a:lnTo>
                  <a:lnTo>
                    <a:pt x="1000" y="1123"/>
                  </a:lnTo>
                  <a:lnTo>
                    <a:pt x="993" y="1147"/>
                  </a:lnTo>
                  <a:lnTo>
                    <a:pt x="988" y="1160"/>
                  </a:lnTo>
                  <a:lnTo>
                    <a:pt x="943" y="1152"/>
                  </a:lnTo>
                  <a:lnTo>
                    <a:pt x="919" y="1144"/>
                  </a:lnTo>
                  <a:lnTo>
                    <a:pt x="884" y="1140"/>
                  </a:lnTo>
                  <a:lnTo>
                    <a:pt x="865" y="1141"/>
                  </a:lnTo>
                  <a:lnTo>
                    <a:pt x="858" y="1151"/>
                  </a:lnTo>
                  <a:lnTo>
                    <a:pt x="858" y="1160"/>
                  </a:lnTo>
                  <a:lnTo>
                    <a:pt x="839" y="1149"/>
                  </a:lnTo>
                  <a:lnTo>
                    <a:pt x="814" y="1135"/>
                  </a:lnTo>
                  <a:lnTo>
                    <a:pt x="801" y="1134"/>
                  </a:lnTo>
                  <a:lnTo>
                    <a:pt x="790" y="1137"/>
                  </a:lnTo>
                  <a:lnTo>
                    <a:pt x="783" y="1151"/>
                  </a:lnTo>
                  <a:lnTo>
                    <a:pt x="783" y="1158"/>
                  </a:lnTo>
                  <a:lnTo>
                    <a:pt x="766" y="1158"/>
                  </a:lnTo>
                  <a:lnTo>
                    <a:pt x="757" y="1142"/>
                  </a:lnTo>
                  <a:lnTo>
                    <a:pt x="757" y="1127"/>
                  </a:lnTo>
                  <a:lnTo>
                    <a:pt x="757" y="1108"/>
                  </a:lnTo>
                  <a:lnTo>
                    <a:pt x="747" y="1080"/>
                  </a:lnTo>
                  <a:lnTo>
                    <a:pt x="747" y="1052"/>
                  </a:lnTo>
                  <a:lnTo>
                    <a:pt x="728" y="1052"/>
                  </a:lnTo>
                  <a:lnTo>
                    <a:pt x="707" y="1037"/>
                  </a:lnTo>
                  <a:lnTo>
                    <a:pt x="698" y="1026"/>
                  </a:lnTo>
                  <a:lnTo>
                    <a:pt x="698" y="1016"/>
                  </a:lnTo>
                  <a:lnTo>
                    <a:pt x="698" y="992"/>
                  </a:lnTo>
                  <a:lnTo>
                    <a:pt x="698" y="967"/>
                  </a:lnTo>
                  <a:lnTo>
                    <a:pt x="680" y="951"/>
                  </a:lnTo>
                  <a:lnTo>
                    <a:pt x="680" y="937"/>
                  </a:lnTo>
                  <a:lnTo>
                    <a:pt x="680" y="908"/>
                  </a:lnTo>
                  <a:lnTo>
                    <a:pt x="672" y="872"/>
                  </a:lnTo>
                  <a:lnTo>
                    <a:pt x="665" y="852"/>
                  </a:lnTo>
                  <a:lnTo>
                    <a:pt x="658" y="834"/>
                  </a:lnTo>
                  <a:lnTo>
                    <a:pt x="648" y="834"/>
                  </a:lnTo>
                  <a:lnTo>
                    <a:pt x="632" y="847"/>
                  </a:lnTo>
                  <a:lnTo>
                    <a:pt x="622" y="845"/>
                  </a:lnTo>
                  <a:lnTo>
                    <a:pt x="610" y="854"/>
                  </a:lnTo>
                  <a:lnTo>
                    <a:pt x="594" y="865"/>
                  </a:lnTo>
                  <a:lnTo>
                    <a:pt x="585" y="866"/>
                  </a:lnTo>
                  <a:lnTo>
                    <a:pt x="585" y="854"/>
                  </a:lnTo>
                  <a:lnTo>
                    <a:pt x="567" y="841"/>
                  </a:lnTo>
                  <a:lnTo>
                    <a:pt x="558" y="834"/>
                  </a:lnTo>
                  <a:lnTo>
                    <a:pt x="572" y="800"/>
                  </a:lnTo>
                  <a:lnTo>
                    <a:pt x="583" y="783"/>
                  </a:lnTo>
                  <a:lnTo>
                    <a:pt x="598" y="783"/>
                  </a:lnTo>
                  <a:lnTo>
                    <a:pt x="604" y="773"/>
                  </a:lnTo>
                  <a:lnTo>
                    <a:pt x="594" y="747"/>
                  </a:lnTo>
                  <a:lnTo>
                    <a:pt x="598" y="716"/>
                  </a:lnTo>
                  <a:lnTo>
                    <a:pt x="611" y="686"/>
                  </a:lnTo>
                  <a:lnTo>
                    <a:pt x="625" y="657"/>
                  </a:lnTo>
                  <a:lnTo>
                    <a:pt x="643" y="627"/>
                  </a:lnTo>
                  <a:lnTo>
                    <a:pt x="639" y="609"/>
                  </a:lnTo>
                  <a:lnTo>
                    <a:pt x="600" y="602"/>
                  </a:lnTo>
                  <a:lnTo>
                    <a:pt x="600" y="595"/>
                  </a:lnTo>
                  <a:lnTo>
                    <a:pt x="586" y="579"/>
                  </a:lnTo>
                  <a:lnTo>
                    <a:pt x="573" y="551"/>
                  </a:lnTo>
                  <a:lnTo>
                    <a:pt x="571" y="515"/>
                  </a:lnTo>
                  <a:lnTo>
                    <a:pt x="558" y="491"/>
                  </a:lnTo>
                  <a:lnTo>
                    <a:pt x="536" y="468"/>
                  </a:lnTo>
                  <a:lnTo>
                    <a:pt x="512" y="432"/>
                  </a:lnTo>
                  <a:lnTo>
                    <a:pt x="504" y="408"/>
                  </a:lnTo>
                  <a:lnTo>
                    <a:pt x="489" y="383"/>
                  </a:lnTo>
                  <a:lnTo>
                    <a:pt x="489" y="369"/>
                  </a:lnTo>
                  <a:lnTo>
                    <a:pt x="475" y="354"/>
                  </a:lnTo>
                  <a:lnTo>
                    <a:pt x="475" y="335"/>
                  </a:lnTo>
                  <a:lnTo>
                    <a:pt x="475" y="319"/>
                  </a:lnTo>
                  <a:lnTo>
                    <a:pt x="462" y="298"/>
                  </a:lnTo>
                  <a:lnTo>
                    <a:pt x="454" y="286"/>
                  </a:lnTo>
                  <a:lnTo>
                    <a:pt x="454" y="272"/>
                  </a:lnTo>
                  <a:lnTo>
                    <a:pt x="461" y="224"/>
                  </a:lnTo>
                  <a:lnTo>
                    <a:pt x="474" y="167"/>
                  </a:lnTo>
                  <a:lnTo>
                    <a:pt x="486" y="117"/>
                  </a:lnTo>
                  <a:lnTo>
                    <a:pt x="494" y="83"/>
                  </a:lnTo>
                  <a:lnTo>
                    <a:pt x="504" y="38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39" y="85"/>
                  </a:lnTo>
                  <a:lnTo>
                    <a:pt x="299" y="269"/>
                  </a:lnTo>
                  <a:lnTo>
                    <a:pt x="275" y="371"/>
                  </a:lnTo>
                  <a:lnTo>
                    <a:pt x="253" y="461"/>
                  </a:lnTo>
                  <a:lnTo>
                    <a:pt x="235" y="529"/>
                  </a:lnTo>
                  <a:lnTo>
                    <a:pt x="228" y="550"/>
                  </a:lnTo>
                  <a:lnTo>
                    <a:pt x="224" y="561"/>
                  </a:lnTo>
                  <a:lnTo>
                    <a:pt x="224" y="561"/>
                  </a:lnTo>
                  <a:lnTo>
                    <a:pt x="218" y="569"/>
                  </a:lnTo>
                  <a:lnTo>
                    <a:pt x="215" y="576"/>
                  </a:lnTo>
                  <a:lnTo>
                    <a:pt x="215" y="582"/>
                  </a:lnTo>
                  <a:lnTo>
                    <a:pt x="217" y="586"/>
                  </a:lnTo>
                  <a:lnTo>
                    <a:pt x="222" y="595"/>
                  </a:lnTo>
                  <a:lnTo>
                    <a:pt x="225" y="602"/>
                  </a:lnTo>
                  <a:lnTo>
                    <a:pt x="225" y="612"/>
                  </a:lnTo>
                  <a:lnTo>
                    <a:pt x="225" y="61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63E31393-9857-014E-BB67-4810C69B8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147" y="1664152"/>
              <a:ext cx="1076188" cy="721815"/>
            </a:xfrm>
            <a:custGeom>
              <a:avLst/>
              <a:gdLst/>
              <a:ahLst/>
              <a:cxnLst>
                <a:cxn ang="0">
                  <a:pos x="1822" y="279"/>
                </a:cxn>
                <a:cxn ang="0">
                  <a:pos x="1124" y="190"/>
                </a:cxn>
                <a:cxn ang="0">
                  <a:pos x="859" y="154"/>
                </a:cxn>
                <a:cxn ang="0">
                  <a:pos x="726" y="133"/>
                </a:cxn>
                <a:cxn ang="0">
                  <a:pos x="454" y="83"/>
                </a:cxn>
                <a:cxn ang="0">
                  <a:pos x="129" y="16"/>
                </a:cxn>
                <a:cxn ang="0">
                  <a:pos x="40" y="45"/>
                </a:cxn>
                <a:cxn ang="0">
                  <a:pos x="20" y="129"/>
                </a:cxn>
                <a:cxn ang="0">
                  <a:pos x="0" y="234"/>
                </a:cxn>
                <a:cxn ang="0">
                  <a:pos x="8" y="260"/>
                </a:cxn>
                <a:cxn ang="0">
                  <a:pos x="21" y="297"/>
                </a:cxn>
                <a:cxn ang="0">
                  <a:pos x="35" y="331"/>
                </a:cxn>
                <a:cxn ang="0">
                  <a:pos x="50" y="370"/>
                </a:cxn>
                <a:cxn ang="0">
                  <a:pos x="82" y="430"/>
                </a:cxn>
                <a:cxn ang="0">
                  <a:pos x="117" y="477"/>
                </a:cxn>
                <a:cxn ang="0">
                  <a:pos x="132" y="541"/>
                </a:cxn>
                <a:cxn ang="0">
                  <a:pos x="146" y="564"/>
                </a:cxn>
                <a:cxn ang="0">
                  <a:pos x="189" y="589"/>
                </a:cxn>
                <a:cxn ang="0">
                  <a:pos x="157" y="648"/>
                </a:cxn>
                <a:cxn ang="0">
                  <a:pos x="140" y="709"/>
                </a:cxn>
                <a:cxn ang="0">
                  <a:pos x="144" y="745"/>
                </a:cxn>
                <a:cxn ang="0">
                  <a:pos x="118" y="762"/>
                </a:cxn>
                <a:cxn ang="0">
                  <a:pos x="113" y="803"/>
                </a:cxn>
                <a:cxn ang="0">
                  <a:pos x="131" y="828"/>
                </a:cxn>
                <a:cxn ang="0">
                  <a:pos x="156" y="816"/>
                </a:cxn>
                <a:cxn ang="0">
                  <a:pos x="178" y="809"/>
                </a:cxn>
                <a:cxn ang="0">
                  <a:pos x="204" y="796"/>
                </a:cxn>
                <a:cxn ang="0">
                  <a:pos x="218" y="834"/>
                </a:cxn>
                <a:cxn ang="0">
                  <a:pos x="226" y="899"/>
                </a:cxn>
                <a:cxn ang="0">
                  <a:pos x="244" y="929"/>
                </a:cxn>
                <a:cxn ang="0">
                  <a:pos x="244" y="978"/>
                </a:cxn>
                <a:cxn ang="0">
                  <a:pos x="253" y="999"/>
                </a:cxn>
                <a:cxn ang="0">
                  <a:pos x="293" y="1014"/>
                </a:cxn>
                <a:cxn ang="0">
                  <a:pos x="303" y="1070"/>
                </a:cxn>
                <a:cxn ang="0">
                  <a:pos x="303" y="1104"/>
                </a:cxn>
                <a:cxn ang="0">
                  <a:pos x="329" y="1120"/>
                </a:cxn>
                <a:cxn ang="0">
                  <a:pos x="336" y="1099"/>
                </a:cxn>
                <a:cxn ang="0">
                  <a:pos x="360" y="1097"/>
                </a:cxn>
                <a:cxn ang="0">
                  <a:pos x="404" y="1122"/>
                </a:cxn>
                <a:cxn ang="0">
                  <a:pos x="411" y="1103"/>
                </a:cxn>
                <a:cxn ang="0">
                  <a:pos x="465" y="1106"/>
                </a:cxn>
                <a:cxn ang="0">
                  <a:pos x="534" y="1122"/>
                </a:cxn>
                <a:cxn ang="0">
                  <a:pos x="546" y="1085"/>
                </a:cxn>
                <a:cxn ang="0">
                  <a:pos x="579" y="1099"/>
                </a:cxn>
                <a:cxn ang="0">
                  <a:pos x="590" y="1128"/>
                </a:cxn>
                <a:cxn ang="0">
                  <a:pos x="601" y="1145"/>
                </a:cxn>
                <a:cxn ang="0">
                  <a:pos x="634" y="1029"/>
                </a:cxn>
                <a:cxn ang="0">
                  <a:pos x="1736" y="1171"/>
                </a:cxn>
                <a:cxn ang="0">
                  <a:pos x="1822" y="279"/>
                </a:cxn>
              </a:cxnLst>
              <a:rect l="0" t="0" r="r" b="b"/>
              <a:pathLst>
                <a:path w="1822" h="1171">
                  <a:moveTo>
                    <a:pt x="1822" y="279"/>
                  </a:moveTo>
                  <a:lnTo>
                    <a:pt x="1822" y="279"/>
                  </a:lnTo>
                  <a:lnTo>
                    <a:pt x="1442" y="231"/>
                  </a:lnTo>
                  <a:lnTo>
                    <a:pt x="1124" y="190"/>
                  </a:lnTo>
                  <a:lnTo>
                    <a:pt x="978" y="170"/>
                  </a:lnTo>
                  <a:lnTo>
                    <a:pt x="859" y="154"/>
                  </a:lnTo>
                  <a:lnTo>
                    <a:pt x="859" y="154"/>
                  </a:lnTo>
                  <a:lnTo>
                    <a:pt x="726" y="133"/>
                  </a:lnTo>
                  <a:lnTo>
                    <a:pt x="590" y="108"/>
                  </a:lnTo>
                  <a:lnTo>
                    <a:pt x="454" y="83"/>
                  </a:lnTo>
                  <a:lnTo>
                    <a:pt x="328" y="58"/>
                  </a:lnTo>
                  <a:lnTo>
                    <a:pt x="129" y="16"/>
                  </a:lnTo>
                  <a:lnTo>
                    <a:pt x="50" y="0"/>
                  </a:lnTo>
                  <a:lnTo>
                    <a:pt x="40" y="45"/>
                  </a:lnTo>
                  <a:lnTo>
                    <a:pt x="32" y="79"/>
                  </a:lnTo>
                  <a:lnTo>
                    <a:pt x="20" y="129"/>
                  </a:lnTo>
                  <a:lnTo>
                    <a:pt x="7" y="186"/>
                  </a:lnTo>
                  <a:lnTo>
                    <a:pt x="0" y="234"/>
                  </a:lnTo>
                  <a:lnTo>
                    <a:pt x="0" y="248"/>
                  </a:lnTo>
                  <a:lnTo>
                    <a:pt x="8" y="260"/>
                  </a:lnTo>
                  <a:lnTo>
                    <a:pt x="21" y="281"/>
                  </a:lnTo>
                  <a:lnTo>
                    <a:pt x="21" y="297"/>
                  </a:lnTo>
                  <a:lnTo>
                    <a:pt x="21" y="316"/>
                  </a:lnTo>
                  <a:lnTo>
                    <a:pt x="35" y="331"/>
                  </a:lnTo>
                  <a:lnTo>
                    <a:pt x="35" y="345"/>
                  </a:lnTo>
                  <a:lnTo>
                    <a:pt x="50" y="370"/>
                  </a:lnTo>
                  <a:lnTo>
                    <a:pt x="58" y="394"/>
                  </a:lnTo>
                  <a:lnTo>
                    <a:pt x="82" y="430"/>
                  </a:lnTo>
                  <a:lnTo>
                    <a:pt x="104" y="453"/>
                  </a:lnTo>
                  <a:lnTo>
                    <a:pt x="117" y="477"/>
                  </a:lnTo>
                  <a:lnTo>
                    <a:pt x="119" y="513"/>
                  </a:lnTo>
                  <a:lnTo>
                    <a:pt x="132" y="541"/>
                  </a:lnTo>
                  <a:lnTo>
                    <a:pt x="146" y="557"/>
                  </a:lnTo>
                  <a:lnTo>
                    <a:pt x="146" y="564"/>
                  </a:lnTo>
                  <a:lnTo>
                    <a:pt x="185" y="571"/>
                  </a:lnTo>
                  <a:lnTo>
                    <a:pt x="189" y="589"/>
                  </a:lnTo>
                  <a:lnTo>
                    <a:pt x="171" y="619"/>
                  </a:lnTo>
                  <a:lnTo>
                    <a:pt x="157" y="648"/>
                  </a:lnTo>
                  <a:lnTo>
                    <a:pt x="144" y="678"/>
                  </a:lnTo>
                  <a:lnTo>
                    <a:pt x="140" y="709"/>
                  </a:lnTo>
                  <a:lnTo>
                    <a:pt x="150" y="735"/>
                  </a:lnTo>
                  <a:lnTo>
                    <a:pt x="144" y="745"/>
                  </a:lnTo>
                  <a:lnTo>
                    <a:pt x="129" y="745"/>
                  </a:lnTo>
                  <a:lnTo>
                    <a:pt x="118" y="762"/>
                  </a:lnTo>
                  <a:lnTo>
                    <a:pt x="104" y="796"/>
                  </a:lnTo>
                  <a:lnTo>
                    <a:pt x="113" y="803"/>
                  </a:lnTo>
                  <a:lnTo>
                    <a:pt x="131" y="816"/>
                  </a:lnTo>
                  <a:lnTo>
                    <a:pt x="131" y="828"/>
                  </a:lnTo>
                  <a:lnTo>
                    <a:pt x="140" y="827"/>
                  </a:lnTo>
                  <a:lnTo>
                    <a:pt x="156" y="816"/>
                  </a:lnTo>
                  <a:lnTo>
                    <a:pt x="168" y="807"/>
                  </a:lnTo>
                  <a:lnTo>
                    <a:pt x="178" y="809"/>
                  </a:lnTo>
                  <a:lnTo>
                    <a:pt x="194" y="796"/>
                  </a:lnTo>
                  <a:lnTo>
                    <a:pt x="204" y="796"/>
                  </a:lnTo>
                  <a:lnTo>
                    <a:pt x="211" y="814"/>
                  </a:lnTo>
                  <a:lnTo>
                    <a:pt x="218" y="834"/>
                  </a:lnTo>
                  <a:lnTo>
                    <a:pt x="226" y="870"/>
                  </a:lnTo>
                  <a:lnTo>
                    <a:pt x="226" y="899"/>
                  </a:lnTo>
                  <a:lnTo>
                    <a:pt x="226" y="913"/>
                  </a:lnTo>
                  <a:lnTo>
                    <a:pt x="244" y="929"/>
                  </a:lnTo>
                  <a:lnTo>
                    <a:pt x="244" y="954"/>
                  </a:lnTo>
                  <a:lnTo>
                    <a:pt x="244" y="978"/>
                  </a:lnTo>
                  <a:lnTo>
                    <a:pt x="244" y="988"/>
                  </a:lnTo>
                  <a:lnTo>
                    <a:pt x="253" y="999"/>
                  </a:lnTo>
                  <a:lnTo>
                    <a:pt x="274" y="1014"/>
                  </a:lnTo>
                  <a:lnTo>
                    <a:pt x="293" y="1014"/>
                  </a:lnTo>
                  <a:lnTo>
                    <a:pt x="293" y="1042"/>
                  </a:lnTo>
                  <a:lnTo>
                    <a:pt x="303" y="1070"/>
                  </a:lnTo>
                  <a:lnTo>
                    <a:pt x="303" y="1089"/>
                  </a:lnTo>
                  <a:lnTo>
                    <a:pt x="303" y="1104"/>
                  </a:lnTo>
                  <a:lnTo>
                    <a:pt x="312" y="1120"/>
                  </a:lnTo>
                  <a:lnTo>
                    <a:pt x="329" y="1120"/>
                  </a:lnTo>
                  <a:lnTo>
                    <a:pt x="329" y="1113"/>
                  </a:lnTo>
                  <a:lnTo>
                    <a:pt x="336" y="1099"/>
                  </a:lnTo>
                  <a:lnTo>
                    <a:pt x="347" y="1096"/>
                  </a:lnTo>
                  <a:lnTo>
                    <a:pt x="360" y="1097"/>
                  </a:lnTo>
                  <a:lnTo>
                    <a:pt x="385" y="1111"/>
                  </a:lnTo>
                  <a:lnTo>
                    <a:pt x="404" y="1122"/>
                  </a:lnTo>
                  <a:lnTo>
                    <a:pt x="404" y="1113"/>
                  </a:lnTo>
                  <a:lnTo>
                    <a:pt x="411" y="1103"/>
                  </a:lnTo>
                  <a:lnTo>
                    <a:pt x="430" y="1102"/>
                  </a:lnTo>
                  <a:lnTo>
                    <a:pt x="465" y="1106"/>
                  </a:lnTo>
                  <a:lnTo>
                    <a:pt x="489" y="1114"/>
                  </a:lnTo>
                  <a:lnTo>
                    <a:pt x="534" y="1122"/>
                  </a:lnTo>
                  <a:lnTo>
                    <a:pt x="539" y="1109"/>
                  </a:lnTo>
                  <a:lnTo>
                    <a:pt x="546" y="1085"/>
                  </a:lnTo>
                  <a:lnTo>
                    <a:pt x="564" y="1085"/>
                  </a:lnTo>
                  <a:lnTo>
                    <a:pt x="579" y="1099"/>
                  </a:lnTo>
                  <a:lnTo>
                    <a:pt x="589" y="1113"/>
                  </a:lnTo>
                  <a:lnTo>
                    <a:pt x="590" y="1128"/>
                  </a:lnTo>
                  <a:lnTo>
                    <a:pt x="590" y="1135"/>
                  </a:lnTo>
                  <a:lnTo>
                    <a:pt x="601" y="1145"/>
                  </a:lnTo>
                  <a:lnTo>
                    <a:pt x="612" y="1156"/>
                  </a:lnTo>
                  <a:lnTo>
                    <a:pt x="634" y="1029"/>
                  </a:lnTo>
                  <a:lnTo>
                    <a:pt x="1735" y="1171"/>
                  </a:lnTo>
                  <a:lnTo>
                    <a:pt x="1736" y="1171"/>
                  </a:lnTo>
                  <a:lnTo>
                    <a:pt x="1757" y="961"/>
                  </a:lnTo>
                  <a:lnTo>
                    <a:pt x="1822" y="27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2B61755-0391-7843-BF3D-51D5DB634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7600" y="1752990"/>
              <a:ext cx="381187" cy="629275"/>
            </a:xfrm>
            <a:custGeom>
              <a:avLst/>
              <a:gdLst/>
              <a:ahLst/>
              <a:cxnLst>
                <a:cxn ang="0">
                  <a:pos x="189" y="995"/>
                </a:cxn>
                <a:cxn ang="0">
                  <a:pos x="185" y="963"/>
                </a:cxn>
                <a:cxn ang="0">
                  <a:pos x="205" y="934"/>
                </a:cxn>
                <a:cxn ang="0">
                  <a:pos x="218" y="915"/>
                </a:cxn>
                <a:cxn ang="0">
                  <a:pos x="241" y="885"/>
                </a:cxn>
                <a:cxn ang="0">
                  <a:pos x="225" y="872"/>
                </a:cxn>
                <a:cxn ang="0">
                  <a:pos x="233" y="848"/>
                </a:cxn>
                <a:cxn ang="0">
                  <a:pos x="250" y="847"/>
                </a:cxn>
                <a:cxn ang="0">
                  <a:pos x="266" y="824"/>
                </a:cxn>
                <a:cxn ang="0">
                  <a:pos x="290" y="838"/>
                </a:cxn>
                <a:cxn ang="0">
                  <a:pos x="284" y="816"/>
                </a:cxn>
                <a:cxn ang="0">
                  <a:pos x="311" y="808"/>
                </a:cxn>
                <a:cxn ang="0">
                  <a:pos x="323" y="760"/>
                </a:cxn>
                <a:cxn ang="0">
                  <a:pos x="366" y="774"/>
                </a:cxn>
                <a:cxn ang="0">
                  <a:pos x="379" y="720"/>
                </a:cxn>
                <a:cxn ang="0">
                  <a:pos x="376" y="672"/>
                </a:cxn>
                <a:cxn ang="0">
                  <a:pos x="383" y="640"/>
                </a:cxn>
                <a:cxn ang="0">
                  <a:pos x="436" y="666"/>
                </a:cxn>
                <a:cxn ang="0">
                  <a:pos x="447" y="627"/>
                </a:cxn>
                <a:cxn ang="0">
                  <a:pos x="466" y="663"/>
                </a:cxn>
                <a:cxn ang="0">
                  <a:pos x="486" y="636"/>
                </a:cxn>
                <a:cxn ang="0">
                  <a:pos x="477" y="608"/>
                </a:cxn>
                <a:cxn ang="0">
                  <a:pos x="520" y="626"/>
                </a:cxn>
                <a:cxn ang="0">
                  <a:pos x="537" y="608"/>
                </a:cxn>
                <a:cxn ang="0">
                  <a:pos x="566" y="579"/>
                </a:cxn>
                <a:cxn ang="0">
                  <a:pos x="581" y="555"/>
                </a:cxn>
                <a:cxn ang="0">
                  <a:pos x="630" y="530"/>
                </a:cxn>
                <a:cxn ang="0">
                  <a:pos x="640" y="479"/>
                </a:cxn>
                <a:cxn ang="0">
                  <a:pos x="622" y="468"/>
                </a:cxn>
                <a:cxn ang="0">
                  <a:pos x="615" y="445"/>
                </a:cxn>
                <a:cxn ang="0">
                  <a:pos x="574" y="418"/>
                </a:cxn>
                <a:cxn ang="0">
                  <a:pos x="559" y="351"/>
                </a:cxn>
                <a:cxn ang="0">
                  <a:pos x="520" y="341"/>
                </a:cxn>
                <a:cxn ang="0">
                  <a:pos x="466" y="305"/>
                </a:cxn>
                <a:cxn ang="0">
                  <a:pos x="425" y="168"/>
                </a:cxn>
                <a:cxn ang="0">
                  <a:pos x="393" y="57"/>
                </a:cxn>
                <a:cxn ang="0">
                  <a:pos x="294" y="15"/>
                </a:cxn>
                <a:cxn ang="0">
                  <a:pos x="232" y="55"/>
                </a:cxn>
                <a:cxn ang="0">
                  <a:pos x="166" y="21"/>
                </a:cxn>
                <a:cxn ang="0">
                  <a:pos x="122" y="114"/>
                </a:cxn>
                <a:cxn ang="0">
                  <a:pos x="76" y="294"/>
                </a:cxn>
                <a:cxn ang="0">
                  <a:pos x="83" y="386"/>
                </a:cxn>
                <a:cxn ang="0">
                  <a:pos x="64" y="447"/>
                </a:cxn>
                <a:cxn ang="0">
                  <a:pos x="43" y="519"/>
                </a:cxn>
                <a:cxn ang="0">
                  <a:pos x="0" y="561"/>
                </a:cxn>
              </a:cxnLst>
              <a:rect l="0" t="0" r="r" b="b"/>
              <a:pathLst>
                <a:path w="645" h="1021">
                  <a:moveTo>
                    <a:pt x="180" y="1021"/>
                  </a:moveTo>
                  <a:lnTo>
                    <a:pt x="180" y="1013"/>
                  </a:lnTo>
                  <a:lnTo>
                    <a:pt x="189" y="995"/>
                  </a:lnTo>
                  <a:lnTo>
                    <a:pt x="189" y="991"/>
                  </a:lnTo>
                  <a:lnTo>
                    <a:pt x="185" y="973"/>
                  </a:lnTo>
                  <a:lnTo>
                    <a:pt x="185" y="963"/>
                  </a:lnTo>
                  <a:lnTo>
                    <a:pt x="198" y="956"/>
                  </a:lnTo>
                  <a:lnTo>
                    <a:pt x="205" y="956"/>
                  </a:lnTo>
                  <a:lnTo>
                    <a:pt x="205" y="934"/>
                  </a:lnTo>
                  <a:lnTo>
                    <a:pt x="212" y="927"/>
                  </a:lnTo>
                  <a:lnTo>
                    <a:pt x="212" y="915"/>
                  </a:lnTo>
                  <a:lnTo>
                    <a:pt x="218" y="915"/>
                  </a:lnTo>
                  <a:lnTo>
                    <a:pt x="228" y="906"/>
                  </a:lnTo>
                  <a:lnTo>
                    <a:pt x="241" y="906"/>
                  </a:lnTo>
                  <a:lnTo>
                    <a:pt x="241" y="885"/>
                  </a:lnTo>
                  <a:lnTo>
                    <a:pt x="229" y="881"/>
                  </a:lnTo>
                  <a:lnTo>
                    <a:pt x="223" y="881"/>
                  </a:lnTo>
                  <a:lnTo>
                    <a:pt x="225" y="872"/>
                  </a:lnTo>
                  <a:lnTo>
                    <a:pt x="226" y="867"/>
                  </a:lnTo>
                  <a:lnTo>
                    <a:pt x="230" y="855"/>
                  </a:lnTo>
                  <a:lnTo>
                    <a:pt x="233" y="848"/>
                  </a:lnTo>
                  <a:lnTo>
                    <a:pt x="241" y="835"/>
                  </a:lnTo>
                  <a:lnTo>
                    <a:pt x="250" y="840"/>
                  </a:lnTo>
                  <a:lnTo>
                    <a:pt x="250" y="847"/>
                  </a:lnTo>
                  <a:lnTo>
                    <a:pt x="259" y="844"/>
                  </a:lnTo>
                  <a:lnTo>
                    <a:pt x="266" y="835"/>
                  </a:lnTo>
                  <a:lnTo>
                    <a:pt x="266" y="824"/>
                  </a:lnTo>
                  <a:lnTo>
                    <a:pt x="275" y="833"/>
                  </a:lnTo>
                  <a:lnTo>
                    <a:pt x="284" y="838"/>
                  </a:lnTo>
                  <a:lnTo>
                    <a:pt x="290" y="838"/>
                  </a:lnTo>
                  <a:lnTo>
                    <a:pt x="290" y="824"/>
                  </a:lnTo>
                  <a:lnTo>
                    <a:pt x="290" y="816"/>
                  </a:lnTo>
                  <a:lnTo>
                    <a:pt x="284" y="816"/>
                  </a:lnTo>
                  <a:lnTo>
                    <a:pt x="275" y="804"/>
                  </a:lnTo>
                  <a:lnTo>
                    <a:pt x="298" y="804"/>
                  </a:lnTo>
                  <a:lnTo>
                    <a:pt x="311" y="808"/>
                  </a:lnTo>
                  <a:lnTo>
                    <a:pt x="323" y="804"/>
                  </a:lnTo>
                  <a:lnTo>
                    <a:pt x="330" y="784"/>
                  </a:lnTo>
                  <a:lnTo>
                    <a:pt x="323" y="760"/>
                  </a:lnTo>
                  <a:lnTo>
                    <a:pt x="336" y="760"/>
                  </a:lnTo>
                  <a:lnTo>
                    <a:pt x="354" y="777"/>
                  </a:lnTo>
                  <a:lnTo>
                    <a:pt x="366" y="774"/>
                  </a:lnTo>
                  <a:lnTo>
                    <a:pt x="379" y="760"/>
                  </a:lnTo>
                  <a:lnTo>
                    <a:pt x="383" y="738"/>
                  </a:lnTo>
                  <a:lnTo>
                    <a:pt x="379" y="720"/>
                  </a:lnTo>
                  <a:lnTo>
                    <a:pt x="383" y="702"/>
                  </a:lnTo>
                  <a:lnTo>
                    <a:pt x="383" y="686"/>
                  </a:lnTo>
                  <a:lnTo>
                    <a:pt x="376" y="672"/>
                  </a:lnTo>
                  <a:lnTo>
                    <a:pt x="377" y="662"/>
                  </a:lnTo>
                  <a:lnTo>
                    <a:pt x="383" y="648"/>
                  </a:lnTo>
                  <a:lnTo>
                    <a:pt x="383" y="640"/>
                  </a:lnTo>
                  <a:lnTo>
                    <a:pt x="398" y="655"/>
                  </a:lnTo>
                  <a:lnTo>
                    <a:pt x="409" y="667"/>
                  </a:lnTo>
                  <a:lnTo>
                    <a:pt x="436" y="666"/>
                  </a:lnTo>
                  <a:lnTo>
                    <a:pt x="436" y="655"/>
                  </a:lnTo>
                  <a:lnTo>
                    <a:pt x="436" y="640"/>
                  </a:lnTo>
                  <a:lnTo>
                    <a:pt x="447" y="627"/>
                  </a:lnTo>
                  <a:lnTo>
                    <a:pt x="461" y="636"/>
                  </a:lnTo>
                  <a:lnTo>
                    <a:pt x="466" y="648"/>
                  </a:lnTo>
                  <a:lnTo>
                    <a:pt x="466" y="663"/>
                  </a:lnTo>
                  <a:lnTo>
                    <a:pt x="480" y="661"/>
                  </a:lnTo>
                  <a:lnTo>
                    <a:pt x="494" y="645"/>
                  </a:lnTo>
                  <a:lnTo>
                    <a:pt x="486" y="636"/>
                  </a:lnTo>
                  <a:lnTo>
                    <a:pt x="473" y="623"/>
                  </a:lnTo>
                  <a:lnTo>
                    <a:pt x="475" y="612"/>
                  </a:lnTo>
                  <a:lnTo>
                    <a:pt x="477" y="608"/>
                  </a:lnTo>
                  <a:lnTo>
                    <a:pt x="494" y="622"/>
                  </a:lnTo>
                  <a:lnTo>
                    <a:pt x="511" y="633"/>
                  </a:lnTo>
                  <a:lnTo>
                    <a:pt x="520" y="626"/>
                  </a:lnTo>
                  <a:lnTo>
                    <a:pt x="516" y="608"/>
                  </a:lnTo>
                  <a:lnTo>
                    <a:pt x="520" y="608"/>
                  </a:lnTo>
                  <a:lnTo>
                    <a:pt x="537" y="608"/>
                  </a:lnTo>
                  <a:lnTo>
                    <a:pt x="537" y="579"/>
                  </a:lnTo>
                  <a:lnTo>
                    <a:pt x="552" y="579"/>
                  </a:lnTo>
                  <a:lnTo>
                    <a:pt x="566" y="579"/>
                  </a:lnTo>
                  <a:lnTo>
                    <a:pt x="573" y="569"/>
                  </a:lnTo>
                  <a:lnTo>
                    <a:pt x="573" y="555"/>
                  </a:lnTo>
                  <a:lnTo>
                    <a:pt x="581" y="555"/>
                  </a:lnTo>
                  <a:lnTo>
                    <a:pt x="594" y="545"/>
                  </a:lnTo>
                  <a:lnTo>
                    <a:pt x="606" y="530"/>
                  </a:lnTo>
                  <a:lnTo>
                    <a:pt x="630" y="530"/>
                  </a:lnTo>
                  <a:lnTo>
                    <a:pt x="637" y="522"/>
                  </a:lnTo>
                  <a:lnTo>
                    <a:pt x="645" y="490"/>
                  </a:lnTo>
                  <a:lnTo>
                    <a:pt x="640" y="479"/>
                  </a:lnTo>
                  <a:lnTo>
                    <a:pt x="633" y="479"/>
                  </a:lnTo>
                  <a:lnTo>
                    <a:pt x="623" y="479"/>
                  </a:lnTo>
                  <a:lnTo>
                    <a:pt x="622" y="468"/>
                  </a:lnTo>
                  <a:lnTo>
                    <a:pt x="626" y="458"/>
                  </a:lnTo>
                  <a:lnTo>
                    <a:pt x="626" y="454"/>
                  </a:lnTo>
                  <a:lnTo>
                    <a:pt x="615" y="445"/>
                  </a:lnTo>
                  <a:lnTo>
                    <a:pt x="604" y="418"/>
                  </a:lnTo>
                  <a:lnTo>
                    <a:pt x="586" y="418"/>
                  </a:lnTo>
                  <a:lnTo>
                    <a:pt x="574" y="418"/>
                  </a:lnTo>
                  <a:lnTo>
                    <a:pt x="563" y="397"/>
                  </a:lnTo>
                  <a:lnTo>
                    <a:pt x="561" y="370"/>
                  </a:lnTo>
                  <a:lnTo>
                    <a:pt x="559" y="351"/>
                  </a:lnTo>
                  <a:lnTo>
                    <a:pt x="549" y="332"/>
                  </a:lnTo>
                  <a:lnTo>
                    <a:pt x="537" y="337"/>
                  </a:lnTo>
                  <a:lnTo>
                    <a:pt x="520" y="341"/>
                  </a:lnTo>
                  <a:lnTo>
                    <a:pt x="502" y="345"/>
                  </a:lnTo>
                  <a:lnTo>
                    <a:pt x="479" y="336"/>
                  </a:lnTo>
                  <a:lnTo>
                    <a:pt x="466" y="305"/>
                  </a:lnTo>
                  <a:lnTo>
                    <a:pt x="455" y="264"/>
                  </a:lnTo>
                  <a:lnTo>
                    <a:pt x="437" y="216"/>
                  </a:lnTo>
                  <a:lnTo>
                    <a:pt x="425" y="168"/>
                  </a:lnTo>
                  <a:lnTo>
                    <a:pt x="412" y="137"/>
                  </a:lnTo>
                  <a:lnTo>
                    <a:pt x="407" y="97"/>
                  </a:lnTo>
                  <a:lnTo>
                    <a:pt x="393" y="57"/>
                  </a:lnTo>
                  <a:lnTo>
                    <a:pt x="382" y="42"/>
                  </a:lnTo>
                  <a:lnTo>
                    <a:pt x="309" y="0"/>
                  </a:lnTo>
                  <a:lnTo>
                    <a:pt x="294" y="15"/>
                  </a:lnTo>
                  <a:lnTo>
                    <a:pt x="275" y="35"/>
                  </a:lnTo>
                  <a:lnTo>
                    <a:pt x="248" y="57"/>
                  </a:lnTo>
                  <a:lnTo>
                    <a:pt x="232" y="55"/>
                  </a:lnTo>
                  <a:lnTo>
                    <a:pt x="214" y="46"/>
                  </a:lnTo>
                  <a:lnTo>
                    <a:pt x="191" y="33"/>
                  </a:lnTo>
                  <a:lnTo>
                    <a:pt x="166" y="21"/>
                  </a:lnTo>
                  <a:lnTo>
                    <a:pt x="158" y="21"/>
                  </a:lnTo>
                  <a:lnTo>
                    <a:pt x="150" y="37"/>
                  </a:lnTo>
                  <a:lnTo>
                    <a:pt x="122" y="114"/>
                  </a:lnTo>
                  <a:lnTo>
                    <a:pt x="111" y="179"/>
                  </a:lnTo>
                  <a:lnTo>
                    <a:pt x="83" y="247"/>
                  </a:lnTo>
                  <a:lnTo>
                    <a:pt x="76" y="294"/>
                  </a:lnTo>
                  <a:lnTo>
                    <a:pt x="64" y="348"/>
                  </a:lnTo>
                  <a:lnTo>
                    <a:pt x="76" y="379"/>
                  </a:lnTo>
                  <a:lnTo>
                    <a:pt x="83" y="386"/>
                  </a:lnTo>
                  <a:lnTo>
                    <a:pt x="80" y="401"/>
                  </a:lnTo>
                  <a:lnTo>
                    <a:pt x="64" y="413"/>
                  </a:lnTo>
                  <a:lnTo>
                    <a:pt x="64" y="447"/>
                  </a:lnTo>
                  <a:lnTo>
                    <a:pt x="54" y="472"/>
                  </a:lnTo>
                  <a:lnTo>
                    <a:pt x="54" y="511"/>
                  </a:lnTo>
                  <a:lnTo>
                    <a:pt x="43" y="519"/>
                  </a:lnTo>
                  <a:lnTo>
                    <a:pt x="43" y="550"/>
                  </a:lnTo>
                  <a:lnTo>
                    <a:pt x="7" y="545"/>
                  </a:lnTo>
                  <a:lnTo>
                    <a:pt x="0" y="561"/>
                  </a:lnTo>
                  <a:lnTo>
                    <a:pt x="132" y="973"/>
                  </a:lnTo>
                  <a:lnTo>
                    <a:pt x="180" y="10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8A640A8F-91C3-CA40-ACAB-C4DC64FF8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140" y="2184229"/>
              <a:ext cx="785422" cy="603364"/>
            </a:xfrm>
            <a:custGeom>
              <a:avLst/>
              <a:gdLst/>
              <a:ahLst/>
              <a:cxnLst>
                <a:cxn ang="0">
                  <a:pos x="56" y="749"/>
                </a:cxn>
                <a:cxn ang="0">
                  <a:pos x="88" y="710"/>
                </a:cxn>
                <a:cxn ang="0">
                  <a:pos x="118" y="683"/>
                </a:cxn>
                <a:cxn ang="0">
                  <a:pos x="118" y="657"/>
                </a:cxn>
                <a:cxn ang="0">
                  <a:pos x="80" y="563"/>
                </a:cxn>
                <a:cxn ang="0">
                  <a:pos x="171" y="528"/>
                </a:cxn>
                <a:cxn ang="0">
                  <a:pos x="260" y="528"/>
                </a:cxn>
                <a:cxn ang="0">
                  <a:pos x="313" y="528"/>
                </a:cxn>
                <a:cxn ang="0">
                  <a:pos x="364" y="513"/>
                </a:cxn>
                <a:cxn ang="0">
                  <a:pos x="457" y="460"/>
                </a:cxn>
                <a:cxn ang="0">
                  <a:pos x="510" y="428"/>
                </a:cxn>
                <a:cxn ang="0">
                  <a:pos x="510" y="389"/>
                </a:cxn>
                <a:cxn ang="0">
                  <a:pos x="510" y="350"/>
                </a:cxn>
                <a:cxn ang="0">
                  <a:pos x="485" y="334"/>
                </a:cxn>
                <a:cxn ang="0">
                  <a:pos x="470" y="306"/>
                </a:cxn>
                <a:cxn ang="0">
                  <a:pos x="538" y="245"/>
                </a:cxn>
                <a:cxn ang="0">
                  <a:pos x="564" y="178"/>
                </a:cxn>
                <a:cxn ang="0">
                  <a:pos x="637" y="84"/>
                </a:cxn>
                <a:cxn ang="0">
                  <a:pos x="718" y="46"/>
                </a:cxn>
                <a:cxn ang="0">
                  <a:pos x="810" y="14"/>
                </a:cxn>
                <a:cxn ang="0">
                  <a:pos x="896" y="31"/>
                </a:cxn>
                <a:cxn ang="0">
                  <a:pos x="909" y="93"/>
                </a:cxn>
                <a:cxn ang="0">
                  <a:pos x="941" y="135"/>
                </a:cxn>
                <a:cxn ang="0">
                  <a:pos x="941" y="188"/>
                </a:cxn>
                <a:cxn ang="0">
                  <a:pos x="957" y="266"/>
                </a:cxn>
                <a:cxn ang="0">
                  <a:pos x="994" y="322"/>
                </a:cxn>
                <a:cxn ang="0">
                  <a:pos x="1014" y="435"/>
                </a:cxn>
                <a:cxn ang="0">
                  <a:pos x="1036" y="490"/>
                </a:cxn>
                <a:cxn ang="0">
                  <a:pos x="1036" y="661"/>
                </a:cxn>
                <a:cxn ang="0">
                  <a:pos x="1055" y="804"/>
                </a:cxn>
                <a:cxn ang="0">
                  <a:pos x="1054" y="869"/>
                </a:cxn>
                <a:cxn ang="0">
                  <a:pos x="1025" y="940"/>
                </a:cxn>
                <a:cxn ang="0">
                  <a:pos x="1088" y="914"/>
                </a:cxn>
                <a:cxn ang="0">
                  <a:pos x="1134" y="880"/>
                </a:cxn>
                <a:cxn ang="0">
                  <a:pos x="1194" y="869"/>
                </a:cxn>
                <a:cxn ang="0">
                  <a:pos x="1237" y="843"/>
                </a:cxn>
                <a:cxn ang="0">
                  <a:pos x="1237" y="865"/>
                </a:cxn>
                <a:cxn ang="0">
                  <a:pos x="1284" y="832"/>
                </a:cxn>
                <a:cxn ang="0">
                  <a:pos x="1319" y="817"/>
                </a:cxn>
                <a:cxn ang="0">
                  <a:pos x="1284" y="865"/>
                </a:cxn>
                <a:cxn ang="0">
                  <a:pos x="1205" y="910"/>
                </a:cxn>
                <a:cxn ang="0">
                  <a:pos x="1134" y="953"/>
                </a:cxn>
                <a:cxn ang="0">
                  <a:pos x="1043" y="979"/>
                </a:cxn>
                <a:cxn ang="0">
                  <a:pos x="1005" y="940"/>
                </a:cxn>
                <a:cxn ang="0">
                  <a:pos x="993" y="905"/>
                </a:cxn>
                <a:cxn ang="0">
                  <a:pos x="848" y="869"/>
                </a:cxn>
                <a:cxn ang="0">
                  <a:pos x="846" y="832"/>
                </a:cxn>
                <a:cxn ang="0">
                  <a:pos x="815" y="821"/>
                </a:cxn>
                <a:cxn ang="0">
                  <a:pos x="771" y="762"/>
                </a:cxn>
                <a:cxn ang="0">
                  <a:pos x="14" y="858"/>
                </a:cxn>
              </a:cxnLst>
              <a:rect l="0" t="0" r="r" b="b"/>
              <a:pathLst>
                <a:path w="1329" h="979">
                  <a:moveTo>
                    <a:pt x="0" y="804"/>
                  </a:moveTo>
                  <a:lnTo>
                    <a:pt x="56" y="749"/>
                  </a:lnTo>
                  <a:lnTo>
                    <a:pt x="71" y="729"/>
                  </a:lnTo>
                  <a:lnTo>
                    <a:pt x="88" y="710"/>
                  </a:lnTo>
                  <a:lnTo>
                    <a:pt x="99" y="701"/>
                  </a:lnTo>
                  <a:lnTo>
                    <a:pt x="118" y="683"/>
                  </a:lnTo>
                  <a:lnTo>
                    <a:pt x="118" y="665"/>
                  </a:lnTo>
                  <a:lnTo>
                    <a:pt x="118" y="657"/>
                  </a:lnTo>
                  <a:lnTo>
                    <a:pt x="98" y="597"/>
                  </a:lnTo>
                  <a:lnTo>
                    <a:pt x="80" y="563"/>
                  </a:lnTo>
                  <a:lnTo>
                    <a:pt x="99" y="543"/>
                  </a:lnTo>
                  <a:lnTo>
                    <a:pt x="171" y="528"/>
                  </a:lnTo>
                  <a:lnTo>
                    <a:pt x="209" y="528"/>
                  </a:lnTo>
                  <a:lnTo>
                    <a:pt x="260" y="528"/>
                  </a:lnTo>
                  <a:lnTo>
                    <a:pt x="291" y="528"/>
                  </a:lnTo>
                  <a:lnTo>
                    <a:pt x="313" y="528"/>
                  </a:lnTo>
                  <a:lnTo>
                    <a:pt x="349" y="513"/>
                  </a:lnTo>
                  <a:lnTo>
                    <a:pt x="364" y="513"/>
                  </a:lnTo>
                  <a:lnTo>
                    <a:pt x="422" y="496"/>
                  </a:lnTo>
                  <a:lnTo>
                    <a:pt x="457" y="460"/>
                  </a:lnTo>
                  <a:lnTo>
                    <a:pt x="490" y="439"/>
                  </a:lnTo>
                  <a:lnTo>
                    <a:pt x="510" y="428"/>
                  </a:lnTo>
                  <a:lnTo>
                    <a:pt x="510" y="413"/>
                  </a:lnTo>
                  <a:lnTo>
                    <a:pt x="510" y="389"/>
                  </a:lnTo>
                  <a:lnTo>
                    <a:pt x="495" y="360"/>
                  </a:lnTo>
                  <a:lnTo>
                    <a:pt x="510" y="350"/>
                  </a:lnTo>
                  <a:lnTo>
                    <a:pt x="518" y="322"/>
                  </a:lnTo>
                  <a:lnTo>
                    <a:pt x="485" y="334"/>
                  </a:lnTo>
                  <a:lnTo>
                    <a:pt x="479" y="322"/>
                  </a:lnTo>
                  <a:lnTo>
                    <a:pt x="470" y="306"/>
                  </a:lnTo>
                  <a:lnTo>
                    <a:pt x="496" y="284"/>
                  </a:lnTo>
                  <a:lnTo>
                    <a:pt x="538" y="245"/>
                  </a:lnTo>
                  <a:lnTo>
                    <a:pt x="556" y="207"/>
                  </a:lnTo>
                  <a:lnTo>
                    <a:pt x="564" y="178"/>
                  </a:lnTo>
                  <a:lnTo>
                    <a:pt x="604" y="129"/>
                  </a:lnTo>
                  <a:lnTo>
                    <a:pt x="637" y="84"/>
                  </a:lnTo>
                  <a:lnTo>
                    <a:pt x="679" y="56"/>
                  </a:lnTo>
                  <a:lnTo>
                    <a:pt x="718" y="46"/>
                  </a:lnTo>
                  <a:lnTo>
                    <a:pt x="775" y="30"/>
                  </a:lnTo>
                  <a:lnTo>
                    <a:pt x="810" y="14"/>
                  </a:lnTo>
                  <a:lnTo>
                    <a:pt x="896" y="0"/>
                  </a:lnTo>
                  <a:lnTo>
                    <a:pt x="896" y="31"/>
                  </a:lnTo>
                  <a:lnTo>
                    <a:pt x="896" y="60"/>
                  </a:lnTo>
                  <a:lnTo>
                    <a:pt x="909" y="93"/>
                  </a:lnTo>
                  <a:lnTo>
                    <a:pt x="925" y="129"/>
                  </a:lnTo>
                  <a:lnTo>
                    <a:pt x="941" y="135"/>
                  </a:lnTo>
                  <a:lnTo>
                    <a:pt x="957" y="177"/>
                  </a:lnTo>
                  <a:lnTo>
                    <a:pt x="941" y="188"/>
                  </a:lnTo>
                  <a:lnTo>
                    <a:pt x="936" y="224"/>
                  </a:lnTo>
                  <a:lnTo>
                    <a:pt x="957" y="266"/>
                  </a:lnTo>
                  <a:lnTo>
                    <a:pt x="975" y="313"/>
                  </a:lnTo>
                  <a:lnTo>
                    <a:pt x="994" y="322"/>
                  </a:lnTo>
                  <a:lnTo>
                    <a:pt x="1004" y="385"/>
                  </a:lnTo>
                  <a:lnTo>
                    <a:pt x="1014" y="435"/>
                  </a:lnTo>
                  <a:lnTo>
                    <a:pt x="1036" y="483"/>
                  </a:lnTo>
                  <a:lnTo>
                    <a:pt x="1036" y="490"/>
                  </a:lnTo>
                  <a:lnTo>
                    <a:pt x="1036" y="560"/>
                  </a:lnTo>
                  <a:lnTo>
                    <a:pt x="1036" y="661"/>
                  </a:lnTo>
                  <a:lnTo>
                    <a:pt x="1055" y="767"/>
                  </a:lnTo>
                  <a:lnTo>
                    <a:pt x="1055" y="804"/>
                  </a:lnTo>
                  <a:lnTo>
                    <a:pt x="1080" y="835"/>
                  </a:lnTo>
                  <a:lnTo>
                    <a:pt x="1054" y="869"/>
                  </a:lnTo>
                  <a:lnTo>
                    <a:pt x="1062" y="889"/>
                  </a:lnTo>
                  <a:lnTo>
                    <a:pt x="1025" y="940"/>
                  </a:lnTo>
                  <a:lnTo>
                    <a:pt x="1058" y="926"/>
                  </a:lnTo>
                  <a:lnTo>
                    <a:pt x="1088" y="914"/>
                  </a:lnTo>
                  <a:lnTo>
                    <a:pt x="1122" y="894"/>
                  </a:lnTo>
                  <a:lnTo>
                    <a:pt x="1134" y="880"/>
                  </a:lnTo>
                  <a:lnTo>
                    <a:pt x="1166" y="873"/>
                  </a:lnTo>
                  <a:lnTo>
                    <a:pt x="1194" y="869"/>
                  </a:lnTo>
                  <a:lnTo>
                    <a:pt x="1205" y="861"/>
                  </a:lnTo>
                  <a:lnTo>
                    <a:pt x="1237" y="843"/>
                  </a:lnTo>
                  <a:lnTo>
                    <a:pt x="1265" y="811"/>
                  </a:lnTo>
                  <a:lnTo>
                    <a:pt x="1237" y="865"/>
                  </a:lnTo>
                  <a:lnTo>
                    <a:pt x="1265" y="854"/>
                  </a:lnTo>
                  <a:lnTo>
                    <a:pt x="1284" y="832"/>
                  </a:lnTo>
                  <a:lnTo>
                    <a:pt x="1297" y="826"/>
                  </a:lnTo>
                  <a:lnTo>
                    <a:pt x="1319" y="817"/>
                  </a:lnTo>
                  <a:lnTo>
                    <a:pt x="1329" y="817"/>
                  </a:lnTo>
                  <a:lnTo>
                    <a:pt x="1284" y="865"/>
                  </a:lnTo>
                  <a:lnTo>
                    <a:pt x="1237" y="896"/>
                  </a:lnTo>
                  <a:lnTo>
                    <a:pt x="1205" y="910"/>
                  </a:lnTo>
                  <a:lnTo>
                    <a:pt x="1176" y="940"/>
                  </a:lnTo>
                  <a:lnTo>
                    <a:pt x="1134" y="953"/>
                  </a:lnTo>
                  <a:lnTo>
                    <a:pt x="1082" y="966"/>
                  </a:lnTo>
                  <a:lnTo>
                    <a:pt x="1043" y="979"/>
                  </a:lnTo>
                  <a:lnTo>
                    <a:pt x="1012" y="964"/>
                  </a:lnTo>
                  <a:lnTo>
                    <a:pt x="1005" y="940"/>
                  </a:lnTo>
                  <a:lnTo>
                    <a:pt x="1005" y="921"/>
                  </a:lnTo>
                  <a:lnTo>
                    <a:pt x="993" y="905"/>
                  </a:lnTo>
                  <a:lnTo>
                    <a:pt x="922" y="883"/>
                  </a:lnTo>
                  <a:lnTo>
                    <a:pt x="848" y="869"/>
                  </a:lnTo>
                  <a:lnTo>
                    <a:pt x="862" y="843"/>
                  </a:lnTo>
                  <a:lnTo>
                    <a:pt x="846" y="832"/>
                  </a:lnTo>
                  <a:lnTo>
                    <a:pt x="830" y="830"/>
                  </a:lnTo>
                  <a:lnTo>
                    <a:pt x="815" y="821"/>
                  </a:lnTo>
                  <a:lnTo>
                    <a:pt x="794" y="786"/>
                  </a:lnTo>
                  <a:lnTo>
                    <a:pt x="771" y="762"/>
                  </a:lnTo>
                  <a:lnTo>
                    <a:pt x="726" y="729"/>
                  </a:lnTo>
                  <a:lnTo>
                    <a:pt x="14" y="858"/>
                  </a:lnTo>
                  <a:lnTo>
                    <a:pt x="0" y="80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5B761719-4A31-D94A-B720-E87F80390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5483" y="2141660"/>
              <a:ext cx="182615" cy="344250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13" y="161"/>
                </a:cxn>
                <a:cxn ang="0">
                  <a:pos x="29" y="197"/>
                </a:cxn>
                <a:cxn ang="0">
                  <a:pos x="45" y="203"/>
                </a:cxn>
                <a:cxn ang="0">
                  <a:pos x="61" y="245"/>
                </a:cxn>
                <a:cxn ang="0">
                  <a:pos x="45" y="256"/>
                </a:cxn>
                <a:cxn ang="0">
                  <a:pos x="40" y="292"/>
                </a:cxn>
                <a:cxn ang="0">
                  <a:pos x="61" y="334"/>
                </a:cxn>
                <a:cxn ang="0">
                  <a:pos x="79" y="381"/>
                </a:cxn>
                <a:cxn ang="0">
                  <a:pos x="98" y="390"/>
                </a:cxn>
                <a:cxn ang="0">
                  <a:pos x="108" y="453"/>
                </a:cxn>
                <a:cxn ang="0">
                  <a:pos x="118" y="503"/>
                </a:cxn>
                <a:cxn ang="0">
                  <a:pos x="140" y="551"/>
                </a:cxn>
                <a:cxn ang="0">
                  <a:pos x="140" y="558"/>
                </a:cxn>
                <a:cxn ang="0">
                  <a:pos x="263" y="543"/>
                </a:cxn>
                <a:cxn ang="0">
                  <a:pos x="248" y="503"/>
                </a:cxn>
                <a:cxn ang="0">
                  <a:pos x="254" y="453"/>
                </a:cxn>
                <a:cxn ang="0">
                  <a:pos x="248" y="390"/>
                </a:cxn>
                <a:cxn ang="0">
                  <a:pos x="241" y="334"/>
                </a:cxn>
                <a:cxn ang="0">
                  <a:pos x="259" y="249"/>
                </a:cxn>
                <a:cxn ang="0">
                  <a:pos x="263" y="181"/>
                </a:cxn>
                <a:cxn ang="0">
                  <a:pos x="309" y="139"/>
                </a:cxn>
                <a:cxn ang="0">
                  <a:pos x="309" y="120"/>
                </a:cxn>
                <a:cxn ang="0">
                  <a:pos x="294" y="99"/>
                </a:cxn>
                <a:cxn ang="0">
                  <a:pos x="294" y="68"/>
                </a:cxn>
                <a:cxn ang="0">
                  <a:pos x="294" y="23"/>
                </a:cxn>
                <a:cxn ang="0">
                  <a:pos x="276" y="0"/>
                </a:cxn>
                <a:cxn ang="0">
                  <a:pos x="237" y="16"/>
                </a:cxn>
                <a:cxn ang="0">
                  <a:pos x="197" y="25"/>
                </a:cxn>
                <a:cxn ang="0">
                  <a:pos x="120" y="41"/>
                </a:cxn>
                <a:cxn ang="0">
                  <a:pos x="83" y="46"/>
                </a:cxn>
                <a:cxn ang="0">
                  <a:pos x="30" y="68"/>
                </a:cxn>
                <a:cxn ang="0">
                  <a:pos x="0" y="68"/>
                </a:cxn>
                <a:cxn ang="0">
                  <a:pos x="0" y="99"/>
                </a:cxn>
                <a:cxn ang="0">
                  <a:pos x="0" y="128"/>
                </a:cxn>
              </a:cxnLst>
              <a:rect l="0" t="0" r="r" b="b"/>
              <a:pathLst>
                <a:path w="309" h="558">
                  <a:moveTo>
                    <a:pt x="0" y="128"/>
                  </a:moveTo>
                  <a:lnTo>
                    <a:pt x="13" y="161"/>
                  </a:lnTo>
                  <a:lnTo>
                    <a:pt x="29" y="197"/>
                  </a:lnTo>
                  <a:lnTo>
                    <a:pt x="45" y="203"/>
                  </a:lnTo>
                  <a:lnTo>
                    <a:pt x="61" y="245"/>
                  </a:lnTo>
                  <a:lnTo>
                    <a:pt x="45" y="256"/>
                  </a:lnTo>
                  <a:lnTo>
                    <a:pt x="40" y="292"/>
                  </a:lnTo>
                  <a:lnTo>
                    <a:pt x="61" y="334"/>
                  </a:lnTo>
                  <a:lnTo>
                    <a:pt x="79" y="381"/>
                  </a:lnTo>
                  <a:lnTo>
                    <a:pt x="98" y="390"/>
                  </a:lnTo>
                  <a:lnTo>
                    <a:pt x="108" y="453"/>
                  </a:lnTo>
                  <a:lnTo>
                    <a:pt x="118" y="503"/>
                  </a:lnTo>
                  <a:lnTo>
                    <a:pt x="140" y="551"/>
                  </a:lnTo>
                  <a:lnTo>
                    <a:pt x="140" y="558"/>
                  </a:lnTo>
                  <a:lnTo>
                    <a:pt x="263" y="543"/>
                  </a:lnTo>
                  <a:lnTo>
                    <a:pt x="248" y="503"/>
                  </a:lnTo>
                  <a:lnTo>
                    <a:pt x="254" y="453"/>
                  </a:lnTo>
                  <a:lnTo>
                    <a:pt x="248" y="390"/>
                  </a:lnTo>
                  <a:lnTo>
                    <a:pt x="241" y="334"/>
                  </a:lnTo>
                  <a:lnTo>
                    <a:pt x="259" y="249"/>
                  </a:lnTo>
                  <a:lnTo>
                    <a:pt x="263" y="181"/>
                  </a:lnTo>
                  <a:lnTo>
                    <a:pt x="309" y="139"/>
                  </a:lnTo>
                  <a:lnTo>
                    <a:pt x="309" y="120"/>
                  </a:lnTo>
                  <a:lnTo>
                    <a:pt x="294" y="99"/>
                  </a:lnTo>
                  <a:lnTo>
                    <a:pt x="294" y="68"/>
                  </a:lnTo>
                  <a:lnTo>
                    <a:pt x="294" y="23"/>
                  </a:lnTo>
                  <a:lnTo>
                    <a:pt x="276" y="0"/>
                  </a:lnTo>
                  <a:lnTo>
                    <a:pt x="237" y="16"/>
                  </a:lnTo>
                  <a:lnTo>
                    <a:pt x="197" y="25"/>
                  </a:lnTo>
                  <a:lnTo>
                    <a:pt x="120" y="41"/>
                  </a:lnTo>
                  <a:lnTo>
                    <a:pt x="83" y="46"/>
                  </a:lnTo>
                  <a:lnTo>
                    <a:pt x="30" y="68"/>
                  </a:lnTo>
                  <a:lnTo>
                    <a:pt x="0" y="68"/>
                  </a:lnTo>
                  <a:lnTo>
                    <a:pt x="0" y="99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A2D6DE77-92A1-0244-A7A5-2089764CC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9093" y="2099092"/>
              <a:ext cx="161339" cy="377565"/>
            </a:xfrm>
            <a:custGeom>
              <a:avLst/>
              <a:gdLst/>
              <a:ahLst/>
              <a:cxnLst>
                <a:cxn ang="0">
                  <a:pos x="100" y="0"/>
                </a:cxn>
                <a:cxn ang="0">
                  <a:pos x="76" y="7"/>
                </a:cxn>
                <a:cxn ang="0">
                  <a:pos x="51" y="7"/>
                </a:cxn>
                <a:cxn ang="0">
                  <a:pos x="51" y="34"/>
                </a:cxn>
                <a:cxn ang="0">
                  <a:pos x="46" y="54"/>
                </a:cxn>
                <a:cxn ang="0">
                  <a:pos x="35" y="70"/>
                </a:cxn>
                <a:cxn ang="0">
                  <a:pos x="53" y="93"/>
                </a:cxn>
                <a:cxn ang="0">
                  <a:pos x="53" y="138"/>
                </a:cxn>
                <a:cxn ang="0">
                  <a:pos x="53" y="169"/>
                </a:cxn>
                <a:cxn ang="0">
                  <a:pos x="68" y="190"/>
                </a:cxn>
                <a:cxn ang="0">
                  <a:pos x="68" y="209"/>
                </a:cxn>
                <a:cxn ang="0">
                  <a:pos x="22" y="251"/>
                </a:cxn>
                <a:cxn ang="0">
                  <a:pos x="18" y="319"/>
                </a:cxn>
                <a:cxn ang="0">
                  <a:pos x="0" y="404"/>
                </a:cxn>
                <a:cxn ang="0">
                  <a:pos x="7" y="460"/>
                </a:cxn>
                <a:cxn ang="0">
                  <a:pos x="13" y="523"/>
                </a:cxn>
                <a:cxn ang="0">
                  <a:pos x="7" y="573"/>
                </a:cxn>
                <a:cxn ang="0">
                  <a:pos x="22" y="613"/>
                </a:cxn>
                <a:cxn ang="0">
                  <a:pos x="221" y="565"/>
                </a:cxn>
                <a:cxn ang="0">
                  <a:pos x="232" y="530"/>
                </a:cxn>
                <a:cxn ang="0">
                  <a:pos x="271" y="517"/>
                </a:cxn>
                <a:cxn ang="0">
                  <a:pos x="266" y="505"/>
                </a:cxn>
                <a:cxn ang="0">
                  <a:pos x="275" y="456"/>
                </a:cxn>
                <a:cxn ang="0">
                  <a:pos x="275" y="456"/>
                </a:cxn>
                <a:cxn ang="0">
                  <a:pos x="232" y="412"/>
                </a:cxn>
                <a:cxn ang="0">
                  <a:pos x="100" y="0"/>
                </a:cxn>
              </a:cxnLst>
              <a:rect l="0" t="0" r="r" b="b"/>
              <a:pathLst>
                <a:path w="275" h="613">
                  <a:moveTo>
                    <a:pt x="100" y="0"/>
                  </a:moveTo>
                  <a:lnTo>
                    <a:pt x="76" y="7"/>
                  </a:lnTo>
                  <a:lnTo>
                    <a:pt x="51" y="7"/>
                  </a:lnTo>
                  <a:lnTo>
                    <a:pt x="51" y="34"/>
                  </a:lnTo>
                  <a:lnTo>
                    <a:pt x="46" y="54"/>
                  </a:lnTo>
                  <a:lnTo>
                    <a:pt x="35" y="70"/>
                  </a:lnTo>
                  <a:lnTo>
                    <a:pt x="53" y="93"/>
                  </a:lnTo>
                  <a:lnTo>
                    <a:pt x="53" y="138"/>
                  </a:lnTo>
                  <a:lnTo>
                    <a:pt x="53" y="169"/>
                  </a:lnTo>
                  <a:lnTo>
                    <a:pt x="68" y="190"/>
                  </a:lnTo>
                  <a:lnTo>
                    <a:pt x="68" y="209"/>
                  </a:lnTo>
                  <a:lnTo>
                    <a:pt x="22" y="251"/>
                  </a:lnTo>
                  <a:lnTo>
                    <a:pt x="18" y="319"/>
                  </a:lnTo>
                  <a:lnTo>
                    <a:pt x="0" y="404"/>
                  </a:lnTo>
                  <a:lnTo>
                    <a:pt x="7" y="460"/>
                  </a:lnTo>
                  <a:lnTo>
                    <a:pt x="13" y="523"/>
                  </a:lnTo>
                  <a:lnTo>
                    <a:pt x="7" y="573"/>
                  </a:lnTo>
                  <a:lnTo>
                    <a:pt x="22" y="613"/>
                  </a:lnTo>
                  <a:lnTo>
                    <a:pt x="221" y="565"/>
                  </a:lnTo>
                  <a:lnTo>
                    <a:pt x="232" y="530"/>
                  </a:lnTo>
                  <a:lnTo>
                    <a:pt x="271" y="517"/>
                  </a:lnTo>
                  <a:lnTo>
                    <a:pt x="266" y="505"/>
                  </a:lnTo>
                  <a:lnTo>
                    <a:pt x="275" y="456"/>
                  </a:lnTo>
                  <a:lnTo>
                    <a:pt x="275" y="456"/>
                  </a:lnTo>
                  <a:lnTo>
                    <a:pt x="232" y="41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A6BD1359-0FA3-EB4D-9407-548191498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8812" y="2556241"/>
              <a:ext cx="182615" cy="175826"/>
            </a:xfrm>
            <a:custGeom>
              <a:avLst/>
              <a:gdLst/>
              <a:ahLst/>
              <a:cxnLst>
                <a:cxn ang="0">
                  <a:pos x="19" y="163"/>
                </a:cxn>
                <a:cxn ang="0">
                  <a:pos x="19" y="200"/>
                </a:cxn>
                <a:cxn ang="0">
                  <a:pos x="44" y="231"/>
                </a:cxn>
                <a:cxn ang="0">
                  <a:pos x="18" y="265"/>
                </a:cxn>
                <a:cxn ang="0">
                  <a:pos x="26" y="285"/>
                </a:cxn>
                <a:cxn ang="0">
                  <a:pos x="48" y="275"/>
                </a:cxn>
                <a:cxn ang="0">
                  <a:pos x="72" y="253"/>
                </a:cxn>
                <a:cxn ang="0">
                  <a:pos x="80" y="243"/>
                </a:cxn>
                <a:cxn ang="0">
                  <a:pos x="109" y="215"/>
                </a:cxn>
                <a:cxn ang="0">
                  <a:pos x="136" y="199"/>
                </a:cxn>
                <a:cxn ang="0">
                  <a:pos x="183" y="199"/>
                </a:cxn>
                <a:cxn ang="0">
                  <a:pos x="201" y="188"/>
                </a:cxn>
                <a:cxn ang="0">
                  <a:pos x="216" y="178"/>
                </a:cxn>
                <a:cxn ang="0">
                  <a:pos x="238" y="167"/>
                </a:cxn>
                <a:cxn ang="0">
                  <a:pos x="272" y="157"/>
                </a:cxn>
                <a:cxn ang="0">
                  <a:pos x="298" y="153"/>
                </a:cxn>
                <a:cxn ang="0">
                  <a:pos x="309" y="145"/>
                </a:cxn>
                <a:cxn ang="0">
                  <a:pos x="277" y="0"/>
                </a:cxn>
                <a:cxn ang="0">
                  <a:pos x="132" y="28"/>
                </a:cxn>
                <a:cxn ang="0">
                  <a:pos x="0" y="53"/>
                </a:cxn>
                <a:cxn ang="0">
                  <a:pos x="0" y="57"/>
                </a:cxn>
                <a:cxn ang="0">
                  <a:pos x="19" y="163"/>
                </a:cxn>
              </a:cxnLst>
              <a:rect l="0" t="0" r="r" b="b"/>
              <a:pathLst>
                <a:path w="309" h="285">
                  <a:moveTo>
                    <a:pt x="19" y="163"/>
                  </a:moveTo>
                  <a:lnTo>
                    <a:pt x="19" y="200"/>
                  </a:lnTo>
                  <a:lnTo>
                    <a:pt x="44" y="231"/>
                  </a:lnTo>
                  <a:lnTo>
                    <a:pt x="18" y="265"/>
                  </a:lnTo>
                  <a:lnTo>
                    <a:pt x="26" y="285"/>
                  </a:lnTo>
                  <a:lnTo>
                    <a:pt x="48" y="275"/>
                  </a:lnTo>
                  <a:lnTo>
                    <a:pt x="72" y="253"/>
                  </a:lnTo>
                  <a:lnTo>
                    <a:pt x="80" y="243"/>
                  </a:lnTo>
                  <a:lnTo>
                    <a:pt x="109" y="215"/>
                  </a:lnTo>
                  <a:lnTo>
                    <a:pt x="136" y="199"/>
                  </a:lnTo>
                  <a:lnTo>
                    <a:pt x="183" y="199"/>
                  </a:lnTo>
                  <a:lnTo>
                    <a:pt x="201" y="188"/>
                  </a:lnTo>
                  <a:lnTo>
                    <a:pt x="216" y="178"/>
                  </a:lnTo>
                  <a:lnTo>
                    <a:pt x="238" y="167"/>
                  </a:lnTo>
                  <a:lnTo>
                    <a:pt x="272" y="157"/>
                  </a:lnTo>
                  <a:lnTo>
                    <a:pt x="298" y="153"/>
                  </a:lnTo>
                  <a:lnTo>
                    <a:pt x="309" y="145"/>
                  </a:lnTo>
                  <a:lnTo>
                    <a:pt x="277" y="0"/>
                  </a:lnTo>
                  <a:lnTo>
                    <a:pt x="132" y="28"/>
                  </a:lnTo>
                  <a:lnTo>
                    <a:pt x="0" y="53"/>
                  </a:lnTo>
                  <a:lnTo>
                    <a:pt x="0" y="57"/>
                  </a:lnTo>
                  <a:lnTo>
                    <a:pt x="19" y="16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14B752D9-EF15-A546-9046-D27B3A061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1925" y="2543286"/>
              <a:ext cx="78010" cy="101794"/>
            </a:xfrm>
            <a:custGeom>
              <a:avLst/>
              <a:gdLst/>
              <a:ahLst/>
              <a:cxnLst>
                <a:cxn ang="0">
                  <a:pos x="122" y="76"/>
                </a:cxn>
                <a:cxn ang="0">
                  <a:pos x="117" y="69"/>
                </a:cxn>
                <a:cxn ang="0">
                  <a:pos x="109" y="62"/>
                </a:cxn>
                <a:cxn ang="0">
                  <a:pos x="95" y="55"/>
                </a:cxn>
                <a:cxn ang="0">
                  <a:pos x="89" y="51"/>
                </a:cxn>
                <a:cxn ang="0">
                  <a:pos x="82" y="37"/>
                </a:cxn>
                <a:cxn ang="0">
                  <a:pos x="68" y="22"/>
                </a:cxn>
                <a:cxn ang="0">
                  <a:pos x="54" y="0"/>
                </a:cxn>
                <a:cxn ang="0">
                  <a:pos x="0" y="22"/>
                </a:cxn>
                <a:cxn ang="0">
                  <a:pos x="32" y="167"/>
                </a:cxn>
                <a:cxn ang="0">
                  <a:pos x="43" y="157"/>
                </a:cxn>
                <a:cxn ang="0">
                  <a:pos x="52" y="151"/>
                </a:cxn>
                <a:cxn ang="0">
                  <a:pos x="71" y="140"/>
                </a:cxn>
                <a:cxn ang="0">
                  <a:pos x="71" y="126"/>
                </a:cxn>
                <a:cxn ang="0">
                  <a:pos x="71" y="119"/>
                </a:cxn>
                <a:cxn ang="0">
                  <a:pos x="71" y="104"/>
                </a:cxn>
                <a:cxn ang="0">
                  <a:pos x="71" y="92"/>
                </a:cxn>
                <a:cxn ang="0">
                  <a:pos x="71" y="79"/>
                </a:cxn>
                <a:cxn ang="0">
                  <a:pos x="71" y="74"/>
                </a:cxn>
                <a:cxn ang="0">
                  <a:pos x="78" y="69"/>
                </a:cxn>
                <a:cxn ang="0">
                  <a:pos x="86" y="69"/>
                </a:cxn>
                <a:cxn ang="0">
                  <a:pos x="99" y="74"/>
                </a:cxn>
                <a:cxn ang="0">
                  <a:pos x="103" y="83"/>
                </a:cxn>
                <a:cxn ang="0">
                  <a:pos x="110" y="105"/>
                </a:cxn>
                <a:cxn ang="0">
                  <a:pos x="110" y="110"/>
                </a:cxn>
                <a:cxn ang="0">
                  <a:pos x="120" y="118"/>
                </a:cxn>
                <a:cxn ang="0">
                  <a:pos x="127" y="110"/>
                </a:cxn>
                <a:cxn ang="0">
                  <a:pos x="129" y="105"/>
                </a:cxn>
                <a:cxn ang="0">
                  <a:pos x="131" y="101"/>
                </a:cxn>
                <a:cxn ang="0">
                  <a:pos x="122" y="76"/>
                </a:cxn>
              </a:cxnLst>
              <a:rect l="0" t="0" r="r" b="b"/>
              <a:pathLst>
                <a:path w="131" h="167">
                  <a:moveTo>
                    <a:pt x="122" y="76"/>
                  </a:moveTo>
                  <a:lnTo>
                    <a:pt x="117" y="69"/>
                  </a:lnTo>
                  <a:lnTo>
                    <a:pt x="109" y="62"/>
                  </a:lnTo>
                  <a:lnTo>
                    <a:pt x="95" y="55"/>
                  </a:lnTo>
                  <a:lnTo>
                    <a:pt x="89" y="51"/>
                  </a:lnTo>
                  <a:lnTo>
                    <a:pt x="82" y="37"/>
                  </a:lnTo>
                  <a:lnTo>
                    <a:pt x="68" y="22"/>
                  </a:lnTo>
                  <a:lnTo>
                    <a:pt x="54" y="0"/>
                  </a:lnTo>
                  <a:lnTo>
                    <a:pt x="0" y="22"/>
                  </a:lnTo>
                  <a:lnTo>
                    <a:pt x="32" y="167"/>
                  </a:lnTo>
                  <a:lnTo>
                    <a:pt x="43" y="157"/>
                  </a:lnTo>
                  <a:lnTo>
                    <a:pt x="52" y="151"/>
                  </a:lnTo>
                  <a:lnTo>
                    <a:pt x="71" y="140"/>
                  </a:lnTo>
                  <a:lnTo>
                    <a:pt x="71" y="126"/>
                  </a:lnTo>
                  <a:lnTo>
                    <a:pt x="71" y="119"/>
                  </a:lnTo>
                  <a:lnTo>
                    <a:pt x="71" y="104"/>
                  </a:lnTo>
                  <a:lnTo>
                    <a:pt x="71" y="92"/>
                  </a:lnTo>
                  <a:lnTo>
                    <a:pt x="71" y="79"/>
                  </a:lnTo>
                  <a:lnTo>
                    <a:pt x="71" y="74"/>
                  </a:lnTo>
                  <a:lnTo>
                    <a:pt x="78" y="69"/>
                  </a:lnTo>
                  <a:lnTo>
                    <a:pt x="86" y="69"/>
                  </a:lnTo>
                  <a:lnTo>
                    <a:pt x="99" y="74"/>
                  </a:lnTo>
                  <a:lnTo>
                    <a:pt x="103" y="83"/>
                  </a:lnTo>
                  <a:lnTo>
                    <a:pt x="110" y="105"/>
                  </a:lnTo>
                  <a:lnTo>
                    <a:pt x="110" y="110"/>
                  </a:lnTo>
                  <a:lnTo>
                    <a:pt x="120" y="118"/>
                  </a:lnTo>
                  <a:lnTo>
                    <a:pt x="127" y="110"/>
                  </a:lnTo>
                  <a:lnTo>
                    <a:pt x="129" y="105"/>
                  </a:lnTo>
                  <a:lnTo>
                    <a:pt x="131" y="101"/>
                  </a:lnTo>
                  <a:lnTo>
                    <a:pt x="122" y="76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2568DD9-53DE-BD47-9176-5BAABEA7B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8812" y="2417431"/>
              <a:ext cx="351047" cy="188783"/>
            </a:xfrm>
            <a:custGeom>
              <a:avLst/>
              <a:gdLst/>
              <a:ahLst/>
              <a:cxnLst>
                <a:cxn ang="0">
                  <a:pos x="576" y="181"/>
                </a:cxn>
                <a:cxn ang="0">
                  <a:pos x="556" y="161"/>
                </a:cxn>
                <a:cxn ang="0">
                  <a:pos x="530" y="142"/>
                </a:cxn>
                <a:cxn ang="0">
                  <a:pos x="534" y="159"/>
                </a:cxn>
                <a:cxn ang="0">
                  <a:pos x="558" y="192"/>
                </a:cxn>
                <a:cxn ang="0">
                  <a:pos x="523" y="203"/>
                </a:cxn>
                <a:cxn ang="0">
                  <a:pos x="478" y="207"/>
                </a:cxn>
                <a:cxn ang="0">
                  <a:pos x="466" y="193"/>
                </a:cxn>
                <a:cxn ang="0">
                  <a:pos x="444" y="177"/>
                </a:cxn>
                <a:cxn ang="0">
                  <a:pos x="444" y="149"/>
                </a:cxn>
                <a:cxn ang="0">
                  <a:pos x="401" y="120"/>
                </a:cxn>
                <a:cxn ang="0">
                  <a:pos x="376" y="120"/>
                </a:cxn>
                <a:cxn ang="0">
                  <a:pos x="372" y="92"/>
                </a:cxn>
                <a:cxn ang="0">
                  <a:pos x="391" y="70"/>
                </a:cxn>
                <a:cxn ang="0">
                  <a:pos x="417" y="52"/>
                </a:cxn>
                <a:cxn ang="0">
                  <a:pos x="415" y="36"/>
                </a:cxn>
                <a:cxn ang="0">
                  <a:pos x="394" y="36"/>
                </a:cxn>
                <a:cxn ang="0">
                  <a:pos x="372" y="0"/>
                </a:cxn>
                <a:cxn ang="0">
                  <a:pos x="322" y="48"/>
                </a:cxn>
                <a:cxn ang="0">
                  <a:pos x="0" y="111"/>
                </a:cxn>
                <a:cxn ang="0">
                  <a:pos x="0" y="278"/>
                </a:cxn>
                <a:cxn ang="0">
                  <a:pos x="277" y="225"/>
                </a:cxn>
                <a:cxn ang="0">
                  <a:pos x="345" y="225"/>
                </a:cxn>
                <a:cxn ang="0">
                  <a:pos x="366" y="254"/>
                </a:cxn>
                <a:cxn ang="0">
                  <a:pos x="386" y="265"/>
                </a:cxn>
                <a:cxn ang="0">
                  <a:pos x="399" y="279"/>
                </a:cxn>
                <a:cxn ang="0">
                  <a:pos x="408" y="306"/>
                </a:cxn>
                <a:cxn ang="0">
                  <a:pos x="422" y="306"/>
                </a:cxn>
                <a:cxn ang="0">
                  <a:pos x="435" y="274"/>
                </a:cxn>
                <a:cxn ang="0">
                  <a:pos x="453" y="247"/>
                </a:cxn>
                <a:cxn ang="0">
                  <a:pos x="473" y="252"/>
                </a:cxn>
                <a:cxn ang="0">
                  <a:pos x="477" y="281"/>
                </a:cxn>
                <a:cxn ang="0">
                  <a:pos x="503" y="256"/>
                </a:cxn>
                <a:cxn ang="0">
                  <a:pos x="519" y="247"/>
                </a:cxn>
                <a:cxn ang="0">
                  <a:pos x="553" y="239"/>
                </a:cxn>
                <a:cxn ang="0">
                  <a:pos x="581" y="221"/>
                </a:cxn>
                <a:cxn ang="0">
                  <a:pos x="595" y="199"/>
                </a:cxn>
              </a:cxnLst>
              <a:rect l="0" t="0" r="r" b="b"/>
              <a:pathLst>
                <a:path w="595" h="306">
                  <a:moveTo>
                    <a:pt x="587" y="192"/>
                  </a:moveTo>
                  <a:lnTo>
                    <a:pt x="576" y="181"/>
                  </a:lnTo>
                  <a:lnTo>
                    <a:pt x="569" y="172"/>
                  </a:lnTo>
                  <a:lnTo>
                    <a:pt x="556" y="161"/>
                  </a:lnTo>
                  <a:lnTo>
                    <a:pt x="538" y="149"/>
                  </a:lnTo>
                  <a:lnTo>
                    <a:pt x="530" y="142"/>
                  </a:lnTo>
                  <a:lnTo>
                    <a:pt x="527" y="150"/>
                  </a:lnTo>
                  <a:lnTo>
                    <a:pt x="534" y="159"/>
                  </a:lnTo>
                  <a:lnTo>
                    <a:pt x="548" y="179"/>
                  </a:lnTo>
                  <a:lnTo>
                    <a:pt x="558" y="192"/>
                  </a:lnTo>
                  <a:lnTo>
                    <a:pt x="545" y="203"/>
                  </a:lnTo>
                  <a:lnTo>
                    <a:pt x="523" y="203"/>
                  </a:lnTo>
                  <a:lnTo>
                    <a:pt x="488" y="217"/>
                  </a:lnTo>
                  <a:lnTo>
                    <a:pt x="478" y="207"/>
                  </a:lnTo>
                  <a:lnTo>
                    <a:pt x="474" y="199"/>
                  </a:lnTo>
                  <a:lnTo>
                    <a:pt x="466" y="193"/>
                  </a:lnTo>
                  <a:lnTo>
                    <a:pt x="455" y="184"/>
                  </a:lnTo>
                  <a:lnTo>
                    <a:pt x="444" y="177"/>
                  </a:lnTo>
                  <a:lnTo>
                    <a:pt x="452" y="164"/>
                  </a:lnTo>
                  <a:lnTo>
                    <a:pt x="444" y="149"/>
                  </a:lnTo>
                  <a:lnTo>
                    <a:pt x="426" y="134"/>
                  </a:lnTo>
                  <a:lnTo>
                    <a:pt x="401" y="120"/>
                  </a:lnTo>
                  <a:lnTo>
                    <a:pt x="387" y="124"/>
                  </a:lnTo>
                  <a:lnTo>
                    <a:pt x="376" y="120"/>
                  </a:lnTo>
                  <a:lnTo>
                    <a:pt x="372" y="111"/>
                  </a:lnTo>
                  <a:lnTo>
                    <a:pt x="372" y="92"/>
                  </a:lnTo>
                  <a:lnTo>
                    <a:pt x="380" y="78"/>
                  </a:lnTo>
                  <a:lnTo>
                    <a:pt x="391" y="70"/>
                  </a:lnTo>
                  <a:lnTo>
                    <a:pt x="404" y="60"/>
                  </a:lnTo>
                  <a:lnTo>
                    <a:pt x="417" y="52"/>
                  </a:lnTo>
                  <a:lnTo>
                    <a:pt x="422" y="42"/>
                  </a:lnTo>
                  <a:lnTo>
                    <a:pt x="415" y="36"/>
                  </a:lnTo>
                  <a:lnTo>
                    <a:pt x="402" y="36"/>
                  </a:lnTo>
                  <a:lnTo>
                    <a:pt x="394" y="36"/>
                  </a:lnTo>
                  <a:lnTo>
                    <a:pt x="381" y="17"/>
                  </a:lnTo>
                  <a:lnTo>
                    <a:pt x="372" y="0"/>
                  </a:lnTo>
                  <a:lnTo>
                    <a:pt x="333" y="13"/>
                  </a:lnTo>
                  <a:lnTo>
                    <a:pt x="322" y="48"/>
                  </a:lnTo>
                  <a:lnTo>
                    <a:pt x="123" y="96"/>
                  </a:lnTo>
                  <a:lnTo>
                    <a:pt x="0" y="111"/>
                  </a:lnTo>
                  <a:lnTo>
                    <a:pt x="0" y="181"/>
                  </a:lnTo>
                  <a:lnTo>
                    <a:pt x="0" y="278"/>
                  </a:lnTo>
                  <a:lnTo>
                    <a:pt x="132" y="253"/>
                  </a:lnTo>
                  <a:lnTo>
                    <a:pt x="277" y="225"/>
                  </a:lnTo>
                  <a:lnTo>
                    <a:pt x="331" y="203"/>
                  </a:lnTo>
                  <a:lnTo>
                    <a:pt x="345" y="225"/>
                  </a:lnTo>
                  <a:lnTo>
                    <a:pt x="359" y="240"/>
                  </a:lnTo>
                  <a:lnTo>
                    <a:pt x="366" y="254"/>
                  </a:lnTo>
                  <a:lnTo>
                    <a:pt x="372" y="258"/>
                  </a:lnTo>
                  <a:lnTo>
                    <a:pt x="386" y="265"/>
                  </a:lnTo>
                  <a:lnTo>
                    <a:pt x="394" y="272"/>
                  </a:lnTo>
                  <a:lnTo>
                    <a:pt x="399" y="279"/>
                  </a:lnTo>
                  <a:lnTo>
                    <a:pt x="408" y="304"/>
                  </a:lnTo>
                  <a:lnTo>
                    <a:pt x="408" y="306"/>
                  </a:lnTo>
                  <a:lnTo>
                    <a:pt x="415" y="306"/>
                  </a:lnTo>
                  <a:lnTo>
                    <a:pt x="422" y="306"/>
                  </a:lnTo>
                  <a:lnTo>
                    <a:pt x="435" y="292"/>
                  </a:lnTo>
                  <a:lnTo>
                    <a:pt x="435" y="274"/>
                  </a:lnTo>
                  <a:lnTo>
                    <a:pt x="448" y="258"/>
                  </a:lnTo>
                  <a:lnTo>
                    <a:pt x="453" y="247"/>
                  </a:lnTo>
                  <a:lnTo>
                    <a:pt x="465" y="239"/>
                  </a:lnTo>
                  <a:lnTo>
                    <a:pt x="473" y="252"/>
                  </a:lnTo>
                  <a:lnTo>
                    <a:pt x="477" y="272"/>
                  </a:lnTo>
                  <a:lnTo>
                    <a:pt x="477" y="281"/>
                  </a:lnTo>
                  <a:lnTo>
                    <a:pt x="494" y="272"/>
                  </a:lnTo>
                  <a:lnTo>
                    <a:pt x="503" y="256"/>
                  </a:lnTo>
                  <a:lnTo>
                    <a:pt x="503" y="247"/>
                  </a:lnTo>
                  <a:lnTo>
                    <a:pt x="519" y="247"/>
                  </a:lnTo>
                  <a:lnTo>
                    <a:pt x="533" y="239"/>
                  </a:lnTo>
                  <a:lnTo>
                    <a:pt x="553" y="239"/>
                  </a:lnTo>
                  <a:lnTo>
                    <a:pt x="565" y="225"/>
                  </a:lnTo>
                  <a:lnTo>
                    <a:pt x="581" y="221"/>
                  </a:lnTo>
                  <a:lnTo>
                    <a:pt x="592" y="213"/>
                  </a:lnTo>
                  <a:lnTo>
                    <a:pt x="595" y="199"/>
                  </a:lnTo>
                  <a:lnTo>
                    <a:pt x="587" y="192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24540D2-3580-F948-8BF2-A652EF1DB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1849" y="2593258"/>
              <a:ext cx="33686" cy="24060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1" y="38"/>
                </a:cxn>
                <a:cxn ang="0">
                  <a:pos x="46" y="24"/>
                </a:cxn>
                <a:cxn ang="0">
                  <a:pos x="56" y="16"/>
                </a:cxn>
                <a:cxn ang="0">
                  <a:pos x="35" y="6"/>
                </a:cxn>
                <a:cxn ang="0">
                  <a:pos x="35" y="6"/>
                </a:cxn>
                <a:cxn ang="0">
                  <a:pos x="27" y="2"/>
                </a:cxn>
                <a:cxn ang="0">
                  <a:pos x="21" y="0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0" y="29"/>
                </a:cxn>
                <a:cxn ang="0">
                  <a:pos x="13" y="38"/>
                </a:cxn>
              </a:cxnLst>
              <a:rect l="0" t="0" r="r" b="b"/>
              <a:pathLst>
                <a:path w="56" h="38">
                  <a:moveTo>
                    <a:pt x="13" y="38"/>
                  </a:moveTo>
                  <a:lnTo>
                    <a:pt x="31" y="38"/>
                  </a:lnTo>
                  <a:lnTo>
                    <a:pt x="46" y="24"/>
                  </a:lnTo>
                  <a:lnTo>
                    <a:pt x="56" y="16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27" y="2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29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104D012-D59A-0646-968B-B83954CA2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4067" y="2719113"/>
              <a:ext cx="134745" cy="320189"/>
            </a:xfrm>
            <a:custGeom>
              <a:avLst/>
              <a:gdLst/>
              <a:ahLst/>
              <a:cxnLst>
                <a:cxn ang="0">
                  <a:pos x="198" y="71"/>
                </a:cxn>
                <a:cxn ang="0">
                  <a:pos x="198" y="52"/>
                </a:cxn>
                <a:cxn ang="0">
                  <a:pos x="186" y="36"/>
                </a:cxn>
                <a:cxn ang="0">
                  <a:pos x="115" y="14"/>
                </a:cxn>
                <a:cxn ang="0">
                  <a:pos x="41" y="0"/>
                </a:cxn>
                <a:cxn ang="0">
                  <a:pos x="37" y="14"/>
                </a:cxn>
                <a:cxn ang="0">
                  <a:pos x="32" y="36"/>
                </a:cxn>
                <a:cxn ang="0">
                  <a:pos x="18" y="50"/>
                </a:cxn>
                <a:cxn ang="0">
                  <a:pos x="7" y="77"/>
                </a:cxn>
                <a:cxn ang="0">
                  <a:pos x="9" y="110"/>
                </a:cxn>
                <a:cxn ang="0">
                  <a:pos x="11" y="138"/>
                </a:cxn>
                <a:cxn ang="0">
                  <a:pos x="8" y="167"/>
                </a:cxn>
                <a:cxn ang="0">
                  <a:pos x="26" y="177"/>
                </a:cxn>
                <a:cxn ang="0">
                  <a:pos x="43" y="188"/>
                </a:cxn>
                <a:cxn ang="0">
                  <a:pos x="57" y="211"/>
                </a:cxn>
                <a:cxn ang="0">
                  <a:pos x="79" y="231"/>
                </a:cxn>
                <a:cxn ang="0">
                  <a:pos x="108" y="250"/>
                </a:cxn>
                <a:cxn ang="0">
                  <a:pos x="108" y="260"/>
                </a:cxn>
                <a:cxn ang="0">
                  <a:pos x="93" y="292"/>
                </a:cxn>
                <a:cxn ang="0">
                  <a:pos x="55" y="321"/>
                </a:cxn>
                <a:cxn ang="0">
                  <a:pos x="15" y="351"/>
                </a:cxn>
                <a:cxn ang="0">
                  <a:pos x="5" y="369"/>
                </a:cxn>
                <a:cxn ang="0">
                  <a:pos x="0" y="397"/>
                </a:cxn>
                <a:cxn ang="0">
                  <a:pos x="3" y="414"/>
                </a:cxn>
                <a:cxn ang="0">
                  <a:pos x="14" y="435"/>
                </a:cxn>
                <a:cxn ang="0">
                  <a:pos x="40" y="456"/>
                </a:cxn>
                <a:cxn ang="0">
                  <a:pos x="62" y="465"/>
                </a:cxn>
                <a:cxn ang="0">
                  <a:pos x="83" y="475"/>
                </a:cxn>
                <a:cxn ang="0">
                  <a:pos x="102" y="469"/>
                </a:cxn>
                <a:cxn ang="0">
                  <a:pos x="127" y="475"/>
                </a:cxn>
                <a:cxn ang="0">
                  <a:pos x="136" y="475"/>
                </a:cxn>
                <a:cxn ang="0">
                  <a:pos x="129" y="493"/>
                </a:cxn>
                <a:cxn ang="0">
                  <a:pos x="130" y="512"/>
                </a:cxn>
                <a:cxn ang="0">
                  <a:pos x="136" y="518"/>
                </a:cxn>
                <a:cxn ang="0">
                  <a:pos x="144" y="518"/>
                </a:cxn>
                <a:cxn ang="0">
                  <a:pos x="148" y="482"/>
                </a:cxn>
                <a:cxn ang="0">
                  <a:pos x="152" y="469"/>
                </a:cxn>
                <a:cxn ang="0">
                  <a:pos x="166" y="453"/>
                </a:cxn>
                <a:cxn ang="0">
                  <a:pos x="191" y="426"/>
                </a:cxn>
                <a:cxn ang="0">
                  <a:pos x="200" y="383"/>
                </a:cxn>
                <a:cxn ang="0">
                  <a:pos x="200" y="358"/>
                </a:cxn>
                <a:cxn ang="0">
                  <a:pos x="218" y="338"/>
                </a:cxn>
                <a:cxn ang="0">
                  <a:pos x="222" y="292"/>
                </a:cxn>
                <a:cxn ang="0">
                  <a:pos x="229" y="264"/>
                </a:cxn>
                <a:cxn ang="0">
                  <a:pos x="229" y="221"/>
                </a:cxn>
                <a:cxn ang="0">
                  <a:pos x="229" y="196"/>
                </a:cxn>
                <a:cxn ang="0">
                  <a:pos x="218" y="167"/>
                </a:cxn>
                <a:cxn ang="0">
                  <a:pos x="195" y="161"/>
                </a:cxn>
                <a:cxn ang="0">
                  <a:pos x="184" y="161"/>
                </a:cxn>
                <a:cxn ang="0">
                  <a:pos x="186" y="136"/>
                </a:cxn>
                <a:cxn ang="0">
                  <a:pos x="202" y="110"/>
                </a:cxn>
                <a:cxn ang="0">
                  <a:pos x="211" y="97"/>
                </a:cxn>
                <a:cxn ang="0">
                  <a:pos x="205" y="95"/>
                </a:cxn>
                <a:cxn ang="0">
                  <a:pos x="198" y="71"/>
                </a:cxn>
              </a:cxnLst>
              <a:rect l="0" t="0" r="r" b="b"/>
              <a:pathLst>
                <a:path w="229" h="518">
                  <a:moveTo>
                    <a:pt x="198" y="71"/>
                  </a:moveTo>
                  <a:lnTo>
                    <a:pt x="198" y="52"/>
                  </a:lnTo>
                  <a:lnTo>
                    <a:pt x="186" y="36"/>
                  </a:lnTo>
                  <a:lnTo>
                    <a:pt x="115" y="14"/>
                  </a:lnTo>
                  <a:lnTo>
                    <a:pt x="41" y="0"/>
                  </a:lnTo>
                  <a:lnTo>
                    <a:pt x="37" y="14"/>
                  </a:lnTo>
                  <a:lnTo>
                    <a:pt x="32" y="36"/>
                  </a:lnTo>
                  <a:lnTo>
                    <a:pt x="18" y="50"/>
                  </a:lnTo>
                  <a:lnTo>
                    <a:pt x="7" y="77"/>
                  </a:lnTo>
                  <a:lnTo>
                    <a:pt x="9" y="110"/>
                  </a:lnTo>
                  <a:lnTo>
                    <a:pt x="11" y="138"/>
                  </a:lnTo>
                  <a:lnTo>
                    <a:pt x="8" y="167"/>
                  </a:lnTo>
                  <a:lnTo>
                    <a:pt x="26" y="177"/>
                  </a:lnTo>
                  <a:lnTo>
                    <a:pt x="43" y="188"/>
                  </a:lnTo>
                  <a:lnTo>
                    <a:pt x="57" y="211"/>
                  </a:lnTo>
                  <a:lnTo>
                    <a:pt x="79" y="231"/>
                  </a:lnTo>
                  <a:lnTo>
                    <a:pt x="108" y="250"/>
                  </a:lnTo>
                  <a:lnTo>
                    <a:pt x="108" y="260"/>
                  </a:lnTo>
                  <a:lnTo>
                    <a:pt x="93" y="292"/>
                  </a:lnTo>
                  <a:lnTo>
                    <a:pt x="55" y="321"/>
                  </a:lnTo>
                  <a:lnTo>
                    <a:pt x="15" y="351"/>
                  </a:lnTo>
                  <a:lnTo>
                    <a:pt x="5" y="369"/>
                  </a:lnTo>
                  <a:lnTo>
                    <a:pt x="0" y="397"/>
                  </a:lnTo>
                  <a:lnTo>
                    <a:pt x="3" y="414"/>
                  </a:lnTo>
                  <a:lnTo>
                    <a:pt x="14" y="435"/>
                  </a:lnTo>
                  <a:lnTo>
                    <a:pt x="40" y="456"/>
                  </a:lnTo>
                  <a:lnTo>
                    <a:pt x="62" y="465"/>
                  </a:lnTo>
                  <a:lnTo>
                    <a:pt x="83" y="475"/>
                  </a:lnTo>
                  <a:lnTo>
                    <a:pt x="102" y="469"/>
                  </a:lnTo>
                  <a:lnTo>
                    <a:pt x="127" y="475"/>
                  </a:lnTo>
                  <a:lnTo>
                    <a:pt x="136" y="475"/>
                  </a:lnTo>
                  <a:lnTo>
                    <a:pt x="129" y="493"/>
                  </a:lnTo>
                  <a:lnTo>
                    <a:pt x="130" y="512"/>
                  </a:lnTo>
                  <a:lnTo>
                    <a:pt x="136" y="518"/>
                  </a:lnTo>
                  <a:lnTo>
                    <a:pt x="144" y="518"/>
                  </a:lnTo>
                  <a:lnTo>
                    <a:pt x="148" y="482"/>
                  </a:lnTo>
                  <a:lnTo>
                    <a:pt x="152" y="469"/>
                  </a:lnTo>
                  <a:lnTo>
                    <a:pt x="166" y="453"/>
                  </a:lnTo>
                  <a:lnTo>
                    <a:pt x="191" y="426"/>
                  </a:lnTo>
                  <a:lnTo>
                    <a:pt x="200" y="383"/>
                  </a:lnTo>
                  <a:lnTo>
                    <a:pt x="200" y="358"/>
                  </a:lnTo>
                  <a:lnTo>
                    <a:pt x="218" y="338"/>
                  </a:lnTo>
                  <a:lnTo>
                    <a:pt x="222" y="292"/>
                  </a:lnTo>
                  <a:lnTo>
                    <a:pt x="229" y="264"/>
                  </a:lnTo>
                  <a:lnTo>
                    <a:pt x="229" y="221"/>
                  </a:lnTo>
                  <a:lnTo>
                    <a:pt x="229" y="196"/>
                  </a:lnTo>
                  <a:lnTo>
                    <a:pt x="218" y="167"/>
                  </a:lnTo>
                  <a:lnTo>
                    <a:pt x="195" y="161"/>
                  </a:lnTo>
                  <a:lnTo>
                    <a:pt x="184" y="161"/>
                  </a:lnTo>
                  <a:lnTo>
                    <a:pt x="186" y="136"/>
                  </a:lnTo>
                  <a:lnTo>
                    <a:pt x="202" y="110"/>
                  </a:lnTo>
                  <a:lnTo>
                    <a:pt x="211" y="97"/>
                  </a:lnTo>
                  <a:lnTo>
                    <a:pt x="205" y="95"/>
                  </a:lnTo>
                  <a:lnTo>
                    <a:pt x="198" y="71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AD54D8B-CA5F-2B43-BA22-BC30C02C1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7472" y="2939359"/>
              <a:ext cx="104604" cy="183229"/>
            </a:xfrm>
            <a:custGeom>
              <a:avLst/>
              <a:gdLst/>
              <a:ahLst/>
              <a:cxnLst>
                <a:cxn ang="0">
                  <a:pos x="46" y="57"/>
                </a:cxn>
                <a:cxn ang="0">
                  <a:pos x="43" y="40"/>
                </a:cxn>
                <a:cxn ang="0">
                  <a:pos x="48" y="12"/>
                </a:cxn>
                <a:cxn ang="0">
                  <a:pos x="52" y="4"/>
                </a:cxn>
                <a:cxn ang="0">
                  <a:pos x="47" y="0"/>
                </a:cxn>
                <a:cxn ang="0">
                  <a:pos x="27" y="0"/>
                </a:cxn>
                <a:cxn ang="0">
                  <a:pos x="21" y="0"/>
                </a:cxn>
                <a:cxn ang="0">
                  <a:pos x="7" y="11"/>
                </a:cxn>
                <a:cxn ang="0">
                  <a:pos x="0" y="29"/>
                </a:cxn>
                <a:cxn ang="0">
                  <a:pos x="64" y="296"/>
                </a:cxn>
                <a:cxn ang="0">
                  <a:pos x="176" y="279"/>
                </a:cxn>
                <a:cxn ang="0">
                  <a:pos x="169" y="241"/>
                </a:cxn>
                <a:cxn ang="0">
                  <a:pos x="157" y="219"/>
                </a:cxn>
                <a:cxn ang="0">
                  <a:pos x="145" y="205"/>
                </a:cxn>
                <a:cxn ang="0">
                  <a:pos x="136" y="201"/>
                </a:cxn>
                <a:cxn ang="0">
                  <a:pos x="122" y="189"/>
                </a:cxn>
                <a:cxn ang="0">
                  <a:pos x="107" y="173"/>
                </a:cxn>
                <a:cxn ang="0">
                  <a:pos x="94" y="155"/>
                </a:cxn>
                <a:cxn ang="0">
                  <a:pos x="83" y="130"/>
                </a:cxn>
                <a:cxn ang="0">
                  <a:pos x="70" y="108"/>
                </a:cxn>
                <a:cxn ang="0">
                  <a:pos x="82" y="97"/>
                </a:cxn>
                <a:cxn ang="0">
                  <a:pos x="57" y="78"/>
                </a:cxn>
                <a:cxn ang="0">
                  <a:pos x="46" y="57"/>
                </a:cxn>
              </a:cxnLst>
              <a:rect l="0" t="0" r="r" b="b"/>
              <a:pathLst>
                <a:path w="176" h="296">
                  <a:moveTo>
                    <a:pt x="46" y="57"/>
                  </a:moveTo>
                  <a:lnTo>
                    <a:pt x="43" y="40"/>
                  </a:lnTo>
                  <a:lnTo>
                    <a:pt x="48" y="12"/>
                  </a:lnTo>
                  <a:lnTo>
                    <a:pt x="52" y="4"/>
                  </a:lnTo>
                  <a:lnTo>
                    <a:pt x="47" y="0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7" y="11"/>
                  </a:lnTo>
                  <a:lnTo>
                    <a:pt x="0" y="29"/>
                  </a:lnTo>
                  <a:lnTo>
                    <a:pt x="64" y="296"/>
                  </a:lnTo>
                  <a:lnTo>
                    <a:pt x="176" y="279"/>
                  </a:lnTo>
                  <a:lnTo>
                    <a:pt x="169" y="241"/>
                  </a:lnTo>
                  <a:lnTo>
                    <a:pt x="157" y="219"/>
                  </a:lnTo>
                  <a:lnTo>
                    <a:pt x="145" y="205"/>
                  </a:lnTo>
                  <a:lnTo>
                    <a:pt x="136" y="201"/>
                  </a:lnTo>
                  <a:lnTo>
                    <a:pt x="122" y="189"/>
                  </a:lnTo>
                  <a:lnTo>
                    <a:pt x="107" y="173"/>
                  </a:lnTo>
                  <a:lnTo>
                    <a:pt x="94" y="155"/>
                  </a:lnTo>
                  <a:lnTo>
                    <a:pt x="83" y="130"/>
                  </a:lnTo>
                  <a:lnTo>
                    <a:pt x="70" y="108"/>
                  </a:lnTo>
                  <a:lnTo>
                    <a:pt x="82" y="97"/>
                  </a:lnTo>
                  <a:lnTo>
                    <a:pt x="57" y="78"/>
                  </a:lnTo>
                  <a:lnTo>
                    <a:pt x="46" y="57"/>
                  </a:lnTo>
                  <a:close/>
                </a:path>
              </a:pathLst>
            </a:custGeom>
            <a:solidFill>
              <a:schemeClr val="accent6"/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1CE2B394-EFAF-0142-B12C-BDFF63DB8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7995" y="2633975"/>
              <a:ext cx="609899" cy="412730"/>
            </a:xfrm>
            <a:custGeom>
              <a:avLst/>
              <a:gdLst/>
              <a:ahLst/>
              <a:cxnLst>
                <a:cxn ang="0">
                  <a:pos x="901" y="497"/>
                </a:cxn>
                <a:cxn ang="0">
                  <a:pos x="907" y="497"/>
                </a:cxn>
                <a:cxn ang="0">
                  <a:pos x="927" y="497"/>
                </a:cxn>
                <a:cxn ang="0">
                  <a:pos x="932" y="501"/>
                </a:cxn>
                <a:cxn ang="0">
                  <a:pos x="938" y="491"/>
                </a:cxn>
                <a:cxn ang="0">
                  <a:pos x="978" y="461"/>
                </a:cxn>
                <a:cxn ang="0">
                  <a:pos x="1016" y="432"/>
                </a:cxn>
                <a:cxn ang="0">
                  <a:pos x="1031" y="400"/>
                </a:cxn>
                <a:cxn ang="0">
                  <a:pos x="1031" y="390"/>
                </a:cxn>
                <a:cxn ang="0">
                  <a:pos x="1002" y="371"/>
                </a:cxn>
                <a:cxn ang="0">
                  <a:pos x="980" y="351"/>
                </a:cxn>
                <a:cxn ang="0">
                  <a:pos x="966" y="328"/>
                </a:cxn>
                <a:cxn ang="0">
                  <a:pos x="949" y="317"/>
                </a:cxn>
                <a:cxn ang="0">
                  <a:pos x="931" y="307"/>
                </a:cxn>
                <a:cxn ang="0">
                  <a:pos x="934" y="278"/>
                </a:cxn>
                <a:cxn ang="0">
                  <a:pos x="932" y="250"/>
                </a:cxn>
                <a:cxn ang="0">
                  <a:pos x="930" y="217"/>
                </a:cxn>
                <a:cxn ang="0">
                  <a:pos x="941" y="190"/>
                </a:cxn>
                <a:cxn ang="0">
                  <a:pos x="955" y="176"/>
                </a:cxn>
                <a:cxn ang="0">
                  <a:pos x="960" y="154"/>
                </a:cxn>
                <a:cxn ang="0">
                  <a:pos x="964" y="140"/>
                </a:cxn>
                <a:cxn ang="0">
                  <a:pos x="978" y="114"/>
                </a:cxn>
                <a:cxn ang="0">
                  <a:pos x="962" y="103"/>
                </a:cxn>
                <a:cxn ang="0">
                  <a:pos x="946" y="101"/>
                </a:cxn>
                <a:cxn ang="0">
                  <a:pos x="931" y="92"/>
                </a:cxn>
                <a:cxn ang="0">
                  <a:pos x="910" y="57"/>
                </a:cxn>
                <a:cxn ang="0">
                  <a:pos x="887" y="33"/>
                </a:cxn>
                <a:cxn ang="0">
                  <a:pos x="842" y="0"/>
                </a:cxn>
                <a:cxn ang="0">
                  <a:pos x="130" y="129"/>
                </a:cxn>
                <a:cxn ang="0">
                  <a:pos x="116" y="75"/>
                </a:cxn>
                <a:cxn ang="0">
                  <a:pos x="82" y="99"/>
                </a:cxn>
                <a:cxn ang="0">
                  <a:pos x="55" y="117"/>
                </a:cxn>
                <a:cxn ang="0">
                  <a:pos x="25" y="137"/>
                </a:cxn>
                <a:cxn ang="0">
                  <a:pos x="0" y="157"/>
                </a:cxn>
                <a:cxn ang="0">
                  <a:pos x="83" y="669"/>
                </a:cxn>
                <a:cxn ang="0">
                  <a:pos x="880" y="526"/>
                </a:cxn>
                <a:cxn ang="0">
                  <a:pos x="887" y="508"/>
                </a:cxn>
                <a:cxn ang="0">
                  <a:pos x="901" y="497"/>
                </a:cxn>
              </a:cxnLst>
              <a:rect l="0" t="0" r="r" b="b"/>
              <a:pathLst>
                <a:path w="1031" h="669">
                  <a:moveTo>
                    <a:pt x="901" y="497"/>
                  </a:moveTo>
                  <a:lnTo>
                    <a:pt x="907" y="497"/>
                  </a:lnTo>
                  <a:lnTo>
                    <a:pt x="927" y="497"/>
                  </a:lnTo>
                  <a:lnTo>
                    <a:pt x="932" y="501"/>
                  </a:lnTo>
                  <a:lnTo>
                    <a:pt x="938" y="491"/>
                  </a:lnTo>
                  <a:lnTo>
                    <a:pt x="978" y="461"/>
                  </a:lnTo>
                  <a:lnTo>
                    <a:pt x="1016" y="432"/>
                  </a:lnTo>
                  <a:lnTo>
                    <a:pt x="1031" y="400"/>
                  </a:lnTo>
                  <a:lnTo>
                    <a:pt x="1031" y="390"/>
                  </a:lnTo>
                  <a:lnTo>
                    <a:pt x="1002" y="371"/>
                  </a:lnTo>
                  <a:lnTo>
                    <a:pt x="980" y="351"/>
                  </a:lnTo>
                  <a:lnTo>
                    <a:pt x="966" y="328"/>
                  </a:lnTo>
                  <a:lnTo>
                    <a:pt x="949" y="317"/>
                  </a:lnTo>
                  <a:lnTo>
                    <a:pt x="931" y="307"/>
                  </a:lnTo>
                  <a:lnTo>
                    <a:pt x="934" y="278"/>
                  </a:lnTo>
                  <a:lnTo>
                    <a:pt x="932" y="250"/>
                  </a:lnTo>
                  <a:lnTo>
                    <a:pt x="930" y="217"/>
                  </a:lnTo>
                  <a:lnTo>
                    <a:pt x="941" y="190"/>
                  </a:lnTo>
                  <a:lnTo>
                    <a:pt x="955" y="176"/>
                  </a:lnTo>
                  <a:lnTo>
                    <a:pt x="960" y="154"/>
                  </a:lnTo>
                  <a:lnTo>
                    <a:pt x="964" y="140"/>
                  </a:lnTo>
                  <a:lnTo>
                    <a:pt x="978" y="114"/>
                  </a:lnTo>
                  <a:lnTo>
                    <a:pt x="962" y="103"/>
                  </a:lnTo>
                  <a:lnTo>
                    <a:pt x="946" y="101"/>
                  </a:lnTo>
                  <a:lnTo>
                    <a:pt x="931" y="92"/>
                  </a:lnTo>
                  <a:lnTo>
                    <a:pt x="910" y="57"/>
                  </a:lnTo>
                  <a:lnTo>
                    <a:pt x="887" y="33"/>
                  </a:lnTo>
                  <a:lnTo>
                    <a:pt x="842" y="0"/>
                  </a:lnTo>
                  <a:lnTo>
                    <a:pt x="130" y="129"/>
                  </a:lnTo>
                  <a:lnTo>
                    <a:pt x="116" y="75"/>
                  </a:lnTo>
                  <a:lnTo>
                    <a:pt x="82" y="99"/>
                  </a:lnTo>
                  <a:lnTo>
                    <a:pt x="55" y="117"/>
                  </a:lnTo>
                  <a:lnTo>
                    <a:pt x="25" y="137"/>
                  </a:lnTo>
                  <a:lnTo>
                    <a:pt x="0" y="157"/>
                  </a:lnTo>
                  <a:lnTo>
                    <a:pt x="83" y="669"/>
                  </a:lnTo>
                  <a:lnTo>
                    <a:pt x="880" y="526"/>
                  </a:lnTo>
                  <a:lnTo>
                    <a:pt x="887" y="508"/>
                  </a:lnTo>
                  <a:lnTo>
                    <a:pt x="901" y="49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ED4E6BA-2575-1844-9140-BF4A42B76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5327" y="4290450"/>
              <a:ext cx="944989" cy="775488"/>
            </a:xfrm>
            <a:custGeom>
              <a:avLst/>
              <a:gdLst/>
              <a:ahLst/>
              <a:cxnLst>
                <a:cxn ang="0">
                  <a:pos x="1099" y="4"/>
                </a:cxn>
                <a:cxn ang="0">
                  <a:pos x="1158" y="57"/>
                </a:cxn>
                <a:cxn ang="0">
                  <a:pos x="1223" y="168"/>
                </a:cxn>
                <a:cxn ang="0">
                  <a:pos x="1321" y="346"/>
                </a:cxn>
                <a:cxn ang="0">
                  <a:pos x="1421" y="466"/>
                </a:cxn>
                <a:cxn ang="0">
                  <a:pos x="1407" y="475"/>
                </a:cxn>
                <a:cxn ang="0">
                  <a:pos x="1471" y="640"/>
                </a:cxn>
                <a:cxn ang="0">
                  <a:pos x="1566" y="797"/>
                </a:cxn>
                <a:cxn ang="0">
                  <a:pos x="1598" y="966"/>
                </a:cxn>
                <a:cxn ang="0">
                  <a:pos x="1582" y="1080"/>
                </a:cxn>
                <a:cxn ang="0">
                  <a:pos x="1578" y="1159"/>
                </a:cxn>
                <a:cxn ang="0">
                  <a:pos x="1535" y="1249"/>
                </a:cxn>
                <a:cxn ang="0">
                  <a:pos x="1539" y="1219"/>
                </a:cxn>
                <a:cxn ang="0">
                  <a:pos x="1502" y="1213"/>
                </a:cxn>
                <a:cxn ang="0">
                  <a:pos x="1446" y="1224"/>
                </a:cxn>
                <a:cxn ang="0">
                  <a:pos x="1402" y="1217"/>
                </a:cxn>
                <a:cxn ang="0">
                  <a:pos x="1402" y="1197"/>
                </a:cxn>
                <a:cxn ang="0">
                  <a:pos x="1442" y="1188"/>
                </a:cxn>
                <a:cxn ang="0">
                  <a:pos x="1385" y="1170"/>
                </a:cxn>
                <a:cxn ang="0">
                  <a:pos x="1344" y="1097"/>
                </a:cxn>
                <a:cxn ang="0">
                  <a:pos x="1278" y="1063"/>
                </a:cxn>
                <a:cxn ang="0">
                  <a:pos x="1223" y="972"/>
                </a:cxn>
                <a:cxn ang="0">
                  <a:pos x="1188" y="933"/>
                </a:cxn>
                <a:cxn ang="0">
                  <a:pos x="1176" y="883"/>
                </a:cxn>
                <a:cxn ang="0">
                  <a:pos x="1145" y="869"/>
                </a:cxn>
                <a:cxn ang="0">
                  <a:pos x="1123" y="891"/>
                </a:cxn>
                <a:cxn ang="0">
                  <a:pos x="1063" y="812"/>
                </a:cxn>
                <a:cxn ang="0">
                  <a:pos x="1051" y="775"/>
                </a:cxn>
                <a:cxn ang="0">
                  <a:pos x="1063" y="716"/>
                </a:cxn>
                <a:cxn ang="0">
                  <a:pos x="1065" y="668"/>
                </a:cxn>
                <a:cxn ang="0">
                  <a:pos x="1045" y="669"/>
                </a:cxn>
                <a:cxn ang="0">
                  <a:pos x="1026" y="658"/>
                </a:cxn>
                <a:cxn ang="0">
                  <a:pos x="1040" y="702"/>
                </a:cxn>
                <a:cxn ang="0">
                  <a:pos x="1017" y="711"/>
                </a:cxn>
                <a:cxn ang="0">
                  <a:pos x="984" y="659"/>
                </a:cxn>
                <a:cxn ang="0">
                  <a:pos x="995" y="584"/>
                </a:cxn>
                <a:cxn ang="0">
                  <a:pos x="998" y="475"/>
                </a:cxn>
                <a:cxn ang="0">
                  <a:pos x="952" y="400"/>
                </a:cxn>
                <a:cxn ang="0">
                  <a:pos x="895" y="371"/>
                </a:cxn>
                <a:cxn ang="0">
                  <a:pos x="834" y="329"/>
                </a:cxn>
                <a:cxn ang="0">
                  <a:pos x="783" y="265"/>
                </a:cxn>
                <a:cxn ang="0">
                  <a:pos x="714" y="215"/>
                </a:cxn>
                <a:cxn ang="0">
                  <a:pos x="643" y="219"/>
                </a:cxn>
                <a:cxn ang="0">
                  <a:pos x="634" y="262"/>
                </a:cxn>
                <a:cxn ang="0">
                  <a:pos x="585" y="272"/>
                </a:cxn>
                <a:cxn ang="0">
                  <a:pos x="457" y="325"/>
                </a:cxn>
                <a:cxn ang="0">
                  <a:pos x="421" y="268"/>
                </a:cxn>
                <a:cxn ang="0">
                  <a:pos x="417" y="239"/>
                </a:cxn>
                <a:cxn ang="0">
                  <a:pos x="389" y="214"/>
                </a:cxn>
                <a:cxn ang="0">
                  <a:pos x="390" y="197"/>
                </a:cxn>
                <a:cxn ang="0">
                  <a:pos x="376" y="208"/>
                </a:cxn>
                <a:cxn ang="0">
                  <a:pos x="349" y="214"/>
                </a:cxn>
                <a:cxn ang="0">
                  <a:pos x="353" y="239"/>
                </a:cxn>
                <a:cxn ang="0">
                  <a:pos x="290" y="207"/>
                </a:cxn>
                <a:cxn ang="0">
                  <a:pos x="210" y="186"/>
                </a:cxn>
                <a:cxn ang="0">
                  <a:pos x="102" y="194"/>
                </a:cxn>
                <a:cxn ang="0">
                  <a:pos x="38" y="175"/>
                </a:cxn>
                <a:cxn ang="0">
                  <a:pos x="0" y="114"/>
                </a:cxn>
                <a:cxn ang="0">
                  <a:pos x="49" y="81"/>
                </a:cxn>
                <a:cxn ang="0">
                  <a:pos x="533" y="95"/>
                </a:cxn>
                <a:cxn ang="0">
                  <a:pos x="1077" y="108"/>
                </a:cxn>
              </a:cxnLst>
              <a:rect l="0" t="0" r="r" b="b"/>
              <a:pathLst>
                <a:path w="1598" h="1256">
                  <a:moveTo>
                    <a:pt x="1066" y="0"/>
                  </a:moveTo>
                  <a:lnTo>
                    <a:pt x="1063" y="0"/>
                  </a:lnTo>
                  <a:lnTo>
                    <a:pt x="1099" y="4"/>
                  </a:lnTo>
                  <a:lnTo>
                    <a:pt x="1144" y="13"/>
                  </a:lnTo>
                  <a:lnTo>
                    <a:pt x="1152" y="42"/>
                  </a:lnTo>
                  <a:lnTo>
                    <a:pt x="1158" y="57"/>
                  </a:lnTo>
                  <a:lnTo>
                    <a:pt x="1174" y="71"/>
                  </a:lnTo>
                  <a:lnTo>
                    <a:pt x="1196" y="96"/>
                  </a:lnTo>
                  <a:lnTo>
                    <a:pt x="1223" y="168"/>
                  </a:lnTo>
                  <a:lnTo>
                    <a:pt x="1258" y="224"/>
                  </a:lnTo>
                  <a:lnTo>
                    <a:pt x="1296" y="304"/>
                  </a:lnTo>
                  <a:lnTo>
                    <a:pt x="1321" y="346"/>
                  </a:lnTo>
                  <a:lnTo>
                    <a:pt x="1378" y="423"/>
                  </a:lnTo>
                  <a:lnTo>
                    <a:pt x="1406" y="448"/>
                  </a:lnTo>
                  <a:lnTo>
                    <a:pt x="1421" y="466"/>
                  </a:lnTo>
                  <a:lnTo>
                    <a:pt x="1425" y="480"/>
                  </a:lnTo>
                  <a:lnTo>
                    <a:pt x="1419" y="530"/>
                  </a:lnTo>
                  <a:lnTo>
                    <a:pt x="1407" y="475"/>
                  </a:lnTo>
                  <a:lnTo>
                    <a:pt x="1400" y="530"/>
                  </a:lnTo>
                  <a:lnTo>
                    <a:pt x="1431" y="587"/>
                  </a:lnTo>
                  <a:lnTo>
                    <a:pt x="1471" y="640"/>
                  </a:lnTo>
                  <a:lnTo>
                    <a:pt x="1507" y="712"/>
                  </a:lnTo>
                  <a:lnTo>
                    <a:pt x="1534" y="755"/>
                  </a:lnTo>
                  <a:lnTo>
                    <a:pt x="1566" y="797"/>
                  </a:lnTo>
                  <a:lnTo>
                    <a:pt x="1586" y="843"/>
                  </a:lnTo>
                  <a:lnTo>
                    <a:pt x="1598" y="927"/>
                  </a:lnTo>
                  <a:lnTo>
                    <a:pt x="1598" y="966"/>
                  </a:lnTo>
                  <a:lnTo>
                    <a:pt x="1598" y="1017"/>
                  </a:lnTo>
                  <a:lnTo>
                    <a:pt x="1598" y="1062"/>
                  </a:lnTo>
                  <a:lnTo>
                    <a:pt x="1582" y="1080"/>
                  </a:lnTo>
                  <a:lnTo>
                    <a:pt x="1568" y="1102"/>
                  </a:lnTo>
                  <a:lnTo>
                    <a:pt x="1568" y="1126"/>
                  </a:lnTo>
                  <a:lnTo>
                    <a:pt x="1578" y="1159"/>
                  </a:lnTo>
                  <a:lnTo>
                    <a:pt x="1567" y="1202"/>
                  </a:lnTo>
                  <a:lnTo>
                    <a:pt x="1555" y="1237"/>
                  </a:lnTo>
                  <a:lnTo>
                    <a:pt x="1535" y="1249"/>
                  </a:lnTo>
                  <a:lnTo>
                    <a:pt x="1523" y="1256"/>
                  </a:lnTo>
                  <a:lnTo>
                    <a:pt x="1532" y="1233"/>
                  </a:lnTo>
                  <a:lnTo>
                    <a:pt x="1539" y="1219"/>
                  </a:lnTo>
                  <a:lnTo>
                    <a:pt x="1546" y="1197"/>
                  </a:lnTo>
                  <a:lnTo>
                    <a:pt x="1535" y="1198"/>
                  </a:lnTo>
                  <a:lnTo>
                    <a:pt x="1502" y="1213"/>
                  </a:lnTo>
                  <a:lnTo>
                    <a:pt x="1481" y="1220"/>
                  </a:lnTo>
                  <a:lnTo>
                    <a:pt x="1467" y="1215"/>
                  </a:lnTo>
                  <a:lnTo>
                    <a:pt x="1446" y="1224"/>
                  </a:lnTo>
                  <a:lnTo>
                    <a:pt x="1435" y="1233"/>
                  </a:lnTo>
                  <a:lnTo>
                    <a:pt x="1419" y="1230"/>
                  </a:lnTo>
                  <a:lnTo>
                    <a:pt x="1402" y="1217"/>
                  </a:lnTo>
                  <a:lnTo>
                    <a:pt x="1388" y="1206"/>
                  </a:lnTo>
                  <a:lnTo>
                    <a:pt x="1395" y="1198"/>
                  </a:lnTo>
                  <a:lnTo>
                    <a:pt x="1402" y="1197"/>
                  </a:lnTo>
                  <a:lnTo>
                    <a:pt x="1435" y="1201"/>
                  </a:lnTo>
                  <a:lnTo>
                    <a:pt x="1446" y="1198"/>
                  </a:lnTo>
                  <a:lnTo>
                    <a:pt x="1442" y="1188"/>
                  </a:lnTo>
                  <a:lnTo>
                    <a:pt x="1430" y="1180"/>
                  </a:lnTo>
                  <a:lnTo>
                    <a:pt x="1406" y="1181"/>
                  </a:lnTo>
                  <a:lnTo>
                    <a:pt x="1385" y="1170"/>
                  </a:lnTo>
                  <a:lnTo>
                    <a:pt x="1373" y="1141"/>
                  </a:lnTo>
                  <a:lnTo>
                    <a:pt x="1351" y="1116"/>
                  </a:lnTo>
                  <a:lnTo>
                    <a:pt x="1344" y="1097"/>
                  </a:lnTo>
                  <a:lnTo>
                    <a:pt x="1332" y="1081"/>
                  </a:lnTo>
                  <a:lnTo>
                    <a:pt x="1299" y="1074"/>
                  </a:lnTo>
                  <a:lnTo>
                    <a:pt x="1278" y="1063"/>
                  </a:lnTo>
                  <a:lnTo>
                    <a:pt x="1256" y="1055"/>
                  </a:lnTo>
                  <a:lnTo>
                    <a:pt x="1233" y="998"/>
                  </a:lnTo>
                  <a:lnTo>
                    <a:pt x="1223" y="972"/>
                  </a:lnTo>
                  <a:lnTo>
                    <a:pt x="1209" y="958"/>
                  </a:lnTo>
                  <a:lnTo>
                    <a:pt x="1201" y="944"/>
                  </a:lnTo>
                  <a:lnTo>
                    <a:pt x="1188" y="933"/>
                  </a:lnTo>
                  <a:lnTo>
                    <a:pt x="1170" y="923"/>
                  </a:lnTo>
                  <a:lnTo>
                    <a:pt x="1173" y="900"/>
                  </a:lnTo>
                  <a:lnTo>
                    <a:pt x="1176" y="883"/>
                  </a:lnTo>
                  <a:lnTo>
                    <a:pt x="1162" y="855"/>
                  </a:lnTo>
                  <a:lnTo>
                    <a:pt x="1147" y="861"/>
                  </a:lnTo>
                  <a:lnTo>
                    <a:pt x="1145" y="869"/>
                  </a:lnTo>
                  <a:lnTo>
                    <a:pt x="1148" y="898"/>
                  </a:lnTo>
                  <a:lnTo>
                    <a:pt x="1137" y="898"/>
                  </a:lnTo>
                  <a:lnTo>
                    <a:pt x="1123" y="891"/>
                  </a:lnTo>
                  <a:lnTo>
                    <a:pt x="1109" y="869"/>
                  </a:lnTo>
                  <a:lnTo>
                    <a:pt x="1080" y="829"/>
                  </a:lnTo>
                  <a:lnTo>
                    <a:pt x="1063" y="812"/>
                  </a:lnTo>
                  <a:lnTo>
                    <a:pt x="1062" y="804"/>
                  </a:lnTo>
                  <a:lnTo>
                    <a:pt x="1065" y="791"/>
                  </a:lnTo>
                  <a:lnTo>
                    <a:pt x="1051" y="775"/>
                  </a:lnTo>
                  <a:lnTo>
                    <a:pt x="1037" y="764"/>
                  </a:lnTo>
                  <a:lnTo>
                    <a:pt x="1051" y="733"/>
                  </a:lnTo>
                  <a:lnTo>
                    <a:pt x="1063" y="716"/>
                  </a:lnTo>
                  <a:lnTo>
                    <a:pt x="1070" y="701"/>
                  </a:lnTo>
                  <a:lnTo>
                    <a:pt x="1074" y="683"/>
                  </a:lnTo>
                  <a:lnTo>
                    <a:pt x="1065" y="668"/>
                  </a:lnTo>
                  <a:lnTo>
                    <a:pt x="1059" y="690"/>
                  </a:lnTo>
                  <a:lnTo>
                    <a:pt x="1045" y="683"/>
                  </a:lnTo>
                  <a:lnTo>
                    <a:pt x="1045" y="669"/>
                  </a:lnTo>
                  <a:lnTo>
                    <a:pt x="1031" y="651"/>
                  </a:lnTo>
                  <a:lnTo>
                    <a:pt x="1026" y="654"/>
                  </a:lnTo>
                  <a:lnTo>
                    <a:pt x="1026" y="658"/>
                  </a:lnTo>
                  <a:lnTo>
                    <a:pt x="1033" y="668"/>
                  </a:lnTo>
                  <a:lnTo>
                    <a:pt x="1038" y="686"/>
                  </a:lnTo>
                  <a:lnTo>
                    <a:pt x="1040" y="702"/>
                  </a:lnTo>
                  <a:lnTo>
                    <a:pt x="1040" y="709"/>
                  </a:lnTo>
                  <a:lnTo>
                    <a:pt x="1030" y="719"/>
                  </a:lnTo>
                  <a:lnTo>
                    <a:pt x="1017" y="711"/>
                  </a:lnTo>
                  <a:lnTo>
                    <a:pt x="1012" y="701"/>
                  </a:lnTo>
                  <a:lnTo>
                    <a:pt x="991" y="676"/>
                  </a:lnTo>
                  <a:lnTo>
                    <a:pt x="984" y="659"/>
                  </a:lnTo>
                  <a:lnTo>
                    <a:pt x="984" y="636"/>
                  </a:lnTo>
                  <a:lnTo>
                    <a:pt x="984" y="605"/>
                  </a:lnTo>
                  <a:lnTo>
                    <a:pt x="995" y="584"/>
                  </a:lnTo>
                  <a:lnTo>
                    <a:pt x="1005" y="540"/>
                  </a:lnTo>
                  <a:lnTo>
                    <a:pt x="1006" y="514"/>
                  </a:lnTo>
                  <a:lnTo>
                    <a:pt x="998" y="475"/>
                  </a:lnTo>
                  <a:lnTo>
                    <a:pt x="984" y="439"/>
                  </a:lnTo>
                  <a:lnTo>
                    <a:pt x="973" y="422"/>
                  </a:lnTo>
                  <a:lnTo>
                    <a:pt x="952" y="400"/>
                  </a:lnTo>
                  <a:lnTo>
                    <a:pt x="923" y="392"/>
                  </a:lnTo>
                  <a:lnTo>
                    <a:pt x="909" y="393"/>
                  </a:lnTo>
                  <a:lnTo>
                    <a:pt x="895" y="371"/>
                  </a:lnTo>
                  <a:lnTo>
                    <a:pt x="879" y="361"/>
                  </a:lnTo>
                  <a:lnTo>
                    <a:pt x="858" y="340"/>
                  </a:lnTo>
                  <a:lnTo>
                    <a:pt x="834" y="329"/>
                  </a:lnTo>
                  <a:lnTo>
                    <a:pt x="826" y="308"/>
                  </a:lnTo>
                  <a:lnTo>
                    <a:pt x="812" y="294"/>
                  </a:lnTo>
                  <a:lnTo>
                    <a:pt x="783" y="265"/>
                  </a:lnTo>
                  <a:lnTo>
                    <a:pt x="759" y="244"/>
                  </a:lnTo>
                  <a:lnTo>
                    <a:pt x="734" y="232"/>
                  </a:lnTo>
                  <a:lnTo>
                    <a:pt x="714" y="215"/>
                  </a:lnTo>
                  <a:lnTo>
                    <a:pt x="700" y="208"/>
                  </a:lnTo>
                  <a:lnTo>
                    <a:pt x="668" y="208"/>
                  </a:lnTo>
                  <a:lnTo>
                    <a:pt x="643" y="219"/>
                  </a:lnTo>
                  <a:lnTo>
                    <a:pt x="634" y="232"/>
                  </a:lnTo>
                  <a:lnTo>
                    <a:pt x="641" y="253"/>
                  </a:lnTo>
                  <a:lnTo>
                    <a:pt x="634" y="262"/>
                  </a:lnTo>
                  <a:lnTo>
                    <a:pt x="622" y="258"/>
                  </a:lnTo>
                  <a:lnTo>
                    <a:pt x="615" y="251"/>
                  </a:lnTo>
                  <a:lnTo>
                    <a:pt x="585" y="272"/>
                  </a:lnTo>
                  <a:lnTo>
                    <a:pt x="551" y="300"/>
                  </a:lnTo>
                  <a:lnTo>
                    <a:pt x="510" y="311"/>
                  </a:lnTo>
                  <a:lnTo>
                    <a:pt x="457" y="325"/>
                  </a:lnTo>
                  <a:lnTo>
                    <a:pt x="450" y="294"/>
                  </a:lnTo>
                  <a:lnTo>
                    <a:pt x="437" y="278"/>
                  </a:lnTo>
                  <a:lnTo>
                    <a:pt x="421" y="268"/>
                  </a:lnTo>
                  <a:lnTo>
                    <a:pt x="394" y="256"/>
                  </a:lnTo>
                  <a:lnTo>
                    <a:pt x="414" y="246"/>
                  </a:lnTo>
                  <a:lnTo>
                    <a:pt x="417" y="239"/>
                  </a:lnTo>
                  <a:lnTo>
                    <a:pt x="382" y="233"/>
                  </a:lnTo>
                  <a:lnTo>
                    <a:pt x="382" y="219"/>
                  </a:lnTo>
                  <a:lnTo>
                    <a:pt x="389" y="214"/>
                  </a:lnTo>
                  <a:lnTo>
                    <a:pt x="401" y="204"/>
                  </a:lnTo>
                  <a:lnTo>
                    <a:pt x="399" y="197"/>
                  </a:lnTo>
                  <a:lnTo>
                    <a:pt x="390" y="197"/>
                  </a:lnTo>
                  <a:lnTo>
                    <a:pt x="382" y="200"/>
                  </a:lnTo>
                  <a:lnTo>
                    <a:pt x="382" y="207"/>
                  </a:lnTo>
                  <a:lnTo>
                    <a:pt x="376" y="208"/>
                  </a:lnTo>
                  <a:lnTo>
                    <a:pt x="367" y="203"/>
                  </a:lnTo>
                  <a:lnTo>
                    <a:pt x="340" y="203"/>
                  </a:lnTo>
                  <a:lnTo>
                    <a:pt x="349" y="214"/>
                  </a:lnTo>
                  <a:lnTo>
                    <a:pt x="354" y="219"/>
                  </a:lnTo>
                  <a:lnTo>
                    <a:pt x="364" y="236"/>
                  </a:lnTo>
                  <a:lnTo>
                    <a:pt x="353" y="239"/>
                  </a:lnTo>
                  <a:lnTo>
                    <a:pt x="336" y="228"/>
                  </a:lnTo>
                  <a:lnTo>
                    <a:pt x="313" y="211"/>
                  </a:lnTo>
                  <a:lnTo>
                    <a:pt x="290" y="207"/>
                  </a:lnTo>
                  <a:lnTo>
                    <a:pt x="238" y="203"/>
                  </a:lnTo>
                  <a:lnTo>
                    <a:pt x="224" y="197"/>
                  </a:lnTo>
                  <a:lnTo>
                    <a:pt x="210" y="186"/>
                  </a:lnTo>
                  <a:lnTo>
                    <a:pt x="193" y="183"/>
                  </a:lnTo>
                  <a:lnTo>
                    <a:pt x="140" y="194"/>
                  </a:lnTo>
                  <a:lnTo>
                    <a:pt x="102" y="194"/>
                  </a:lnTo>
                  <a:lnTo>
                    <a:pt x="74" y="210"/>
                  </a:lnTo>
                  <a:lnTo>
                    <a:pt x="56" y="218"/>
                  </a:lnTo>
                  <a:lnTo>
                    <a:pt x="38" y="175"/>
                  </a:lnTo>
                  <a:lnTo>
                    <a:pt x="29" y="153"/>
                  </a:lnTo>
                  <a:lnTo>
                    <a:pt x="10" y="125"/>
                  </a:lnTo>
                  <a:lnTo>
                    <a:pt x="0" y="114"/>
                  </a:lnTo>
                  <a:lnTo>
                    <a:pt x="0" y="97"/>
                  </a:lnTo>
                  <a:lnTo>
                    <a:pt x="13" y="92"/>
                  </a:lnTo>
                  <a:lnTo>
                    <a:pt x="49" y="81"/>
                  </a:lnTo>
                  <a:lnTo>
                    <a:pt x="99" y="72"/>
                  </a:lnTo>
                  <a:lnTo>
                    <a:pt x="505" y="35"/>
                  </a:lnTo>
                  <a:lnTo>
                    <a:pt x="533" y="95"/>
                  </a:lnTo>
                  <a:lnTo>
                    <a:pt x="1036" y="64"/>
                  </a:lnTo>
                  <a:lnTo>
                    <a:pt x="1042" y="108"/>
                  </a:lnTo>
                  <a:lnTo>
                    <a:pt x="1077" y="108"/>
                  </a:lnTo>
                  <a:lnTo>
                    <a:pt x="106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DC51937A-EF68-BE49-B087-C409DE250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9548" y="4090563"/>
              <a:ext cx="592170" cy="545988"/>
            </a:xfrm>
            <a:custGeom>
              <a:avLst/>
              <a:gdLst/>
              <a:ahLst/>
              <a:cxnLst>
                <a:cxn ang="0">
                  <a:pos x="969" y="808"/>
                </a:cxn>
                <a:cxn ang="0">
                  <a:pos x="940" y="802"/>
                </a:cxn>
                <a:cxn ang="0">
                  <a:pos x="880" y="765"/>
                </a:cxn>
                <a:cxn ang="0">
                  <a:pos x="836" y="734"/>
                </a:cxn>
                <a:cxn ang="0">
                  <a:pos x="854" y="713"/>
                </a:cxn>
                <a:cxn ang="0">
                  <a:pos x="915" y="705"/>
                </a:cxn>
                <a:cxn ang="0">
                  <a:pos x="891" y="647"/>
                </a:cxn>
                <a:cxn ang="0">
                  <a:pos x="810" y="670"/>
                </a:cxn>
                <a:cxn ang="0">
                  <a:pos x="814" y="654"/>
                </a:cxn>
                <a:cxn ang="0">
                  <a:pos x="851" y="623"/>
                </a:cxn>
                <a:cxn ang="0">
                  <a:pos x="825" y="544"/>
                </a:cxn>
                <a:cxn ang="0">
                  <a:pos x="464" y="450"/>
                </a:cxn>
                <a:cxn ang="0">
                  <a:pos x="464" y="402"/>
                </a:cxn>
                <a:cxn ang="0">
                  <a:pos x="476" y="347"/>
                </a:cxn>
                <a:cxn ang="0">
                  <a:pos x="495" y="319"/>
                </a:cxn>
                <a:cxn ang="0">
                  <a:pos x="533" y="233"/>
                </a:cxn>
                <a:cxn ang="0">
                  <a:pos x="547" y="198"/>
                </a:cxn>
                <a:cxn ang="0">
                  <a:pos x="563" y="128"/>
                </a:cxn>
                <a:cxn ang="0">
                  <a:pos x="535" y="76"/>
                </a:cxn>
                <a:cxn ang="0">
                  <a:pos x="519" y="49"/>
                </a:cxn>
                <a:cxn ang="0">
                  <a:pos x="533" y="11"/>
                </a:cxn>
                <a:cxn ang="0">
                  <a:pos x="0" y="255"/>
                </a:cxn>
                <a:cxn ang="0">
                  <a:pos x="59" y="351"/>
                </a:cxn>
                <a:cxn ang="0">
                  <a:pos x="74" y="409"/>
                </a:cxn>
                <a:cxn ang="0">
                  <a:pos x="74" y="518"/>
                </a:cxn>
                <a:cxn ang="0">
                  <a:pos x="50" y="600"/>
                </a:cxn>
                <a:cxn ang="0">
                  <a:pos x="50" y="718"/>
                </a:cxn>
                <a:cxn ang="0">
                  <a:pos x="80" y="744"/>
                </a:cxn>
                <a:cxn ang="0">
                  <a:pos x="136" y="737"/>
                </a:cxn>
                <a:cxn ang="0">
                  <a:pos x="243" y="765"/>
                </a:cxn>
                <a:cxn ang="0">
                  <a:pos x="399" y="780"/>
                </a:cxn>
                <a:cxn ang="0">
                  <a:pos x="428" y="759"/>
                </a:cxn>
                <a:cxn ang="0">
                  <a:pos x="382" y="749"/>
                </a:cxn>
                <a:cxn ang="0">
                  <a:pos x="422" y="727"/>
                </a:cxn>
                <a:cxn ang="0">
                  <a:pos x="532" y="780"/>
                </a:cxn>
                <a:cxn ang="0">
                  <a:pos x="539" y="824"/>
                </a:cxn>
                <a:cxn ang="0">
                  <a:pos x="610" y="854"/>
                </a:cxn>
                <a:cxn ang="0">
                  <a:pos x="665" y="847"/>
                </a:cxn>
                <a:cxn ang="0">
                  <a:pos x="726" y="822"/>
                </a:cxn>
                <a:cxn ang="0">
                  <a:pos x="779" y="840"/>
                </a:cxn>
                <a:cxn ang="0">
                  <a:pos x="779" y="774"/>
                </a:cxn>
                <a:cxn ang="0">
                  <a:pos x="828" y="806"/>
                </a:cxn>
                <a:cxn ang="0">
                  <a:pos x="923" y="847"/>
                </a:cxn>
                <a:cxn ang="0">
                  <a:pos x="930" y="887"/>
                </a:cxn>
                <a:cxn ang="0">
                  <a:pos x="962" y="867"/>
                </a:cxn>
                <a:cxn ang="0">
                  <a:pos x="994" y="847"/>
                </a:cxn>
              </a:cxnLst>
              <a:rect l="0" t="0" r="r" b="b"/>
              <a:pathLst>
                <a:path w="1002" h="887">
                  <a:moveTo>
                    <a:pt x="991" y="820"/>
                  </a:moveTo>
                  <a:lnTo>
                    <a:pt x="983" y="812"/>
                  </a:lnTo>
                  <a:lnTo>
                    <a:pt x="969" y="808"/>
                  </a:lnTo>
                  <a:lnTo>
                    <a:pt x="961" y="808"/>
                  </a:lnTo>
                  <a:lnTo>
                    <a:pt x="950" y="808"/>
                  </a:lnTo>
                  <a:lnTo>
                    <a:pt x="940" y="802"/>
                  </a:lnTo>
                  <a:lnTo>
                    <a:pt x="915" y="788"/>
                  </a:lnTo>
                  <a:lnTo>
                    <a:pt x="903" y="781"/>
                  </a:lnTo>
                  <a:lnTo>
                    <a:pt x="880" y="765"/>
                  </a:lnTo>
                  <a:lnTo>
                    <a:pt x="866" y="755"/>
                  </a:lnTo>
                  <a:lnTo>
                    <a:pt x="853" y="747"/>
                  </a:lnTo>
                  <a:lnTo>
                    <a:pt x="836" y="734"/>
                  </a:lnTo>
                  <a:lnTo>
                    <a:pt x="828" y="727"/>
                  </a:lnTo>
                  <a:lnTo>
                    <a:pt x="840" y="719"/>
                  </a:lnTo>
                  <a:lnTo>
                    <a:pt x="854" y="713"/>
                  </a:lnTo>
                  <a:lnTo>
                    <a:pt x="880" y="713"/>
                  </a:lnTo>
                  <a:lnTo>
                    <a:pt x="887" y="705"/>
                  </a:lnTo>
                  <a:lnTo>
                    <a:pt x="915" y="705"/>
                  </a:lnTo>
                  <a:lnTo>
                    <a:pt x="922" y="695"/>
                  </a:lnTo>
                  <a:lnTo>
                    <a:pt x="905" y="665"/>
                  </a:lnTo>
                  <a:lnTo>
                    <a:pt x="891" y="647"/>
                  </a:lnTo>
                  <a:lnTo>
                    <a:pt x="884" y="647"/>
                  </a:lnTo>
                  <a:lnTo>
                    <a:pt x="830" y="668"/>
                  </a:lnTo>
                  <a:lnTo>
                    <a:pt x="810" y="670"/>
                  </a:lnTo>
                  <a:lnTo>
                    <a:pt x="796" y="672"/>
                  </a:lnTo>
                  <a:lnTo>
                    <a:pt x="797" y="663"/>
                  </a:lnTo>
                  <a:lnTo>
                    <a:pt x="814" y="654"/>
                  </a:lnTo>
                  <a:lnTo>
                    <a:pt x="832" y="647"/>
                  </a:lnTo>
                  <a:lnTo>
                    <a:pt x="848" y="636"/>
                  </a:lnTo>
                  <a:lnTo>
                    <a:pt x="851" y="623"/>
                  </a:lnTo>
                  <a:lnTo>
                    <a:pt x="851" y="605"/>
                  </a:lnTo>
                  <a:lnTo>
                    <a:pt x="841" y="563"/>
                  </a:lnTo>
                  <a:lnTo>
                    <a:pt x="825" y="544"/>
                  </a:lnTo>
                  <a:lnTo>
                    <a:pt x="811" y="520"/>
                  </a:lnTo>
                  <a:lnTo>
                    <a:pt x="816" y="436"/>
                  </a:lnTo>
                  <a:lnTo>
                    <a:pt x="464" y="450"/>
                  </a:lnTo>
                  <a:lnTo>
                    <a:pt x="457" y="429"/>
                  </a:lnTo>
                  <a:lnTo>
                    <a:pt x="458" y="412"/>
                  </a:lnTo>
                  <a:lnTo>
                    <a:pt x="464" y="402"/>
                  </a:lnTo>
                  <a:lnTo>
                    <a:pt x="476" y="387"/>
                  </a:lnTo>
                  <a:lnTo>
                    <a:pt x="476" y="361"/>
                  </a:lnTo>
                  <a:lnTo>
                    <a:pt x="476" y="347"/>
                  </a:lnTo>
                  <a:lnTo>
                    <a:pt x="481" y="336"/>
                  </a:lnTo>
                  <a:lnTo>
                    <a:pt x="489" y="326"/>
                  </a:lnTo>
                  <a:lnTo>
                    <a:pt x="495" y="319"/>
                  </a:lnTo>
                  <a:lnTo>
                    <a:pt x="497" y="278"/>
                  </a:lnTo>
                  <a:lnTo>
                    <a:pt x="510" y="269"/>
                  </a:lnTo>
                  <a:lnTo>
                    <a:pt x="533" y="233"/>
                  </a:lnTo>
                  <a:lnTo>
                    <a:pt x="539" y="222"/>
                  </a:lnTo>
                  <a:lnTo>
                    <a:pt x="535" y="198"/>
                  </a:lnTo>
                  <a:lnTo>
                    <a:pt x="547" y="198"/>
                  </a:lnTo>
                  <a:lnTo>
                    <a:pt x="563" y="185"/>
                  </a:lnTo>
                  <a:lnTo>
                    <a:pt x="567" y="147"/>
                  </a:lnTo>
                  <a:lnTo>
                    <a:pt x="563" y="128"/>
                  </a:lnTo>
                  <a:lnTo>
                    <a:pt x="540" y="115"/>
                  </a:lnTo>
                  <a:lnTo>
                    <a:pt x="540" y="104"/>
                  </a:lnTo>
                  <a:lnTo>
                    <a:pt x="535" y="76"/>
                  </a:lnTo>
                  <a:lnTo>
                    <a:pt x="539" y="68"/>
                  </a:lnTo>
                  <a:lnTo>
                    <a:pt x="533" y="61"/>
                  </a:lnTo>
                  <a:lnTo>
                    <a:pt x="519" y="49"/>
                  </a:lnTo>
                  <a:lnTo>
                    <a:pt x="535" y="39"/>
                  </a:lnTo>
                  <a:lnTo>
                    <a:pt x="539" y="26"/>
                  </a:lnTo>
                  <a:lnTo>
                    <a:pt x="533" y="11"/>
                  </a:lnTo>
                  <a:lnTo>
                    <a:pt x="519" y="0"/>
                  </a:lnTo>
                  <a:lnTo>
                    <a:pt x="0" y="14"/>
                  </a:lnTo>
                  <a:lnTo>
                    <a:pt x="0" y="255"/>
                  </a:lnTo>
                  <a:lnTo>
                    <a:pt x="37" y="291"/>
                  </a:lnTo>
                  <a:lnTo>
                    <a:pt x="37" y="301"/>
                  </a:lnTo>
                  <a:lnTo>
                    <a:pt x="59" y="351"/>
                  </a:lnTo>
                  <a:lnTo>
                    <a:pt x="68" y="364"/>
                  </a:lnTo>
                  <a:lnTo>
                    <a:pt x="68" y="396"/>
                  </a:lnTo>
                  <a:lnTo>
                    <a:pt x="74" y="409"/>
                  </a:lnTo>
                  <a:lnTo>
                    <a:pt x="82" y="455"/>
                  </a:lnTo>
                  <a:lnTo>
                    <a:pt x="89" y="487"/>
                  </a:lnTo>
                  <a:lnTo>
                    <a:pt x="74" y="518"/>
                  </a:lnTo>
                  <a:lnTo>
                    <a:pt x="56" y="558"/>
                  </a:lnTo>
                  <a:lnTo>
                    <a:pt x="55" y="576"/>
                  </a:lnTo>
                  <a:lnTo>
                    <a:pt x="50" y="600"/>
                  </a:lnTo>
                  <a:lnTo>
                    <a:pt x="64" y="644"/>
                  </a:lnTo>
                  <a:lnTo>
                    <a:pt x="66" y="661"/>
                  </a:lnTo>
                  <a:lnTo>
                    <a:pt x="50" y="718"/>
                  </a:lnTo>
                  <a:lnTo>
                    <a:pt x="35" y="744"/>
                  </a:lnTo>
                  <a:lnTo>
                    <a:pt x="55" y="744"/>
                  </a:lnTo>
                  <a:lnTo>
                    <a:pt x="80" y="744"/>
                  </a:lnTo>
                  <a:lnTo>
                    <a:pt x="99" y="737"/>
                  </a:lnTo>
                  <a:lnTo>
                    <a:pt x="116" y="737"/>
                  </a:lnTo>
                  <a:lnTo>
                    <a:pt x="136" y="737"/>
                  </a:lnTo>
                  <a:lnTo>
                    <a:pt x="188" y="744"/>
                  </a:lnTo>
                  <a:lnTo>
                    <a:pt x="216" y="751"/>
                  </a:lnTo>
                  <a:lnTo>
                    <a:pt x="243" y="765"/>
                  </a:lnTo>
                  <a:lnTo>
                    <a:pt x="282" y="780"/>
                  </a:lnTo>
                  <a:lnTo>
                    <a:pt x="349" y="780"/>
                  </a:lnTo>
                  <a:lnTo>
                    <a:pt x="399" y="780"/>
                  </a:lnTo>
                  <a:lnTo>
                    <a:pt x="433" y="780"/>
                  </a:lnTo>
                  <a:lnTo>
                    <a:pt x="440" y="772"/>
                  </a:lnTo>
                  <a:lnTo>
                    <a:pt x="428" y="759"/>
                  </a:lnTo>
                  <a:lnTo>
                    <a:pt x="403" y="759"/>
                  </a:lnTo>
                  <a:lnTo>
                    <a:pt x="393" y="759"/>
                  </a:lnTo>
                  <a:lnTo>
                    <a:pt x="382" y="749"/>
                  </a:lnTo>
                  <a:lnTo>
                    <a:pt x="386" y="737"/>
                  </a:lnTo>
                  <a:lnTo>
                    <a:pt x="399" y="727"/>
                  </a:lnTo>
                  <a:lnTo>
                    <a:pt x="422" y="727"/>
                  </a:lnTo>
                  <a:lnTo>
                    <a:pt x="461" y="741"/>
                  </a:lnTo>
                  <a:lnTo>
                    <a:pt x="499" y="772"/>
                  </a:lnTo>
                  <a:lnTo>
                    <a:pt x="532" y="780"/>
                  </a:lnTo>
                  <a:lnTo>
                    <a:pt x="557" y="769"/>
                  </a:lnTo>
                  <a:lnTo>
                    <a:pt x="550" y="791"/>
                  </a:lnTo>
                  <a:lnTo>
                    <a:pt x="539" y="824"/>
                  </a:lnTo>
                  <a:lnTo>
                    <a:pt x="550" y="836"/>
                  </a:lnTo>
                  <a:lnTo>
                    <a:pt x="581" y="854"/>
                  </a:lnTo>
                  <a:lnTo>
                    <a:pt x="610" y="854"/>
                  </a:lnTo>
                  <a:lnTo>
                    <a:pt x="632" y="867"/>
                  </a:lnTo>
                  <a:lnTo>
                    <a:pt x="653" y="867"/>
                  </a:lnTo>
                  <a:lnTo>
                    <a:pt x="665" y="847"/>
                  </a:lnTo>
                  <a:lnTo>
                    <a:pt x="686" y="822"/>
                  </a:lnTo>
                  <a:lnTo>
                    <a:pt x="703" y="816"/>
                  </a:lnTo>
                  <a:lnTo>
                    <a:pt x="726" y="822"/>
                  </a:lnTo>
                  <a:lnTo>
                    <a:pt x="747" y="852"/>
                  </a:lnTo>
                  <a:lnTo>
                    <a:pt x="771" y="852"/>
                  </a:lnTo>
                  <a:lnTo>
                    <a:pt x="779" y="840"/>
                  </a:lnTo>
                  <a:lnTo>
                    <a:pt x="769" y="798"/>
                  </a:lnTo>
                  <a:lnTo>
                    <a:pt x="769" y="783"/>
                  </a:lnTo>
                  <a:lnTo>
                    <a:pt x="779" y="774"/>
                  </a:lnTo>
                  <a:lnTo>
                    <a:pt x="804" y="774"/>
                  </a:lnTo>
                  <a:lnTo>
                    <a:pt x="828" y="783"/>
                  </a:lnTo>
                  <a:lnTo>
                    <a:pt x="828" y="806"/>
                  </a:lnTo>
                  <a:lnTo>
                    <a:pt x="865" y="811"/>
                  </a:lnTo>
                  <a:lnTo>
                    <a:pt x="903" y="827"/>
                  </a:lnTo>
                  <a:lnTo>
                    <a:pt x="923" y="847"/>
                  </a:lnTo>
                  <a:lnTo>
                    <a:pt x="915" y="859"/>
                  </a:lnTo>
                  <a:lnTo>
                    <a:pt x="911" y="887"/>
                  </a:lnTo>
                  <a:lnTo>
                    <a:pt x="930" y="887"/>
                  </a:lnTo>
                  <a:lnTo>
                    <a:pt x="937" y="866"/>
                  </a:lnTo>
                  <a:lnTo>
                    <a:pt x="951" y="855"/>
                  </a:lnTo>
                  <a:lnTo>
                    <a:pt x="962" y="867"/>
                  </a:lnTo>
                  <a:lnTo>
                    <a:pt x="971" y="874"/>
                  </a:lnTo>
                  <a:lnTo>
                    <a:pt x="980" y="860"/>
                  </a:lnTo>
                  <a:lnTo>
                    <a:pt x="994" y="847"/>
                  </a:lnTo>
                  <a:lnTo>
                    <a:pt x="1002" y="837"/>
                  </a:lnTo>
                  <a:lnTo>
                    <a:pt x="991" y="8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A2E7F630-77ED-E647-9E8D-1AC1BB1A5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8629" y="3600098"/>
              <a:ext cx="528343" cy="497867"/>
            </a:xfrm>
            <a:custGeom>
              <a:avLst/>
              <a:gdLst/>
              <a:ahLst/>
              <a:cxnLst>
                <a:cxn ang="0">
                  <a:pos x="34" y="678"/>
                </a:cxn>
                <a:cxn ang="0">
                  <a:pos x="19" y="665"/>
                </a:cxn>
                <a:cxn ang="0">
                  <a:pos x="37" y="679"/>
                </a:cxn>
                <a:cxn ang="0">
                  <a:pos x="51" y="685"/>
                </a:cxn>
                <a:cxn ang="0">
                  <a:pos x="64" y="676"/>
                </a:cxn>
                <a:cxn ang="0">
                  <a:pos x="120" y="682"/>
                </a:cxn>
                <a:cxn ang="0">
                  <a:pos x="120" y="807"/>
                </a:cxn>
                <a:cxn ang="0">
                  <a:pos x="639" y="793"/>
                </a:cxn>
                <a:cxn ang="0">
                  <a:pos x="641" y="794"/>
                </a:cxn>
                <a:cxn ang="0">
                  <a:pos x="653" y="765"/>
                </a:cxn>
                <a:cxn ang="0">
                  <a:pos x="658" y="749"/>
                </a:cxn>
                <a:cxn ang="0">
                  <a:pos x="649" y="733"/>
                </a:cxn>
                <a:cxn ang="0">
                  <a:pos x="651" y="701"/>
                </a:cxn>
                <a:cxn ang="0">
                  <a:pos x="653" y="687"/>
                </a:cxn>
                <a:cxn ang="0">
                  <a:pos x="644" y="672"/>
                </a:cxn>
                <a:cxn ang="0">
                  <a:pos x="635" y="667"/>
                </a:cxn>
                <a:cxn ang="0">
                  <a:pos x="635" y="653"/>
                </a:cxn>
                <a:cxn ang="0">
                  <a:pos x="642" y="646"/>
                </a:cxn>
                <a:cxn ang="0">
                  <a:pos x="639" y="638"/>
                </a:cxn>
                <a:cxn ang="0">
                  <a:pos x="645" y="619"/>
                </a:cxn>
                <a:cxn ang="0">
                  <a:pos x="663" y="603"/>
                </a:cxn>
                <a:cxn ang="0">
                  <a:pos x="669" y="603"/>
                </a:cxn>
                <a:cxn ang="0">
                  <a:pos x="667" y="586"/>
                </a:cxn>
                <a:cxn ang="0">
                  <a:pos x="673" y="565"/>
                </a:cxn>
                <a:cxn ang="0">
                  <a:pos x="683" y="551"/>
                </a:cxn>
                <a:cxn ang="0">
                  <a:pos x="677" y="546"/>
                </a:cxn>
                <a:cxn ang="0">
                  <a:pos x="680" y="522"/>
                </a:cxn>
                <a:cxn ang="0">
                  <a:pos x="699" y="506"/>
                </a:cxn>
                <a:cxn ang="0">
                  <a:pos x="727" y="472"/>
                </a:cxn>
                <a:cxn ang="0">
                  <a:pos x="742" y="449"/>
                </a:cxn>
                <a:cxn ang="0">
                  <a:pos x="739" y="427"/>
                </a:cxn>
                <a:cxn ang="0">
                  <a:pos x="749" y="396"/>
                </a:cxn>
                <a:cxn ang="0">
                  <a:pos x="760" y="396"/>
                </a:cxn>
                <a:cxn ang="0">
                  <a:pos x="767" y="386"/>
                </a:cxn>
                <a:cxn ang="0">
                  <a:pos x="773" y="370"/>
                </a:cxn>
                <a:cxn ang="0">
                  <a:pos x="789" y="359"/>
                </a:cxn>
                <a:cxn ang="0">
                  <a:pos x="803" y="346"/>
                </a:cxn>
                <a:cxn ang="0">
                  <a:pos x="800" y="331"/>
                </a:cxn>
                <a:cxn ang="0">
                  <a:pos x="809" y="320"/>
                </a:cxn>
                <a:cxn ang="0">
                  <a:pos x="823" y="296"/>
                </a:cxn>
                <a:cxn ang="0">
                  <a:pos x="821" y="263"/>
                </a:cxn>
                <a:cxn ang="0">
                  <a:pos x="823" y="236"/>
                </a:cxn>
                <a:cxn ang="0">
                  <a:pos x="838" y="214"/>
                </a:cxn>
                <a:cxn ang="0">
                  <a:pos x="857" y="200"/>
                </a:cxn>
                <a:cxn ang="0">
                  <a:pos x="859" y="193"/>
                </a:cxn>
                <a:cxn ang="0">
                  <a:pos x="862" y="182"/>
                </a:cxn>
                <a:cxn ang="0">
                  <a:pos x="863" y="159"/>
                </a:cxn>
                <a:cxn ang="0">
                  <a:pos x="874" y="155"/>
                </a:cxn>
                <a:cxn ang="0">
                  <a:pos x="887" y="139"/>
                </a:cxn>
                <a:cxn ang="0">
                  <a:pos x="891" y="132"/>
                </a:cxn>
                <a:cxn ang="0">
                  <a:pos x="895" y="123"/>
                </a:cxn>
                <a:cxn ang="0">
                  <a:pos x="895" y="103"/>
                </a:cxn>
                <a:cxn ang="0">
                  <a:pos x="759" y="113"/>
                </a:cxn>
                <a:cxn ang="0">
                  <a:pos x="812" y="32"/>
                </a:cxn>
                <a:cxn ang="0">
                  <a:pos x="806" y="0"/>
                </a:cxn>
                <a:cxn ang="0">
                  <a:pos x="0" y="20"/>
                </a:cxn>
                <a:cxn ang="0">
                  <a:pos x="39" y="257"/>
                </a:cxn>
                <a:cxn ang="0">
                  <a:pos x="34" y="678"/>
                </a:cxn>
              </a:cxnLst>
              <a:rect l="0" t="0" r="r" b="b"/>
              <a:pathLst>
                <a:path w="895" h="807">
                  <a:moveTo>
                    <a:pt x="34" y="678"/>
                  </a:moveTo>
                  <a:lnTo>
                    <a:pt x="19" y="665"/>
                  </a:lnTo>
                  <a:lnTo>
                    <a:pt x="37" y="679"/>
                  </a:lnTo>
                  <a:lnTo>
                    <a:pt x="51" y="685"/>
                  </a:lnTo>
                  <a:lnTo>
                    <a:pt x="64" y="676"/>
                  </a:lnTo>
                  <a:lnTo>
                    <a:pt x="120" y="682"/>
                  </a:lnTo>
                  <a:lnTo>
                    <a:pt x="120" y="807"/>
                  </a:lnTo>
                  <a:lnTo>
                    <a:pt x="639" y="793"/>
                  </a:lnTo>
                  <a:lnTo>
                    <a:pt x="641" y="794"/>
                  </a:lnTo>
                  <a:lnTo>
                    <a:pt x="653" y="765"/>
                  </a:lnTo>
                  <a:lnTo>
                    <a:pt x="658" y="749"/>
                  </a:lnTo>
                  <a:lnTo>
                    <a:pt x="649" y="733"/>
                  </a:lnTo>
                  <a:lnTo>
                    <a:pt x="651" y="701"/>
                  </a:lnTo>
                  <a:lnTo>
                    <a:pt x="653" y="687"/>
                  </a:lnTo>
                  <a:lnTo>
                    <a:pt x="644" y="672"/>
                  </a:lnTo>
                  <a:lnTo>
                    <a:pt x="635" y="667"/>
                  </a:lnTo>
                  <a:lnTo>
                    <a:pt x="635" y="653"/>
                  </a:lnTo>
                  <a:lnTo>
                    <a:pt x="642" y="646"/>
                  </a:lnTo>
                  <a:lnTo>
                    <a:pt x="639" y="638"/>
                  </a:lnTo>
                  <a:lnTo>
                    <a:pt x="645" y="619"/>
                  </a:lnTo>
                  <a:lnTo>
                    <a:pt x="663" y="603"/>
                  </a:lnTo>
                  <a:lnTo>
                    <a:pt x="669" y="603"/>
                  </a:lnTo>
                  <a:lnTo>
                    <a:pt x="667" y="586"/>
                  </a:lnTo>
                  <a:lnTo>
                    <a:pt x="673" y="565"/>
                  </a:lnTo>
                  <a:lnTo>
                    <a:pt x="683" y="551"/>
                  </a:lnTo>
                  <a:lnTo>
                    <a:pt x="677" y="546"/>
                  </a:lnTo>
                  <a:lnTo>
                    <a:pt x="680" y="522"/>
                  </a:lnTo>
                  <a:lnTo>
                    <a:pt x="699" y="506"/>
                  </a:lnTo>
                  <a:lnTo>
                    <a:pt x="727" y="472"/>
                  </a:lnTo>
                  <a:lnTo>
                    <a:pt x="742" y="449"/>
                  </a:lnTo>
                  <a:lnTo>
                    <a:pt x="739" y="427"/>
                  </a:lnTo>
                  <a:lnTo>
                    <a:pt x="749" y="396"/>
                  </a:lnTo>
                  <a:lnTo>
                    <a:pt x="760" y="396"/>
                  </a:lnTo>
                  <a:lnTo>
                    <a:pt x="767" y="386"/>
                  </a:lnTo>
                  <a:lnTo>
                    <a:pt x="773" y="370"/>
                  </a:lnTo>
                  <a:lnTo>
                    <a:pt x="789" y="359"/>
                  </a:lnTo>
                  <a:lnTo>
                    <a:pt x="803" y="346"/>
                  </a:lnTo>
                  <a:lnTo>
                    <a:pt x="800" y="331"/>
                  </a:lnTo>
                  <a:lnTo>
                    <a:pt x="809" y="320"/>
                  </a:lnTo>
                  <a:lnTo>
                    <a:pt x="823" y="296"/>
                  </a:lnTo>
                  <a:lnTo>
                    <a:pt x="821" y="263"/>
                  </a:lnTo>
                  <a:lnTo>
                    <a:pt x="823" y="236"/>
                  </a:lnTo>
                  <a:lnTo>
                    <a:pt x="838" y="214"/>
                  </a:lnTo>
                  <a:lnTo>
                    <a:pt x="857" y="200"/>
                  </a:lnTo>
                  <a:lnTo>
                    <a:pt x="859" y="193"/>
                  </a:lnTo>
                  <a:lnTo>
                    <a:pt x="862" y="182"/>
                  </a:lnTo>
                  <a:lnTo>
                    <a:pt x="863" y="159"/>
                  </a:lnTo>
                  <a:lnTo>
                    <a:pt x="874" y="155"/>
                  </a:lnTo>
                  <a:lnTo>
                    <a:pt x="887" y="139"/>
                  </a:lnTo>
                  <a:lnTo>
                    <a:pt x="891" y="132"/>
                  </a:lnTo>
                  <a:lnTo>
                    <a:pt x="895" y="123"/>
                  </a:lnTo>
                  <a:lnTo>
                    <a:pt x="895" y="103"/>
                  </a:lnTo>
                  <a:lnTo>
                    <a:pt x="759" y="113"/>
                  </a:lnTo>
                  <a:lnTo>
                    <a:pt x="812" y="32"/>
                  </a:lnTo>
                  <a:lnTo>
                    <a:pt x="806" y="0"/>
                  </a:lnTo>
                  <a:lnTo>
                    <a:pt x="0" y="20"/>
                  </a:lnTo>
                  <a:lnTo>
                    <a:pt x="39" y="257"/>
                  </a:lnTo>
                  <a:lnTo>
                    <a:pt x="34" y="67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AFA31A6A-FA68-C541-9626-DE61155DB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010" y="3498304"/>
              <a:ext cx="897119" cy="307234"/>
            </a:xfrm>
            <a:custGeom>
              <a:avLst/>
              <a:gdLst/>
              <a:ahLst/>
              <a:cxnLst>
                <a:cxn ang="0">
                  <a:pos x="898" y="66"/>
                </a:cxn>
                <a:cxn ang="0">
                  <a:pos x="388" y="96"/>
                </a:cxn>
                <a:cxn ang="0">
                  <a:pos x="395" y="143"/>
                </a:cxn>
                <a:cxn ang="0">
                  <a:pos x="123" y="147"/>
                </a:cxn>
                <a:cxn ang="0">
                  <a:pos x="114" y="153"/>
                </a:cxn>
                <a:cxn ang="0">
                  <a:pos x="111" y="165"/>
                </a:cxn>
                <a:cxn ang="0">
                  <a:pos x="114" y="179"/>
                </a:cxn>
                <a:cxn ang="0">
                  <a:pos x="110" y="195"/>
                </a:cxn>
                <a:cxn ang="0">
                  <a:pos x="100" y="200"/>
                </a:cxn>
                <a:cxn ang="0">
                  <a:pos x="95" y="210"/>
                </a:cxn>
                <a:cxn ang="0">
                  <a:pos x="100" y="214"/>
                </a:cxn>
                <a:cxn ang="0">
                  <a:pos x="100" y="214"/>
                </a:cxn>
                <a:cxn ang="0">
                  <a:pos x="110" y="232"/>
                </a:cxn>
                <a:cxn ang="0">
                  <a:pos x="110" y="232"/>
                </a:cxn>
                <a:cxn ang="0">
                  <a:pos x="110" y="236"/>
                </a:cxn>
                <a:cxn ang="0">
                  <a:pos x="107" y="239"/>
                </a:cxn>
                <a:cxn ang="0">
                  <a:pos x="103" y="243"/>
                </a:cxn>
                <a:cxn ang="0">
                  <a:pos x="95" y="254"/>
                </a:cxn>
                <a:cxn ang="0">
                  <a:pos x="92" y="268"/>
                </a:cxn>
                <a:cxn ang="0">
                  <a:pos x="95" y="268"/>
                </a:cxn>
                <a:cxn ang="0">
                  <a:pos x="95" y="288"/>
                </a:cxn>
                <a:cxn ang="0">
                  <a:pos x="91" y="297"/>
                </a:cxn>
                <a:cxn ang="0">
                  <a:pos x="87" y="304"/>
                </a:cxn>
                <a:cxn ang="0">
                  <a:pos x="74" y="320"/>
                </a:cxn>
                <a:cxn ang="0">
                  <a:pos x="63" y="324"/>
                </a:cxn>
                <a:cxn ang="0">
                  <a:pos x="62" y="347"/>
                </a:cxn>
                <a:cxn ang="0">
                  <a:pos x="59" y="358"/>
                </a:cxn>
                <a:cxn ang="0">
                  <a:pos x="57" y="365"/>
                </a:cxn>
                <a:cxn ang="0">
                  <a:pos x="38" y="379"/>
                </a:cxn>
                <a:cxn ang="0">
                  <a:pos x="23" y="401"/>
                </a:cxn>
                <a:cxn ang="0">
                  <a:pos x="21" y="428"/>
                </a:cxn>
                <a:cxn ang="0">
                  <a:pos x="23" y="461"/>
                </a:cxn>
                <a:cxn ang="0">
                  <a:pos x="9" y="485"/>
                </a:cxn>
                <a:cxn ang="0">
                  <a:pos x="0" y="496"/>
                </a:cxn>
                <a:cxn ang="0">
                  <a:pos x="0" y="497"/>
                </a:cxn>
                <a:cxn ang="0">
                  <a:pos x="1083" y="414"/>
                </a:cxn>
                <a:cxn ang="0">
                  <a:pos x="1083" y="411"/>
                </a:cxn>
                <a:cxn ang="0">
                  <a:pos x="1083" y="407"/>
                </a:cxn>
                <a:cxn ang="0">
                  <a:pos x="1084" y="379"/>
                </a:cxn>
                <a:cxn ang="0">
                  <a:pos x="1086" y="367"/>
                </a:cxn>
                <a:cxn ang="0">
                  <a:pos x="1105" y="347"/>
                </a:cxn>
                <a:cxn ang="0">
                  <a:pos x="1120" y="347"/>
                </a:cxn>
                <a:cxn ang="0">
                  <a:pos x="1136" y="333"/>
                </a:cxn>
                <a:cxn ang="0">
                  <a:pos x="1133" y="317"/>
                </a:cxn>
                <a:cxn ang="0">
                  <a:pos x="1147" y="297"/>
                </a:cxn>
                <a:cxn ang="0">
                  <a:pos x="1304" y="203"/>
                </a:cxn>
                <a:cxn ang="0">
                  <a:pos x="1327" y="189"/>
                </a:cxn>
                <a:cxn ang="0">
                  <a:pos x="1337" y="172"/>
                </a:cxn>
                <a:cxn ang="0">
                  <a:pos x="1355" y="143"/>
                </a:cxn>
                <a:cxn ang="0">
                  <a:pos x="1367" y="142"/>
                </a:cxn>
                <a:cxn ang="0">
                  <a:pos x="1381" y="163"/>
                </a:cxn>
                <a:cxn ang="0">
                  <a:pos x="1402" y="143"/>
                </a:cxn>
                <a:cxn ang="0">
                  <a:pos x="1427" y="115"/>
                </a:cxn>
                <a:cxn ang="0">
                  <a:pos x="1478" y="106"/>
                </a:cxn>
                <a:cxn ang="0">
                  <a:pos x="1481" y="86"/>
                </a:cxn>
                <a:cxn ang="0">
                  <a:pos x="1496" y="63"/>
                </a:cxn>
                <a:cxn ang="0">
                  <a:pos x="1513" y="53"/>
                </a:cxn>
                <a:cxn ang="0">
                  <a:pos x="1520" y="56"/>
                </a:cxn>
                <a:cxn ang="0">
                  <a:pos x="1520" y="0"/>
                </a:cxn>
                <a:cxn ang="0">
                  <a:pos x="898" y="66"/>
                </a:cxn>
              </a:cxnLst>
              <a:rect l="0" t="0" r="r" b="b"/>
              <a:pathLst>
                <a:path w="1520" h="497">
                  <a:moveTo>
                    <a:pt x="898" y="66"/>
                  </a:moveTo>
                  <a:lnTo>
                    <a:pt x="388" y="96"/>
                  </a:lnTo>
                  <a:lnTo>
                    <a:pt x="395" y="143"/>
                  </a:lnTo>
                  <a:lnTo>
                    <a:pt x="123" y="147"/>
                  </a:lnTo>
                  <a:lnTo>
                    <a:pt x="114" y="153"/>
                  </a:lnTo>
                  <a:lnTo>
                    <a:pt x="111" y="165"/>
                  </a:lnTo>
                  <a:lnTo>
                    <a:pt x="114" y="179"/>
                  </a:lnTo>
                  <a:lnTo>
                    <a:pt x="110" y="195"/>
                  </a:lnTo>
                  <a:lnTo>
                    <a:pt x="100" y="200"/>
                  </a:lnTo>
                  <a:lnTo>
                    <a:pt x="95" y="210"/>
                  </a:lnTo>
                  <a:lnTo>
                    <a:pt x="100" y="214"/>
                  </a:lnTo>
                  <a:lnTo>
                    <a:pt x="100" y="214"/>
                  </a:lnTo>
                  <a:lnTo>
                    <a:pt x="110" y="232"/>
                  </a:lnTo>
                  <a:lnTo>
                    <a:pt x="110" y="232"/>
                  </a:lnTo>
                  <a:lnTo>
                    <a:pt x="110" y="236"/>
                  </a:lnTo>
                  <a:lnTo>
                    <a:pt x="107" y="239"/>
                  </a:lnTo>
                  <a:lnTo>
                    <a:pt x="103" y="243"/>
                  </a:lnTo>
                  <a:lnTo>
                    <a:pt x="95" y="254"/>
                  </a:lnTo>
                  <a:lnTo>
                    <a:pt x="92" y="268"/>
                  </a:lnTo>
                  <a:lnTo>
                    <a:pt x="95" y="268"/>
                  </a:lnTo>
                  <a:lnTo>
                    <a:pt x="95" y="288"/>
                  </a:lnTo>
                  <a:lnTo>
                    <a:pt x="91" y="297"/>
                  </a:lnTo>
                  <a:lnTo>
                    <a:pt x="87" y="304"/>
                  </a:lnTo>
                  <a:lnTo>
                    <a:pt x="74" y="320"/>
                  </a:lnTo>
                  <a:lnTo>
                    <a:pt x="63" y="324"/>
                  </a:lnTo>
                  <a:lnTo>
                    <a:pt x="62" y="347"/>
                  </a:lnTo>
                  <a:lnTo>
                    <a:pt x="59" y="358"/>
                  </a:lnTo>
                  <a:lnTo>
                    <a:pt x="57" y="365"/>
                  </a:lnTo>
                  <a:lnTo>
                    <a:pt x="38" y="379"/>
                  </a:lnTo>
                  <a:lnTo>
                    <a:pt x="23" y="401"/>
                  </a:lnTo>
                  <a:lnTo>
                    <a:pt x="21" y="428"/>
                  </a:lnTo>
                  <a:lnTo>
                    <a:pt x="23" y="461"/>
                  </a:lnTo>
                  <a:lnTo>
                    <a:pt x="9" y="485"/>
                  </a:lnTo>
                  <a:lnTo>
                    <a:pt x="0" y="496"/>
                  </a:lnTo>
                  <a:lnTo>
                    <a:pt x="0" y="497"/>
                  </a:lnTo>
                  <a:lnTo>
                    <a:pt x="1083" y="414"/>
                  </a:lnTo>
                  <a:lnTo>
                    <a:pt x="1083" y="411"/>
                  </a:lnTo>
                  <a:lnTo>
                    <a:pt x="1083" y="407"/>
                  </a:lnTo>
                  <a:lnTo>
                    <a:pt x="1084" y="379"/>
                  </a:lnTo>
                  <a:lnTo>
                    <a:pt x="1086" y="367"/>
                  </a:lnTo>
                  <a:lnTo>
                    <a:pt x="1105" y="347"/>
                  </a:lnTo>
                  <a:lnTo>
                    <a:pt x="1120" y="347"/>
                  </a:lnTo>
                  <a:lnTo>
                    <a:pt x="1136" y="333"/>
                  </a:lnTo>
                  <a:lnTo>
                    <a:pt x="1133" y="317"/>
                  </a:lnTo>
                  <a:lnTo>
                    <a:pt x="1147" y="297"/>
                  </a:lnTo>
                  <a:lnTo>
                    <a:pt x="1304" y="203"/>
                  </a:lnTo>
                  <a:lnTo>
                    <a:pt x="1327" y="189"/>
                  </a:lnTo>
                  <a:lnTo>
                    <a:pt x="1337" y="172"/>
                  </a:lnTo>
                  <a:lnTo>
                    <a:pt x="1355" y="143"/>
                  </a:lnTo>
                  <a:lnTo>
                    <a:pt x="1367" y="142"/>
                  </a:lnTo>
                  <a:lnTo>
                    <a:pt x="1381" y="163"/>
                  </a:lnTo>
                  <a:lnTo>
                    <a:pt x="1402" y="143"/>
                  </a:lnTo>
                  <a:lnTo>
                    <a:pt x="1427" y="115"/>
                  </a:lnTo>
                  <a:lnTo>
                    <a:pt x="1478" y="106"/>
                  </a:lnTo>
                  <a:lnTo>
                    <a:pt x="1481" y="86"/>
                  </a:lnTo>
                  <a:lnTo>
                    <a:pt x="1496" y="63"/>
                  </a:lnTo>
                  <a:lnTo>
                    <a:pt x="1513" y="53"/>
                  </a:lnTo>
                  <a:lnTo>
                    <a:pt x="1520" y="56"/>
                  </a:lnTo>
                  <a:lnTo>
                    <a:pt x="1520" y="0"/>
                  </a:lnTo>
                  <a:lnTo>
                    <a:pt x="898" y="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F8889402-3603-104D-8E4C-D280DA28A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2050" y="3398360"/>
              <a:ext cx="895346" cy="412730"/>
            </a:xfrm>
            <a:custGeom>
              <a:avLst/>
              <a:gdLst/>
              <a:ahLst/>
              <a:cxnLst>
                <a:cxn ang="0">
                  <a:pos x="1485" y="130"/>
                </a:cxn>
                <a:cxn ang="0">
                  <a:pos x="1465" y="176"/>
                </a:cxn>
                <a:cxn ang="0">
                  <a:pos x="1443" y="148"/>
                </a:cxn>
                <a:cxn ang="0">
                  <a:pos x="1393" y="140"/>
                </a:cxn>
                <a:cxn ang="0">
                  <a:pos x="1340" y="162"/>
                </a:cxn>
                <a:cxn ang="0">
                  <a:pos x="1324" y="149"/>
                </a:cxn>
                <a:cxn ang="0">
                  <a:pos x="1311" y="117"/>
                </a:cxn>
                <a:cxn ang="0">
                  <a:pos x="1307" y="83"/>
                </a:cxn>
                <a:cxn ang="0">
                  <a:pos x="1321" y="94"/>
                </a:cxn>
                <a:cxn ang="0">
                  <a:pos x="1346" y="134"/>
                </a:cxn>
                <a:cxn ang="0">
                  <a:pos x="1372" y="117"/>
                </a:cxn>
                <a:cxn ang="0">
                  <a:pos x="1415" y="99"/>
                </a:cxn>
                <a:cxn ang="0">
                  <a:pos x="1428" y="81"/>
                </a:cxn>
                <a:cxn ang="0">
                  <a:pos x="1420" y="73"/>
                </a:cxn>
                <a:cxn ang="0">
                  <a:pos x="1413" y="56"/>
                </a:cxn>
                <a:cxn ang="0">
                  <a:pos x="1451" y="52"/>
                </a:cxn>
                <a:cxn ang="0">
                  <a:pos x="1420" y="0"/>
                </a:cxn>
                <a:cxn ang="0">
                  <a:pos x="437" y="163"/>
                </a:cxn>
                <a:cxn ang="0">
                  <a:pos x="413" y="226"/>
                </a:cxn>
                <a:cxn ang="0">
                  <a:pos x="344" y="278"/>
                </a:cxn>
                <a:cxn ang="0">
                  <a:pos x="284" y="305"/>
                </a:cxn>
                <a:cxn ang="0">
                  <a:pos x="244" y="352"/>
                </a:cxn>
                <a:cxn ang="0">
                  <a:pos x="50" y="480"/>
                </a:cxn>
                <a:cxn ang="0">
                  <a:pos x="22" y="510"/>
                </a:cxn>
                <a:cxn ang="0">
                  <a:pos x="0" y="570"/>
                </a:cxn>
                <a:cxn ang="0">
                  <a:pos x="259" y="549"/>
                </a:cxn>
                <a:cxn ang="0">
                  <a:pos x="419" y="484"/>
                </a:cxn>
                <a:cxn ang="0">
                  <a:pos x="516" y="484"/>
                </a:cxn>
                <a:cxn ang="0">
                  <a:pos x="610" y="470"/>
                </a:cxn>
                <a:cxn ang="0">
                  <a:pos x="844" y="492"/>
                </a:cxn>
                <a:cxn ang="0">
                  <a:pos x="1141" y="650"/>
                </a:cxn>
                <a:cxn ang="0">
                  <a:pos x="1204" y="620"/>
                </a:cxn>
                <a:cxn ang="0">
                  <a:pos x="1243" y="517"/>
                </a:cxn>
                <a:cxn ang="0">
                  <a:pos x="1254" y="478"/>
                </a:cxn>
                <a:cxn ang="0">
                  <a:pos x="1256" y="458"/>
                </a:cxn>
                <a:cxn ang="0">
                  <a:pos x="1268" y="455"/>
                </a:cxn>
                <a:cxn ang="0">
                  <a:pos x="1307" y="459"/>
                </a:cxn>
                <a:cxn ang="0">
                  <a:pos x="1313" y="434"/>
                </a:cxn>
                <a:cxn ang="0">
                  <a:pos x="1350" y="431"/>
                </a:cxn>
                <a:cxn ang="0">
                  <a:pos x="1388" y="415"/>
                </a:cxn>
                <a:cxn ang="0">
                  <a:pos x="1418" y="416"/>
                </a:cxn>
                <a:cxn ang="0">
                  <a:pos x="1438" y="365"/>
                </a:cxn>
                <a:cxn ang="0">
                  <a:pos x="1440" y="351"/>
                </a:cxn>
                <a:cxn ang="0">
                  <a:pos x="1433" y="346"/>
                </a:cxn>
                <a:cxn ang="0">
                  <a:pos x="1414" y="353"/>
                </a:cxn>
                <a:cxn ang="0">
                  <a:pos x="1388" y="370"/>
                </a:cxn>
                <a:cxn ang="0">
                  <a:pos x="1317" y="376"/>
                </a:cxn>
                <a:cxn ang="0">
                  <a:pos x="1318" y="353"/>
                </a:cxn>
                <a:cxn ang="0">
                  <a:pos x="1363" y="359"/>
                </a:cxn>
                <a:cxn ang="0">
                  <a:pos x="1374" y="331"/>
                </a:cxn>
                <a:cxn ang="0">
                  <a:pos x="1389" y="306"/>
                </a:cxn>
                <a:cxn ang="0">
                  <a:pos x="1346" y="284"/>
                </a:cxn>
                <a:cxn ang="0">
                  <a:pos x="1302" y="262"/>
                </a:cxn>
                <a:cxn ang="0">
                  <a:pos x="1368" y="273"/>
                </a:cxn>
                <a:cxn ang="0">
                  <a:pos x="1360" y="251"/>
                </a:cxn>
                <a:cxn ang="0">
                  <a:pos x="1382" y="238"/>
                </a:cxn>
                <a:cxn ang="0">
                  <a:pos x="1407" y="267"/>
                </a:cxn>
                <a:cxn ang="0">
                  <a:pos x="1443" y="270"/>
                </a:cxn>
                <a:cxn ang="0">
                  <a:pos x="1471" y="245"/>
                </a:cxn>
                <a:cxn ang="0">
                  <a:pos x="1482" y="212"/>
                </a:cxn>
                <a:cxn ang="0">
                  <a:pos x="1501" y="204"/>
                </a:cxn>
                <a:cxn ang="0">
                  <a:pos x="1515" y="170"/>
                </a:cxn>
              </a:cxnLst>
              <a:rect l="0" t="0" r="r" b="b"/>
              <a:pathLst>
                <a:path w="1515" h="670">
                  <a:moveTo>
                    <a:pt x="1507" y="155"/>
                  </a:moveTo>
                  <a:lnTo>
                    <a:pt x="1499" y="144"/>
                  </a:lnTo>
                  <a:lnTo>
                    <a:pt x="1485" y="130"/>
                  </a:lnTo>
                  <a:lnTo>
                    <a:pt x="1475" y="130"/>
                  </a:lnTo>
                  <a:lnTo>
                    <a:pt x="1467" y="136"/>
                  </a:lnTo>
                  <a:lnTo>
                    <a:pt x="1465" y="176"/>
                  </a:lnTo>
                  <a:lnTo>
                    <a:pt x="1463" y="184"/>
                  </a:lnTo>
                  <a:lnTo>
                    <a:pt x="1451" y="174"/>
                  </a:lnTo>
                  <a:lnTo>
                    <a:pt x="1443" y="148"/>
                  </a:lnTo>
                  <a:lnTo>
                    <a:pt x="1438" y="130"/>
                  </a:lnTo>
                  <a:lnTo>
                    <a:pt x="1421" y="126"/>
                  </a:lnTo>
                  <a:lnTo>
                    <a:pt x="1393" y="140"/>
                  </a:lnTo>
                  <a:lnTo>
                    <a:pt x="1385" y="140"/>
                  </a:lnTo>
                  <a:lnTo>
                    <a:pt x="1358" y="147"/>
                  </a:lnTo>
                  <a:lnTo>
                    <a:pt x="1340" y="162"/>
                  </a:lnTo>
                  <a:lnTo>
                    <a:pt x="1327" y="179"/>
                  </a:lnTo>
                  <a:lnTo>
                    <a:pt x="1324" y="170"/>
                  </a:lnTo>
                  <a:lnTo>
                    <a:pt x="1324" y="149"/>
                  </a:lnTo>
                  <a:lnTo>
                    <a:pt x="1327" y="140"/>
                  </a:lnTo>
                  <a:lnTo>
                    <a:pt x="1315" y="126"/>
                  </a:lnTo>
                  <a:lnTo>
                    <a:pt x="1311" y="117"/>
                  </a:lnTo>
                  <a:lnTo>
                    <a:pt x="1307" y="104"/>
                  </a:lnTo>
                  <a:lnTo>
                    <a:pt x="1307" y="93"/>
                  </a:lnTo>
                  <a:lnTo>
                    <a:pt x="1307" y="83"/>
                  </a:lnTo>
                  <a:lnTo>
                    <a:pt x="1313" y="74"/>
                  </a:lnTo>
                  <a:lnTo>
                    <a:pt x="1317" y="74"/>
                  </a:lnTo>
                  <a:lnTo>
                    <a:pt x="1321" y="94"/>
                  </a:lnTo>
                  <a:lnTo>
                    <a:pt x="1327" y="119"/>
                  </a:lnTo>
                  <a:lnTo>
                    <a:pt x="1335" y="142"/>
                  </a:lnTo>
                  <a:lnTo>
                    <a:pt x="1346" y="134"/>
                  </a:lnTo>
                  <a:lnTo>
                    <a:pt x="1354" y="130"/>
                  </a:lnTo>
                  <a:lnTo>
                    <a:pt x="1367" y="122"/>
                  </a:lnTo>
                  <a:lnTo>
                    <a:pt x="1372" y="117"/>
                  </a:lnTo>
                  <a:lnTo>
                    <a:pt x="1390" y="109"/>
                  </a:lnTo>
                  <a:lnTo>
                    <a:pt x="1395" y="99"/>
                  </a:lnTo>
                  <a:lnTo>
                    <a:pt x="1415" y="99"/>
                  </a:lnTo>
                  <a:lnTo>
                    <a:pt x="1421" y="88"/>
                  </a:lnTo>
                  <a:lnTo>
                    <a:pt x="1428" y="81"/>
                  </a:lnTo>
                  <a:lnTo>
                    <a:pt x="1428" y="81"/>
                  </a:lnTo>
                  <a:lnTo>
                    <a:pt x="1421" y="74"/>
                  </a:lnTo>
                  <a:lnTo>
                    <a:pt x="1421" y="74"/>
                  </a:lnTo>
                  <a:lnTo>
                    <a:pt x="1420" y="73"/>
                  </a:lnTo>
                  <a:lnTo>
                    <a:pt x="1407" y="62"/>
                  </a:lnTo>
                  <a:lnTo>
                    <a:pt x="1407" y="56"/>
                  </a:lnTo>
                  <a:lnTo>
                    <a:pt x="1413" y="56"/>
                  </a:lnTo>
                  <a:lnTo>
                    <a:pt x="1436" y="65"/>
                  </a:lnTo>
                  <a:lnTo>
                    <a:pt x="1449" y="62"/>
                  </a:lnTo>
                  <a:lnTo>
                    <a:pt x="1451" y="52"/>
                  </a:lnTo>
                  <a:lnTo>
                    <a:pt x="1438" y="31"/>
                  </a:lnTo>
                  <a:lnTo>
                    <a:pt x="1431" y="18"/>
                  </a:lnTo>
                  <a:lnTo>
                    <a:pt x="1420" y="0"/>
                  </a:lnTo>
                  <a:lnTo>
                    <a:pt x="1014" y="81"/>
                  </a:lnTo>
                  <a:lnTo>
                    <a:pt x="722" y="127"/>
                  </a:lnTo>
                  <a:lnTo>
                    <a:pt x="437" y="163"/>
                  </a:lnTo>
                  <a:lnTo>
                    <a:pt x="437" y="219"/>
                  </a:lnTo>
                  <a:lnTo>
                    <a:pt x="430" y="216"/>
                  </a:lnTo>
                  <a:lnTo>
                    <a:pt x="413" y="226"/>
                  </a:lnTo>
                  <a:lnTo>
                    <a:pt x="398" y="249"/>
                  </a:lnTo>
                  <a:lnTo>
                    <a:pt x="395" y="269"/>
                  </a:lnTo>
                  <a:lnTo>
                    <a:pt x="344" y="278"/>
                  </a:lnTo>
                  <a:lnTo>
                    <a:pt x="319" y="306"/>
                  </a:lnTo>
                  <a:lnTo>
                    <a:pt x="298" y="326"/>
                  </a:lnTo>
                  <a:lnTo>
                    <a:pt x="284" y="305"/>
                  </a:lnTo>
                  <a:lnTo>
                    <a:pt x="272" y="306"/>
                  </a:lnTo>
                  <a:lnTo>
                    <a:pt x="254" y="335"/>
                  </a:lnTo>
                  <a:lnTo>
                    <a:pt x="244" y="352"/>
                  </a:lnTo>
                  <a:lnTo>
                    <a:pt x="221" y="366"/>
                  </a:lnTo>
                  <a:lnTo>
                    <a:pt x="64" y="460"/>
                  </a:lnTo>
                  <a:lnTo>
                    <a:pt x="50" y="480"/>
                  </a:lnTo>
                  <a:lnTo>
                    <a:pt x="53" y="496"/>
                  </a:lnTo>
                  <a:lnTo>
                    <a:pt x="37" y="510"/>
                  </a:lnTo>
                  <a:lnTo>
                    <a:pt x="22" y="510"/>
                  </a:lnTo>
                  <a:lnTo>
                    <a:pt x="3" y="530"/>
                  </a:lnTo>
                  <a:lnTo>
                    <a:pt x="1" y="542"/>
                  </a:lnTo>
                  <a:lnTo>
                    <a:pt x="0" y="570"/>
                  </a:lnTo>
                  <a:lnTo>
                    <a:pt x="0" y="574"/>
                  </a:lnTo>
                  <a:lnTo>
                    <a:pt x="0" y="577"/>
                  </a:lnTo>
                  <a:lnTo>
                    <a:pt x="259" y="549"/>
                  </a:lnTo>
                  <a:lnTo>
                    <a:pt x="336" y="489"/>
                  </a:lnTo>
                  <a:lnTo>
                    <a:pt x="383" y="484"/>
                  </a:lnTo>
                  <a:lnTo>
                    <a:pt x="419" y="484"/>
                  </a:lnTo>
                  <a:lnTo>
                    <a:pt x="472" y="492"/>
                  </a:lnTo>
                  <a:lnTo>
                    <a:pt x="499" y="489"/>
                  </a:lnTo>
                  <a:lnTo>
                    <a:pt x="516" y="484"/>
                  </a:lnTo>
                  <a:lnTo>
                    <a:pt x="538" y="470"/>
                  </a:lnTo>
                  <a:lnTo>
                    <a:pt x="572" y="464"/>
                  </a:lnTo>
                  <a:lnTo>
                    <a:pt x="610" y="470"/>
                  </a:lnTo>
                  <a:lnTo>
                    <a:pt x="638" y="484"/>
                  </a:lnTo>
                  <a:lnTo>
                    <a:pt x="660" y="528"/>
                  </a:lnTo>
                  <a:lnTo>
                    <a:pt x="844" y="492"/>
                  </a:lnTo>
                  <a:lnTo>
                    <a:pt x="1086" y="670"/>
                  </a:lnTo>
                  <a:lnTo>
                    <a:pt x="1130" y="652"/>
                  </a:lnTo>
                  <a:lnTo>
                    <a:pt x="1141" y="650"/>
                  </a:lnTo>
                  <a:lnTo>
                    <a:pt x="1179" y="645"/>
                  </a:lnTo>
                  <a:lnTo>
                    <a:pt x="1189" y="632"/>
                  </a:lnTo>
                  <a:lnTo>
                    <a:pt x="1204" y="620"/>
                  </a:lnTo>
                  <a:lnTo>
                    <a:pt x="1210" y="576"/>
                  </a:lnTo>
                  <a:lnTo>
                    <a:pt x="1221" y="545"/>
                  </a:lnTo>
                  <a:lnTo>
                    <a:pt x="1243" y="517"/>
                  </a:lnTo>
                  <a:lnTo>
                    <a:pt x="1260" y="501"/>
                  </a:lnTo>
                  <a:lnTo>
                    <a:pt x="1260" y="491"/>
                  </a:lnTo>
                  <a:lnTo>
                    <a:pt x="1254" y="478"/>
                  </a:lnTo>
                  <a:lnTo>
                    <a:pt x="1252" y="471"/>
                  </a:lnTo>
                  <a:lnTo>
                    <a:pt x="1256" y="464"/>
                  </a:lnTo>
                  <a:lnTo>
                    <a:pt x="1256" y="458"/>
                  </a:lnTo>
                  <a:lnTo>
                    <a:pt x="1260" y="451"/>
                  </a:lnTo>
                  <a:lnTo>
                    <a:pt x="1264" y="451"/>
                  </a:lnTo>
                  <a:lnTo>
                    <a:pt x="1268" y="455"/>
                  </a:lnTo>
                  <a:lnTo>
                    <a:pt x="1274" y="476"/>
                  </a:lnTo>
                  <a:lnTo>
                    <a:pt x="1293" y="467"/>
                  </a:lnTo>
                  <a:lnTo>
                    <a:pt x="1307" y="459"/>
                  </a:lnTo>
                  <a:lnTo>
                    <a:pt x="1307" y="451"/>
                  </a:lnTo>
                  <a:lnTo>
                    <a:pt x="1307" y="441"/>
                  </a:lnTo>
                  <a:lnTo>
                    <a:pt x="1313" y="434"/>
                  </a:lnTo>
                  <a:lnTo>
                    <a:pt x="1317" y="431"/>
                  </a:lnTo>
                  <a:lnTo>
                    <a:pt x="1324" y="439"/>
                  </a:lnTo>
                  <a:lnTo>
                    <a:pt x="1350" y="431"/>
                  </a:lnTo>
                  <a:lnTo>
                    <a:pt x="1367" y="421"/>
                  </a:lnTo>
                  <a:lnTo>
                    <a:pt x="1374" y="421"/>
                  </a:lnTo>
                  <a:lnTo>
                    <a:pt x="1388" y="415"/>
                  </a:lnTo>
                  <a:lnTo>
                    <a:pt x="1399" y="408"/>
                  </a:lnTo>
                  <a:lnTo>
                    <a:pt x="1399" y="403"/>
                  </a:lnTo>
                  <a:lnTo>
                    <a:pt x="1418" y="416"/>
                  </a:lnTo>
                  <a:lnTo>
                    <a:pt x="1426" y="398"/>
                  </a:lnTo>
                  <a:lnTo>
                    <a:pt x="1432" y="376"/>
                  </a:lnTo>
                  <a:lnTo>
                    <a:pt x="1438" y="365"/>
                  </a:lnTo>
                  <a:lnTo>
                    <a:pt x="1443" y="356"/>
                  </a:lnTo>
                  <a:lnTo>
                    <a:pt x="1443" y="356"/>
                  </a:lnTo>
                  <a:lnTo>
                    <a:pt x="1440" y="351"/>
                  </a:lnTo>
                  <a:lnTo>
                    <a:pt x="1436" y="348"/>
                  </a:lnTo>
                  <a:lnTo>
                    <a:pt x="1435" y="346"/>
                  </a:lnTo>
                  <a:lnTo>
                    <a:pt x="1433" y="346"/>
                  </a:lnTo>
                  <a:lnTo>
                    <a:pt x="1433" y="346"/>
                  </a:lnTo>
                  <a:lnTo>
                    <a:pt x="1422" y="351"/>
                  </a:lnTo>
                  <a:lnTo>
                    <a:pt x="1414" y="353"/>
                  </a:lnTo>
                  <a:lnTo>
                    <a:pt x="1410" y="360"/>
                  </a:lnTo>
                  <a:lnTo>
                    <a:pt x="1399" y="365"/>
                  </a:lnTo>
                  <a:lnTo>
                    <a:pt x="1388" y="370"/>
                  </a:lnTo>
                  <a:lnTo>
                    <a:pt x="1368" y="387"/>
                  </a:lnTo>
                  <a:lnTo>
                    <a:pt x="1354" y="387"/>
                  </a:lnTo>
                  <a:lnTo>
                    <a:pt x="1317" y="376"/>
                  </a:lnTo>
                  <a:lnTo>
                    <a:pt x="1313" y="367"/>
                  </a:lnTo>
                  <a:lnTo>
                    <a:pt x="1314" y="356"/>
                  </a:lnTo>
                  <a:lnTo>
                    <a:pt x="1318" y="353"/>
                  </a:lnTo>
                  <a:lnTo>
                    <a:pt x="1329" y="355"/>
                  </a:lnTo>
                  <a:lnTo>
                    <a:pt x="1339" y="356"/>
                  </a:lnTo>
                  <a:lnTo>
                    <a:pt x="1363" y="359"/>
                  </a:lnTo>
                  <a:lnTo>
                    <a:pt x="1374" y="351"/>
                  </a:lnTo>
                  <a:lnTo>
                    <a:pt x="1378" y="340"/>
                  </a:lnTo>
                  <a:lnTo>
                    <a:pt x="1374" y="331"/>
                  </a:lnTo>
                  <a:lnTo>
                    <a:pt x="1375" y="316"/>
                  </a:lnTo>
                  <a:lnTo>
                    <a:pt x="1379" y="316"/>
                  </a:lnTo>
                  <a:lnTo>
                    <a:pt x="1389" y="306"/>
                  </a:lnTo>
                  <a:lnTo>
                    <a:pt x="1388" y="295"/>
                  </a:lnTo>
                  <a:lnTo>
                    <a:pt x="1374" y="295"/>
                  </a:lnTo>
                  <a:lnTo>
                    <a:pt x="1346" y="284"/>
                  </a:lnTo>
                  <a:lnTo>
                    <a:pt x="1314" y="277"/>
                  </a:lnTo>
                  <a:lnTo>
                    <a:pt x="1302" y="270"/>
                  </a:lnTo>
                  <a:lnTo>
                    <a:pt x="1302" y="262"/>
                  </a:lnTo>
                  <a:lnTo>
                    <a:pt x="1321" y="262"/>
                  </a:lnTo>
                  <a:lnTo>
                    <a:pt x="1346" y="262"/>
                  </a:lnTo>
                  <a:lnTo>
                    <a:pt x="1368" y="273"/>
                  </a:lnTo>
                  <a:lnTo>
                    <a:pt x="1374" y="266"/>
                  </a:lnTo>
                  <a:lnTo>
                    <a:pt x="1367" y="256"/>
                  </a:lnTo>
                  <a:lnTo>
                    <a:pt x="1360" y="251"/>
                  </a:lnTo>
                  <a:lnTo>
                    <a:pt x="1357" y="242"/>
                  </a:lnTo>
                  <a:lnTo>
                    <a:pt x="1368" y="238"/>
                  </a:lnTo>
                  <a:lnTo>
                    <a:pt x="1382" y="238"/>
                  </a:lnTo>
                  <a:lnTo>
                    <a:pt x="1386" y="259"/>
                  </a:lnTo>
                  <a:lnTo>
                    <a:pt x="1395" y="267"/>
                  </a:lnTo>
                  <a:lnTo>
                    <a:pt x="1407" y="267"/>
                  </a:lnTo>
                  <a:lnTo>
                    <a:pt x="1411" y="262"/>
                  </a:lnTo>
                  <a:lnTo>
                    <a:pt x="1422" y="267"/>
                  </a:lnTo>
                  <a:lnTo>
                    <a:pt x="1443" y="270"/>
                  </a:lnTo>
                  <a:lnTo>
                    <a:pt x="1467" y="270"/>
                  </a:lnTo>
                  <a:lnTo>
                    <a:pt x="1471" y="263"/>
                  </a:lnTo>
                  <a:lnTo>
                    <a:pt x="1471" y="245"/>
                  </a:lnTo>
                  <a:lnTo>
                    <a:pt x="1476" y="238"/>
                  </a:lnTo>
                  <a:lnTo>
                    <a:pt x="1482" y="220"/>
                  </a:lnTo>
                  <a:lnTo>
                    <a:pt x="1482" y="212"/>
                  </a:lnTo>
                  <a:lnTo>
                    <a:pt x="1486" y="195"/>
                  </a:lnTo>
                  <a:lnTo>
                    <a:pt x="1496" y="195"/>
                  </a:lnTo>
                  <a:lnTo>
                    <a:pt x="1501" y="204"/>
                  </a:lnTo>
                  <a:lnTo>
                    <a:pt x="1513" y="195"/>
                  </a:lnTo>
                  <a:lnTo>
                    <a:pt x="1513" y="179"/>
                  </a:lnTo>
                  <a:lnTo>
                    <a:pt x="1515" y="170"/>
                  </a:lnTo>
                  <a:lnTo>
                    <a:pt x="1507" y="15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9DA3D193-11D0-8C4D-8D8F-345B1770C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7305" y="3737057"/>
              <a:ext cx="553165" cy="620020"/>
            </a:xfrm>
            <a:custGeom>
              <a:avLst/>
              <a:gdLst/>
              <a:ahLst/>
              <a:cxnLst>
                <a:cxn ang="0">
                  <a:pos x="906" y="578"/>
                </a:cxn>
                <a:cxn ang="0">
                  <a:pos x="892" y="533"/>
                </a:cxn>
                <a:cxn ang="0">
                  <a:pos x="882" y="508"/>
                </a:cxn>
                <a:cxn ang="0">
                  <a:pos x="852" y="490"/>
                </a:cxn>
                <a:cxn ang="0">
                  <a:pos x="842" y="460"/>
                </a:cxn>
                <a:cxn ang="0">
                  <a:pos x="810" y="414"/>
                </a:cxn>
                <a:cxn ang="0">
                  <a:pos x="767" y="376"/>
                </a:cxn>
                <a:cxn ang="0">
                  <a:pos x="684" y="292"/>
                </a:cxn>
                <a:cxn ang="0">
                  <a:pos x="563" y="186"/>
                </a:cxn>
                <a:cxn ang="0">
                  <a:pos x="519" y="126"/>
                </a:cxn>
                <a:cxn ang="0">
                  <a:pos x="437" y="75"/>
                </a:cxn>
                <a:cxn ang="0">
                  <a:pos x="452" y="39"/>
                </a:cxn>
                <a:cxn ang="0">
                  <a:pos x="481" y="8"/>
                </a:cxn>
                <a:cxn ang="0">
                  <a:pos x="226" y="28"/>
                </a:cxn>
                <a:cxn ang="0">
                  <a:pos x="14" y="111"/>
                </a:cxn>
                <a:cxn ang="0">
                  <a:pos x="119" y="500"/>
                </a:cxn>
                <a:cxn ang="0">
                  <a:pos x="179" y="614"/>
                </a:cxn>
                <a:cxn ang="0">
                  <a:pos x="187" y="669"/>
                </a:cxn>
                <a:cxn ang="0">
                  <a:pos x="177" y="722"/>
                </a:cxn>
                <a:cxn ang="0">
                  <a:pos x="175" y="802"/>
                </a:cxn>
                <a:cxn ang="0">
                  <a:pos x="177" y="855"/>
                </a:cxn>
                <a:cxn ang="0">
                  <a:pos x="194" y="898"/>
                </a:cxn>
                <a:cxn ang="0">
                  <a:pos x="241" y="993"/>
                </a:cxn>
                <a:cxn ang="0">
                  <a:pos x="785" y="1006"/>
                </a:cxn>
                <a:cxn ang="0">
                  <a:pos x="807" y="902"/>
                </a:cxn>
                <a:cxn ang="0">
                  <a:pos x="857" y="897"/>
                </a:cxn>
                <a:cxn ang="0">
                  <a:pos x="860" y="876"/>
                </a:cxn>
                <a:cxn ang="0">
                  <a:pos x="848" y="868"/>
                </a:cxn>
                <a:cxn ang="0">
                  <a:pos x="843" y="863"/>
                </a:cxn>
                <a:cxn ang="0">
                  <a:pos x="836" y="855"/>
                </a:cxn>
                <a:cxn ang="0">
                  <a:pos x="849" y="852"/>
                </a:cxn>
                <a:cxn ang="0">
                  <a:pos x="856" y="833"/>
                </a:cxn>
                <a:cxn ang="0">
                  <a:pos x="850" y="825"/>
                </a:cxn>
                <a:cxn ang="0">
                  <a:pos x="884" y="786"/>
                </a:cxn>
                <a:cxn ang="0">
                  <a:pos x="873" y="775"/>
                </a:cxn>
                <a:cxn ang="0">
                  <a:pos x="875" y="770"/>
                </a:cxn>
                <a:cxn ang="0">
                  <a:pos x="880" y="762"/>
                </a:cxn>
                <a:cxn ang="0">
                  <a:pos x="880" y="702"/>
                </a:cxn>
                <a:cxn ang="0">
                  <a:pos x="893" y="704"/>
                </a:cxn>
                <a:cxn ang="0">
                  <a:pos x="906" y="700"/>
                </a:cxn>
                <a:cxn ang="0">
                  <a:pos x="900" y="693"/>
                </a:cxn>
                <a:cxn ang="0">
                  <a:pos x="886" y="682"/>
                </a:cxn>
                <a:cxn ang="0">
                  <a:pos x="911" y="671"/>
                </a:cxn>
                <a:cxn ang="0">
                  <a:pos x="899" y="655"/>
                </a:cxn>
                <a:cxn ang="0">
                  <a:pos x="895" y="639"/>
                </a:cxn>
                <a:cxn ang="0">
                  <a:pos x="925" y="636"/>
                </a:cxn>
                <a:cxn ang="0">
                  <a:pos x="934" y="604"/>
                </a:cxn>
              </a:cxnLst>
              <a:rect l="0" t="0" r="r" b="b"/>
              <a:pathLst>
                <a:path w="934" h="1006">
                  <a:moveTo>
                    <a:pt x="924" y="596"/>
                  </a:moveTo>
                  <a:lnTo>
                    <a:pt x="911" y="589"/>
                  </a:lnTo>
                  <a:lnTo>
                    <a:pt x="906" y="578"/>
                  </a:lnTo>
                  <a:lnTo>
                    <a:pt x="906" y="559"/>
                  </a:lnTo>
                  <a:lnTo>
                    <a:pt x="906" y="551"/>
                  </a:lnTo>
                  <a:lnTo>
                    <a:pt x="892" y="533"/>
                  </a:lnTo>
                  <a:lnTo>
                    <a:pt x="882" y="522"/>
                  </a:lnTo>
                  <a:lnTo>
                    <a:pt x="882" y="514"/>
                  </a:lnTo>
                  <a:lnTo>
                    <a:pt x="882" y="508"/>
                  </a:lnTo>
                  <a:lnTo>
                    <a:pt x="868" y="500"/>
                  </a:lnTo>
                  <a:lnTo>
                    <a:pt x="859" y="490"/>
                  </a:lnTo>
                  <a:lnTo>
                    <a:pt x="852" y="490"/>
                  </a:lnTo>
                  <a:lnTo>
                    <a:pt x="848" y="485"/>
                  </a:lnTo>
                  <a:lnTo>
                    <a:pt x="842" y="471"/>
                  </a:lnTo>
                  <a:lnTo>
                    <a:pt x="842" y="460"/>
                  </a:lnTo>
                  <a:lnTo>
                    <a:pt x="834" y="446"/>
                  </a:lnTo>
                  <a:lnTo>
                    <a:pt x="817" y="423"/>
                  </a:lnTo>
                  <a:lnTo>
                    <a:pt x="810" y="414"/>
                  </a:lnTo>
                  <a:lnTo>
                    <a:pt x="798" y="403"/>
                  </a:lnTo>
                  <a:lnTo>
                    <a:pt x="784" y="390"/>
                  </a:lnTo>
                  <a:lnTo>
                    <a:pt x="767" y="376"/>
                  </a:lnTo>
                  <a:lnTo>
                    <a:pt x="738" y="360"/>
                  </a:lnTo>
                  <a:lnTo>
                    <a:pt x="712" y="328"/>
                  </a:lnTo>
                  <a:lnTo>
                    <a:pt x="684" y="292"/>
                  </a:lnTo>
                  <a:lnTo>
                    <a:pt x="663" y="272"/>
                  </a:lnTo>
                  <a:lnTo>
                    <a:pt x="585" y="214"/>
                  </a:lnTo>
                  <a:lnTo>
                    <a:pt x="563" y="186"/>
                  </a:lnTo>
                  <a:lnTo>
                    <a:pt x="540" y="163"/>
                  </a:lnTo>
                  <a:lnTo>
                    <a:pt x="530" y="142"/>
                  </a:lnTo>
                  <a:lnTo>
                    <a:pt x="519" y="126"/>
                  </a:lnTo>
                  <a:lnTo>
                    <a:pt x="502" y="111"/>
                  </a:lnTo>
                  <a:lnTo>
                    <a:pt x="448" y="89"/>
                  </a:lnTo>
                  <a:lnTo>
                    <a:pt x="437" y="75"/>
                  </a:lnTo>
                  <a:lnTo>
                    <a:pt x="429" y="63"/>
                  </a:lnTo>
                  <a:lnTo>
                    <a:pt x="429" y="51"/>
                  </a:lnTo>
                  <a:lnTo>
                    <a:pt x="452" y="39"/>
                  </a:lnTo>
                  <a:lnTo>
                    <a:pt x="469" y="24"/>
                  </a:lnTo>
                  <a:lnTo>
                    <a:pt x="478" y="17"/>
                  </a:lnTo>
                  <a:lnTo>
                    <a:pt x="481" y="8"/>
                  </a:lnTo>
                  <a:lnTo>
                    <a:pt x="483" y="0"/>
                  </a:lnTo>
                  <a:lnTo>
                    <a:pt x="485" y="0"/>
                  </a:lnTo>
                  <a:lnTo>
                    <a:pt x="226" y="28"/>
                  </a:lnTo>
                  <a:lnTo>
                    <a:pt x="226" y="28"/>
                  </a:lnTo>
                  <a:lnTo>
                    <a:pt x="0" y="46"/>
                  </a:lnTo>
                  <a:lnTo>
                    <a:pt x="14" y="111"/>
                  </a:lnTo>
                  <a:lnTo>
                    <a:pt x="54" y="271"/>
                  </a:lnTo>
                  <a:lnTo>
                    <a:pt x="107" y="458"/>
                  </a:lnTo>
                  <a:lnTo>
                    <a:pt x="119" y="500"/>
                  </a:lnTo>
                  <a:lnTo>
                    <a:pt x="154" y="566"/>
                  </a:lnTo>
                  <a:lnTo>
                    <a:pt x="176" y="596"/>
                  </a:lnTo>
                  <a:lnTo>
                    <a:pt x="179" y="614"/>
                  </a:lnTo>
                  <a:lnTo>
                    <a:pt x="183" y="639"/>
                  </a:lnTo>
                  <a:lnTo>
                    <a:pt x="195" y="648"/>
                  </a:lnTo>
                  <a:lnTo>
                    <a:pt x="187" y="669"/>
                  </a:lnTo>
                  <a:lnTo>
                    <a:pt x="166" y="684"/>
                  </a:lnTo>
                  <a:lnTo>
                    <a:pt x="180" y="697"/>
                  </a:lnTo>
                  <a:lnTo>
                    <a:pt x="177" y="722"/>
                  </a:lnTo>
                  <a:lnTo>
                    <a:pt x="166" y="729"/>
                  </a:lnTo>
                  <a:lnTo>
                    <a:pt x="166" y="759"/>
                  </a:lnTo>
                  <a:lnTo>
                    <a:pt x="175" y="802"/>
                  </a:lnTo>
                  <a:lnTo>
                    <a:pt x="183" y="819"/>
                  </a:lnTo>
                  <a:lnTo>
                    <a:pt x="188" y="847"/>
                  </a:lnTo>
                  <a:lnTo>
                    <a:pt x="177" y="855"/>
                  </a:lnTo>
                  <a:lnTo>
                    <a:pt x="175" y="863"/>
                  </a:lnTo>
                  <a:lnTo>
                    <a:pt x="180" y="884"/>
                  </a:lnTo>
                  <a:lnTo>
                    <a:pt x="194" y="898"/>
                  </a:lnTo>
                  <a:lnTo>
                    <a:pt x="209" y="925"/>
                  </a:lnTo>
                  <a:lnTo>
                    <a:pt x="213" y="933"/>
                  </a:lnTo>
                  <a:lnTo>
                    <a:pt x="241" y="993"/>
                  </a:lnTo>
                  <a:lnTo>
                    <a:pt x="744" y="962"/>
                  </a:lnTo>
                  <a:lnTo>
                    <a:pt x="750" y="1006"/>
                  </a:lnTo>
                  <a:lnTo>
                    <a:pt x="785" y="1006"/>
                  </a:lnTo>
                  <a:lnTo>
                    <a:pt x="774" y="898"/>
                  </a:lnTo>
                  <a:lnTo>
                    <a:pt x="771" y="898"/>
                  </a:lnTo>
                  <a:lnTo>
                    <a:pt x="807" y="902"/>
                  </a:lnTo>
                  <a:lnTo>
                    <a:pt x="850" y="911"/>
                  </a:lnTo>
                  <a:lnTo>
                    <a:pt x="857" y="897"/>
                  </a:lnTo>
                  <a:lnTo>
                    <a:pt x="857" y="897"/>
                  </a:lnTo>
                  <a:lnTo>
                    <a:pt x="861" y="877"/>
                  </a:lnTo>
                  <a:lnTo>
                    <a:pt x="861" y="877"/>
                  </a:lnTo>
                  <a:lnTo>
                    <a:pt x="860" y="876"/>
                  </a:lnTo>
                  <a:lnTo>
                    <a:pt x="859" y="875"/>
                  </a:lnTo>
                  <a:lnTo>
                    <a:pt x="859" y="875"/>
                  </a:lnTo>
                  <a:lnTo>
                    <a:pt x="848" y="868"/>
                  </a:lnTo>
                  <a:lnTo>
                    <a:pt x="848" y="868"/>
                  </a:lnTo>
                  <a:lnTo>
                    <a:pt x="845" y="866"/>
                  </a:lnTo>
                  <a:lnTo>
                    <a:pt x="843" y="863"/>
                  </a:lnTo>
                  <a:lnTo>
                    <a:pt x="838" y="858"/>
                  </a:lnTo>
                  <a:lnTo>
                    <a:pt x="838" y="858"/>
                  </a:lnTo>
                  <a:lnTo>
                    <a:pt x="836" y="855"/>
                  </a:lnTo>
                  <a:lnTo>
                    <a:pt x="836" y="854"/>
                  </a:lnTo>
                  <a:lnTo>
                    <a:pt x="838" y="852"/>
                  </a:lnTo>
                  <a:lnTo>
                    <a:pt x="849" y="852"/>
                  </a:lnTo>
                  <a:lnTo>
                    <a:pt x="863" y="852"/>
                  </a:lnTo>
                  <a:lnTo>
                    <a:pt x="863" y="852"/>
                  </a:lnTo>
                  <a:lnTo>
                    <a:pt x="856" y="833"/>
                  </a:lnTo>
                  <a:lnTo>
                    <a:pt x="856" y="833"/>
                  </a:lnTo>
                  <a:lnTo>
                    <a:pt x="852" y="826"/>
                  </a:lnTo>
                  <a:lnTo>
                    <a:pt x="850" y="825"/>
                  </a:lnTo>
                  <a:lnTo>
                    <a:pt x="867" y="820"/>
                  </a:lnTo>
                  <a:lnTo>
                    <a:pt x="875" y="811"/>
                  </a:lnTo>
                  <a:lnTo>
                    <a:pt x="884" y="786"/>
                  </a:lnTo>
                  <a:lnTo>
                    <a:pt x="873" y="780"/>
                  </a:lnTo>
                  <a:lnTo>
                    <a:pt x="873" y="780"/>
                  </a:lnTo>
                  <a:lnTo>
                    <a:pt x="873" y="775"/>
                  </a:lnTo>
                  <a:lnTo>
                    <a:pt x="873" y="775"/>
                  </a:lnTo>
                  <a:lnTo>
                    <a:pt x="873" y="772"/>
                  </a:lnTo>
                  <a:lnTo>
                    <a:pt x="875" y="770"/>
                  </a:lnTo>
                  <a:lnTo>
                    <a:pt x="875" y="770"/>
                  </a:lnTo>
                  <a:lnTo>
                    <a:pt x="878" y="766"/>
                  </a:lnTo>
                  <a:lnTo>
                    <a:pt x="880" y="762"/>
                  </a:lnTo>
                  <a:lnTo>
                    <a:pt x="881" y="748"/>
                  </a:lnTo>
                  <a:lnTo>
                    <a:pt x="882" y="719"/>
                  </a:lnTo>
                  <a:lnTo>
                    <a:pt x="880" y="702"/>
                  </a:lnTo>
                  <a:lnTo>
                    <a:pt x="880" y="702"/>
                  </a:lnTo>
                  <a:lnTo>
                    <a:pt x="893" y="704"/>
                  </a:lnTo>
                  <a:lnTo>
                    <a:pt x="893" y="704"/>
                  </a:lnTo>
                  <a:lnTo>
                    <a:pt x="903" y="707"/>
                  </a:lnTo>
                  <a:lnTo>
                    <a:pt x="903" y="707"/>
                  </a:lnTo>
                  <a:lnTo>
                    <a:pt x="906" y="700"/>
                  </a:lnTo>
                  <a:lnTo>
                    <a:pt x="906" y="700"/>
                  </a:lnTo>
                  <a:lnTo>
                    <a:pt x="906" y="697"/>
                  </a:lnTo>
                  <a:lnTo>
                    <a:pt x="900" y="693"/>
                  </a:lnTo>
                  <a:lnTo>
                    <a:pt x="900" y="693"/>
                  </a:lnTo>
                  <a:lnTo>
                    <a:pt x="886" y="682"/>
                  </a:lnTo>
                  <a:lnTo>
                    <a:pt x="886" y="682"/>
                  </a:lnTo>
                  <a:lnTo>
                    <a:pt x="880" y="671"/>
                  </a:lnTo>
                  <a:lnTo>
                    <a:pt x="889" y="671"/>
                  </a:lnTo>
                  <a:lnTo>
                    <a:pt x="911" y="671"/>
                  </a:lnTo>
                  <a:lnTo>
                    <a:pt x="916" y="658"/>
                  </a:lnTo>
                  <a:lnTo>
                    <a:pt x="916" y="658"/>
                  </a:lnTo>
                  <a:lnTo>
                    <a:pt x="899" y="655"/>
                  </a:lnTo>
                  <a:lnTo>
                    <a:pt x="899" y="655"/>
                  </a:lnTo>
                  <a:lnTo>
                    <a:pt x="889" y="647"/>
                  </a:lnTo>
                  <a:lnTo>
                    <a:pt x="895" y="639"/>
                  </a:lnTo>
                  <a:lnTo>
                    <a:pt x="899" y="641"/>
                  </a:lnTo>
                  <a:lnTo>
                    <a:pt x="918" y="641"/>
                  </a:lnTo>
                  <a:lnTo>
                    <a:pt x="925" y="636"/>
                  </a:lnTo>
                  <a:lnTo>
                    <a:pt x="925" y="623"/>
                  </a:lnTo>
                  <a:lnTo>
                    <a:pt x="925" y="614"/>
                  </a:lnTo>
                  <a:lnTo>
                    <a:pt x="934" y="604"/>
                  </a:lnTo>
                  <a:lnTo>
                    <a:pt x="934" y="601"/>
                  </a:lnTo>
                  <a:lnTo>
                    <a:pt x="924" y="59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194305F-89AB-FD4F-A2C3-F60012876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9920" y="3046706"/>
              <a:ext cx="808471" cy="475657"/>
            </a:xfrm>
            <a:custGeom>
              <a:avLst/>
              <a:gdLst/>
              <a:ahLst/>
              <a:cxnLst>
                <a:cxn ang="0">
                  <a:pos x="931" y="652"/>
                </a:cxn>
                <a:cxn ang="0">
                  <a:pos x="1368" y="562"/>
                </a:cxn>
                <a:cxn ang="0">
                  <a:pos x="1352" y="515"/>
                </a:cxn>
                <a:cxn ang="0">
                  <a:pos x="1317" y="479"/>
                </a:cxn>
                <a:cxn ang="0">
                  <a:pos x="1278" y="461"/>
                </a:cxn>
                <a:cxn ang="0">
                  <a:pos x="1255" y="434"/>
                </a:cxn>
                <a:cxn ang="0">
                  <a:pos x="1234" y="400"/>
                </a:cxn>
                <a:cxn ang="0">
                  <a:pos x="1239" y="379"/>
                </a:cxn>
                <a:cxn ang="0">
                  <a:pos x="1257" y="369"/>
                </a:cxn>
                <a:cxn ang="0">
                  <a:pos x="1231" y="350"/>
                </a:cxn>
                <a:cxn ang="0">
                  <a:pos x="1164" y="301"/>
                </a:cxn>
                <a:cxn ang="0">
                  <a:pos x="1182" y="303"/>
                </a:cxn>
                <a:cxn ang="0">
                  <a:pos x="1220" y="328"/>
                </a:cxn>
                <a:cxn ang="0">
                  <a:pos x="1238" y="314"/>
                </a:cxn>
                <a:cxn ang="0">
                  <a:pos x="1238" y="269"/>
                </a:cxn>
                <a:cxn ang="0">
                  <a:pos x="1181" y="249"/>
                </a:cxn>
                <a:cxn ang="0">
                  <a:pos x="1160" y="230"/>
                </a:cxn>
                <a:cxn ang="0">
                  <a:pos x="1138" y="237"/>
                </a:cxn>
                <a:cxn ang="0">
                  <a:pos x="1094" y="210"/>
                </a:cxn>
                <a:cxn ang="0">
                  <a:pos x="1058" y="208"/>
                </a:cxn>
                <a:cxn ang="0">
                  <a:pos x="1035" y="201"/>
                </a:cxn>
                <a:cxn ang="0">
                  <a:pos x="1051" y="137"/>
                </a:cxn>
                <a:cxn ang="0">
                  <a:pos x="1056" y="97"/>
                </a:cxn>
                <a:cxn ang="0">
                  <a:pos x="1008" y="57"/>
                </a:cxn>
                <a:cxn ang="0">
                  <a:pos x="940" y="29"/>
                </a:cxn>
                <a:cxn ang="0">
                  <a:pos x="909" y="46"/>
                </a:cxn>
                <a:cxn ang="0">
                  <a:pos x="833" y="0"/>
                </a:cxn>
                <a:cxn ang="0">
                  <a:pos x="822" y="85"/>
                </a:cxn>
                <a:cxn ang="0">
                  <a:pos x="794" y="119"/>
                </a:cxn>
                <a:cxn ang="0">
                  <a:pos x="758" y="162"/>
                </a:cxn>
                <a:cxn ang="0">
                  <a:pos x="741" y="156"/>
                </a:cxn>
                <a:cxn ang="0">
                  <a:pos x="722" y="201"/>
                </a:cxn>
                <a:cxn ang="0">
                  <a:pos x="700" y="255"/>
                </a:cxn>
                <a:cxn ang="0">
                  <a:pos x="661" y="242"/>
                </a:cxn>
                <a:cxn ang="0">
                  <a:pos x="633" y="267"/>
                </a:cxn>
                <a:cxn ang="0">
                  <a:pos x="597" y="379"/>
                </a:cxn>
                <a:cxn ang="0">
                  <a:pos x="566" y="436"/>
                </a:cxn>
                <a:cxn ang="0">
                  <a:pos x="551" y="489"/>
                </a:cxn>
                <a:cxn ang="0">
                  <a:pos x="448" y="559"/>
                </a:cxn>
                <a:cxn ang="0">
                  <a:pos x="382" y="558"/>
                </a:cxn>
                <a:cxn ang="0">
                  <a:pos x="337" y="595"/>
                </a:cxn>
                <a:cxn ang="0">
                  <a:pos x="275" y="554"/>
                </a:cxn>
                <a:cxn ang="0">
                  <a:pos x="257" y="539"/>
                </a:cxn>
                <a:cxn ang="0">
                  <a:pos x="237" y="571"/>
                </a:cxn>
                <a:cxn ang="0">
                  <a:pos x="156" y="626"/>
                </a:cxn>
                <a:cxn ang="0">
                  <a:pos x="118" y="700"/>
                </a:cxn>
                <a:cxn ang="0">
                  <a:pos x="85" y="718"/>
                </a:cxn>
                <a:cxn ang="0">
                  <a:pos x="33" y="754"/>
                </a:cxn>
                <a:cxn ang="0">
                  <a:pos x="354" y="734"/>
                </a:cxn>
              </a:cxnLst>
              <a:rect l="0" t="0" r="r" b="b"/>
              <a:pathLst>
                <a:path w="1368" h="772">
                  <a:moveTo>
                    <a:pt x="639" y="698"/>
                  </a:moveTo>
                  <a:lnTo>
                    <a:pt x="931" y="652"/>
                  </a:lnTo>
                  <a:lnTo>
                    <a:pt x="1337" y="571"/>
                  </a:lnTo>
                  <a:lnTo>
                    <a:pt x="1368" y="562"/>
                  </a:lnTo>
                  <a:lnTo>
                    <a:pt x="1363" y="541"/>
                  </a:lnTo>
                  <a:lnTo>
                    <a:pt x="1352" y="515"/>
                  </a:lnTo>
                  <a:lnTo>
                    <a:pt x="1337" y="494"/>
                  </a:lnTo>
                  <a:lnTo>
                    <a:pt x="1317" y="479"/>
                  </a:lnTo>
                  <a:lnTo>
                    <a:pt x="1302" y="476"/>
                  </a:lnTo>
                  <a:lnTo>
                    <a:pt x="1278" y="461"/>
                  </a:lnTo>
                  <a:lnTo>
                    <a:pt x="1269" y="446"/>
                  </a:lnTo>
                  <a:lnTo>
                    <a:pt x="1255" y="434"/>
                  </a:lnTo>
                  <a:lnTo>
                    <a:pt x="1241" y="412"/>
                  </a:lnTo>
                  <a:lnTo>
                    <a:pt x="1234" y="400"/>
                  </a:lnTo>
                  <a:lnTo>
                    <a:pt x="1231" y="386"/>
                  </a:lnTo>
                  <a:lnTo>
                    <a:pt x="1239" y="379"/>
                  </a:lnTo>
                  <a:lnTo>
                    <a:pt x="1263" y="386"/>
                  </a:lnTo>
                  <a:lnTo>
                    <a:pt x="1257" y="369"/>
                  </a:lnTo>
                  <a:lnTo>
                    <a:pt x="1248" y="357"/>
                  </a:lnTo>
                  <a:lnTo>
                    <a:pt x="1231" y="350"/>
                  </a:lnTo>
                  <a:lnTo>
                    <a:pt x="1187" y="333"/>
                  </a:lnTo>
                  <a:lnTo>
                    <a:pt x="1164" y="301"/>
                  </a:lnTo>
                  <a:lnTo>
                    <a:pt x="1164" y="296"/>
                  </a:lnTo>
                  <a:lnTo>
                    <a:pt x="1182" y="303"/>
                  </a:lnTo>
                  <a:lnTo>
                    <a:pt x="1207" y="314"/>
                  </a:lnTo>
                  <a:lnTo>
                    <a:pt x="1220" y="328"/>
                  </a:lnTo>
                  <a:lnTo>
                    <a:pt x="1253" y="330"/>
                  </a:lnTo>
                  <a:lnTo>
                    <a:pt x="1238" y="314"/>
                  </a:lnTo>
                  <a:lnTo>
                    <a:pt x="1235" y="287"/>
                  </a:lnTo>
                  <a:lnTo>
                    <a:pt x="1238" y="269"/>
                  </a:lnTo>
                  <a:lnTo>
                    <a:pt x="1220" y="271"/>
                  </a:lnTo>
                  <a:lnTo>
                    <a:pt x="1181" y="249"/>
                  </a:lnTo>
                  <a:lnTo>
                    <a:pt x="1169" y="232"/>
                  </a:lnTo>
                  <a:lnTo>
                    <a:pt x="1160" y="230"/>
                  </a:lnTo>
                  <a:lnTo>
                    <a:pt x="1156" y="240"/>
                  </a:lnTo>
                  <a:lnTo>
                    <a:pt x="1138" y="237"/>
                  </a:lnTo>
                  <a:lnTo>
                    <a:pt x="1114" y="222"/>
                  </a:lnTo>
                  <a:lnTo>
                    <a:pt x="1094" y="210"/>
                  </a:lnTo>
                  <a:lnTo>
                    <a:pt x="1076" y="204"/>
                  </a:lnTo>
                  <a:lnTo>
                    <a:pt x="1058" y="208"/>
                  </a:lnTo>
                  <a:lnTo>
                    <a:pt x="1047" y="210"/>
                  </a:lnTo>
                  <a:lnTo>
                    <a:pt x="1035" y="201"/>
                  </a:lnTo>
                  <a:lnTo>
                    <a:pt x="1031" y="142"/>
                  </a:lnTo>
                  <a:lnTo>
                    <a:pt x="1051" y="137"/>
                  </a:lnTo>
                  <a:lnTo>
                    <a:pt x="1062" y="117"/>
                  </a:lnTo>
                  <a:lnTo>
                    <a:pt x="1056" y="97"/>
                  </a:lnTo>
                  <a:lnTo>
                    <a:pt x="1033" y="81"/>
                  </a:lnTo>
                  <a:lnTo>
                    <a:pt x="1008" y="57"/>
                  </a:lnTo>
                  <a:lnTo>
                    <a:pt x="951" y="25"/>
                  </a:lnTo>
                  <a:lnTo>
                    <a:pt x="940" y="29"/>
                  </a:lnTo>
                  <a:lnTo>
                    <a:pt x="926" y="46"/>
                  </a:lnTo>
                  <a:lnTo>
                    <a:pt x="909" y="46"/>
                  </a:lnTo>
                  <a:lnTo>
                    <a:pt x="884" y="31"/>
                  </a:lnTo>
                  <a:lnTo>
                    <a:pt x="833" y="0"/>
                  </a:lnTo>
                  <a:lnTo>
                    <a:pt x="830" y="47"/>
                  </a:lnTo>
                  <a:lnTo>
                    <a:pt x="822" y="85"/>
                  </a:lnTo>
                  <a:lnTo>
                    <a:pt x="811" y="104"/>
                  </a:lnTo>
                  <a:lnTo>
                    <a:pt x="794" y="119"/>
                  </a:lnTo>
                  <a:lnTo>
                    <a:pt x="766" y="168"/>
                  </a:lnTo>
                  <a:lnTo>
                    <a:pt x="758" y="162"/>
                  </a:lnTo>
                  <a:lnTo>
                    <a:pt x="745" y="156"/>
                  </a:lnTo>
                  <a:lnTo>
                    <a:pt x="741" y="156"/>
                  </a:lnTo>
                  <a:lnTo>
                    <a:pt x="733" y="179"/>
                  </a:lnTo>
                  <a:lnTo>
                    <a:pt x="722" y="201"/>
                  </a:lnTo>
                  <a:lnTo>
                    <a:pt x="708" y="243"/>
                  </a:lnTo>
                  <a:lnTo>
                    <a:pt x="700" y="255"/>
                  </a:lnTo>
                  <a:lnTo>
                    <a:pt x="688" y="253"/>
                  </a:lnTo>
                  <a:lnTo>
                    <a:pt x="661" y="242"/>
                  </a:lnTo>
                  <a:lnTo>
                    <a:pt x="637" y="228"/>
                  </a:lnTo>
                  <a:lnTo>
                    <a:pt x="633" y="267"/>
                  </a:lnTo>
                  <a:lnTo>
                    <a:pt x="618" y="332"/>
                  </a:lnTo>
                  <a:lnTo>
                    <a:pt x="597" y="379"/>
                  </a:lnTo>
                  <a:lnTo>
                    <a:pt x="571" y="407"/>
                  </a:lnTo>
                  <a:lnTo>
                    <a:pt x="566" y="436"/>
                  </a:lnTo>
                  <a:lnTo>
                    <a:pt x="571" y="475"/>
                  </a:lnTo>
                  <a:lnTo>
                    <a:pt x="551" y="489"/>
                  </a:lnTo>
                  <a:lnTo>
                    <a:pt x="494" y="530"/>
                  </a:lnTo>
                  <a:lnTo>
                    <a:pt x="448" y="559"/>
                  </a:lnTo>
                  <a:lnTo>
                    <a:pt x="403" y="571"/>
                  </a:lnTo>
                  <a:lnTo>
                    <a:pt x="382" y="558"/>
                  </a:lnTo>
                  <a:lnTo>
                    <a:pt x="347" y="594"/>
                  </a:lnTo>
                  <a:lnTo>
                    <a:pt x="337" y="595"/>
                  </a:lnTo>
                  <a:lnTo>
                    <a:pt x="311" y="579"/>
                  </a:lnTo>
                  <a:lnTo>
                    <a:pt x="275" y="554"/>
                  </a:lnTo>
                  <a:lnTo>
                    <a:pt x="268" y="539"/>
                  </a:lnTo>
                  <a:lnTo>
                    <a:pt x="257" y="539"/>
                  </a:lnTo>
                  <a:lnTo>
                    <a:pt x="249" y="546"/>
                  </a:lnTo>
                  <a:lnTo>
                    <a:pt x="237" y="571"/>
                  </a:lnTo>
                  <a:lnTo>
                    <a:pt x="211" y="602"/>
                  </a:lnTo>
                  <a:lnTo>
                    <a:pt x="156" y="626"/>
                  </a:lnTo>
                  <a:lnTo>
                    <a:pt x="139" y="652"/>
                  </a:lnTo>
                  <a:lnTo>
                    <a:pt x="118" y="700"/>
                  </a:lnTo>
                  <a:lnTo>
                    <a:pt x="100" y="704"/>
                  </a:lnTo>
                  <a:lnTo>
                    <a:pt x="85" y="718"/>
                  </a:lnTo>
                  <a:lnTo>
                    <a:pt x="54" y="740"/>
                  </a:lnTo>
                  <a:lnTo>
                    <a:pt x="33" y="754"/>
                  </a:lnTo>
                  <a:lnTo>
                    <a:pt x="0" y="772"/>
                  </a:lnTo>
                  <a:lnTo>
                    <a:pt x="354" y="734"/>
                  </a:lnTo>
                  <a:lnTo>
                    <a:pt x="639" y="69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CF0BB02C-E7DE-4348-8221-8B97338DC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0838" y="3685235"/>
              <a:ext cx="521251" cy="423835"/>
            </a:xfrm>
            <a:custGeom>
              <a:avLst/>
              <a:gdLst/>
              <a:ahLst/>
              <a:cxnLst>
                <a:cxn ang="0">
                  <a:pos x="435" y="20"/>
                </a:cxn>
                <a:cxn ang="0">
                  <a:pos x="369" y="0"/>
                </a:cxn>
                <a:cxn ang="0">
                  <a:pos x="313" y="20"/>
                </a:cxn>
                <a:cxn ang="0">
                  <a:pos x="269" y="28"/>
                </a:cxn>
                <a:cxn ang="0">
                  <a:pos x="180" y="20"/>
                </a:cxn>
                <a:cxn ang="0">
                  <a:pos x="123" y="34"/>
                </a:cxn>
                <a:cxn ang="0">
                  <a:pos x="54" y="85"/>
                </a:cxn>
                <a:cxn ang="0">
                  <a:pos x="49" y="102"/>
                </a:cxn>
                <a:cxn ang="0">
                  <a:pos x="23" y="124"/>
                </a:cxn>
                <a:cxn ang="0">
                  <a:pos x="0" y="148"/>
                </a:cxn>
                <a:cxn ang="0">
                  <a:pos x="19" y="174"/>
                </a:cxn>
                <a:cxn ang="0">
                  <a:pos x="90" y="211"/>
                </a:cxn>
                <a:cxn ang="0">
                  <a:pos x="111" y="248"/>
                </a:cxn>
                <a:cxn ang="0">
                  <a:pos x="156" y="299"/>
                </a:cxn>
                <a:cxn ang="0">
                  <a:pos x="255" y="377"/>
                </a:cxn>
                <a:cxn ang="0">
                  <a:pos x="309" y="445"/>
                </a:cxn>
                <a:cxn ang="0">
                  <a:pos x="355" y="475"/>
                </a:cxn>
                <a:cxn ang="0">
                  <a:pos x="381" y="499"/>
                </a:cxn>
                <a:cxn ang="0">
                  <a:pos x="405" y="531"/>
                </a:cxn>
                <a:cxn ang="0">
                  <a:pos x="413" y="556"/>
                </a:cxn>
                <a:cxn ang="0">
                  <a:pos x="423" y="575"/>
                </a:cxn>
                <a:cxn ang="0">
                  <a:pos x="439" y="585"/>
                </a:cxn>
                <a:cxn ang="0">
                  <a:pos x="453" y="599"/>
                </a:cxn>
                <a:cxn ang="0">
                  <a:pos x="463" y="618"/>
                </a:cxn>
                <a:cxn ang="0">
                  <a:pos x="477" y="644"/>
                </a:cxn>
                <a:cxn ang="0">
                  <a:pos x="482" y="674"/>
                </a:cxn>
                <a:cxn ang="0">
                  <a:pos x="505" y="688"/>
                </a:cxn>
                <a:cxn ang="0">
                  <a:pos x="512" y="654"/>
                </a:cxn>
                <a:cxn ang="0">
                  <a:pos x="541" y="654"/>
                </a:cxn>
                <a:cxn ang="0">
                  <a:pos x="545" y="651"/>
                </a:cxn>
                <a:cxn ang="0">
                  <a:pos x="550" y="646"/>
                </a:cxn>
                <a:cxn ang="0">
                  <a:pos x="548" y="642"/>
                </a:cxn>
                <a:cxn ang="0">
                  <a:pos x="541" y="640"/>
                </a:cxn>
                <a:cxn ang="0">
                  <a:pos x="520" y="633"/>
                </a:cxn>
                <a:cxn ang="0">
                  <a:pos x="517" y="632"/>
                </a:cxn>
                <a:cxn ang="0">
                  <a:pos x="512" y="626"/>
                </a:cxn>
                <a:cxn ang="0">
                  <a:pos x="516" y="600"/>
                </a:cxn>
                <a:cxn ang="0">
                  <a:pos x="542" y="619"/>
                </a:cxn>
                <a:cxn ang="0">
                  <a:pos x="574" y="622"/>
                </a:cxn>
                <a:cxn ang="0">
                  <a:pos x="577" y="590"/>
                </a:cxn>
                <a:cxn ang="0">
                  <a:pos x="585" y="575"/>
                </a:cxn>
                <a:cxn ang="0">
                  <a:pos x="627" y="561"/>
                </a:cxn>
                <a:cxn ang="0">
                  <a:pos x="618" y="549"/>
                </a:cxn>
                <a:cxn ang="0">
                  <a:pos x="602" y="543"/>
                </a:cxn>
                <a:cxn ang="0">
                  <a:pos x="614" y="533"/>
                </a:cxn>
                <a:cxn ang="0">
                  <a:pos x="632" y="543"/>
                </a:cxn>
                <a:cxn ang="0">
                  <a:pos x="660" y="533"/>
                </a:cxn>
                <a:cxn ang="0">
                  <a:pos x="670" y="499"/>
                </a:cxn>
                <a:cxn ang="0">
                  <a:pos x="655" y="483"/>
                </a:cxn>
                <a:cxn ang="0">
                  <a:pos x="685" y="489"/>
                </a:cxn>
                <a:cxn ang="0">
                  <a:pos x="704" y="468"/>
                </a:cxn>
                <a:cxn ang="0">
                  <a:pos x="742" y="422"/>
                </a:cxn>
                <a:cxn ang="0">
                  <a:pos x="778" y="390"/>
                </a:cxn>
                <a:cxn ang="0">
                  <a:pos x="777" y="367"/>
                </a:cxn>
                <a:cxn ang="0">
                  <a:pos x="775" y="347"/>
                </a:cxn>
                <a:cxn ang="0">
                  <a:pos x="786" y="336"/>
                </a:cxn>
                <a:cxn ang="0">
                  <a:pos x="806" y="306"/>
                </a:cxn>
                <a:cxn ang="0">
                  <a:pos x="822" y="263"/>
                </a:cxn>
                <a:cxn ang="0">
                  <a:pos x="836" y="242"/>
                </a:cxn>
                <a:cxn ang="0">
                  <a:pos x="881" y="203"/>
                </a:cxn>
                <a:cxn ang="0">
                  <a:pos x="457" y="64"/>
                </a:cxn>
              </a:cxnLst>
              <a:rect l="0" t="0" r="r" b="b"/>
              <a:pathLst>
                <a:path w="881" h="688">
                  <a:moveTo>
                    <a:pt x="457" y="64"/>
                  </a:moveTo>
                  <a:lnTo>
                    <a:pt x="435" y="20"/>
                  </a:lnTo>
                  <a:lnTo>
                    <a:pt x="407" y="6"/>
                  </a:lnTo>
                  <a:lnTo>
                    <a:pt x="369" y="0"/>
                  </a:lnTo>
                  <a:lnTo>
                    <a:pt x="335" y="6"/>
                  </a:lnTo>
                  <a:lnTo>
                    <a:pt x="313" y="20"/>
                  </a:lnTo>
                  <a:lnTo>
                    <a:pt x="296" y="25"/>
                  </a:lnTo>
                  <a:lnTo>
                    <a:pt x="269" y="28"/>
                  </a:lnTo>
                  <a:lnTo>
                    <a:pt x="216" y="20"/>
                  </a:lnTo>
                  <a:lnTo>
                    <a:pt x="180" y="20"/>
                  </a:lnTo>
                  <a:lnTo>
                    <a:pt x="142" y="25"/>
                  </a:lnTo>
                  <a:lnTo>
                    <a:pt x="123" y="34"/>
                  </a:lnTo>
                  <a:lnTo>
                    <a:pt x="56" y="85"/>
                  </a:lnTo>
                  <a:lnTo>
                    <a:pt x="54" y="85"/>
                  </a:lnTo>
                  <a:lnTo>
                    <a:pt x="52" y="93"/>
                  </a:lnTo>
                  <a:lnTo>
                    <a:pt x="49" y="102"/>
                  </a:lnTo>
                  <a:lnTo>
                    <a:pt x="40" y="109"/>
                  </a:lnTo>
                  <a:lnTo>
                    <a:pt x="23" y="124"/>
                  </a:lnTo>
                  <a:lnTo>
                    <a:pt x="0" y="136"/>
                  </a:lnTo>
                  <a:lnTo>
                    <a:pt x="0" y="148"/>
                  </a:lnTo>
                  <a:lnTo>
                    <a:pt x="8" y="160"/>
                  </a:lnTo>
                  <a:lnTo>
                    <a:pt x="19" y="174"/>
                  </a:lnTo>
                  <a:lnTo>
                    <a:pt x="73" y="196"/>
                  </a:lnTo>
                  <a:lnTo>
                    <a:pt x="90" y="211"/>
                  </a:lnTo>
                  <a:lnTo>
                    <a:pt x="101" y="227"/>
                  </a:lnTo>
                  <a:lnTo>
                    <a:pt x="111" y="248"/>
                  </a:lnTo>
                  <a:lnTo>
                    <a:pt x="134" y="271"/>
                  </a:lnTo>
                  <a:lnTo>
                    <a:pt x="156" y="299"/>
                  </a:lnTo>
                  <a:lnTo>
                    <a:pt x="234" y="357"/>
                  </a:lnTo>
                  <a:lnTo>
                    <a:pt x="255" y="377"/>
                  </a:lnTo>
                  <a:lnTo>
                    <a:pt x="283" y="413"/>
                  </a:lnTo>
                  <a:lnTo>
                    <a:pt x="309" y="445"/>
                  </a:lnTo>
                  <a:lnTo>
                    <a:pt x="338" y="461"/>
                  </a:lnTo>
                  <a:lnTo>
                    <a:pt x="355" y="475"/>
                  </a:lnTo>
                  <a:lnTo>
                    <a:pt x="369" y="488"/>
                  </a:lnTo>
                  <a:lnTo>
                    <a:pt x="381" y="499"/>
                  </a:lnTo>
                  <a:lnTo>
                    <a:pt x="388" y="508"/>
                  </a:lnTo>
                  <a:lnTo>
                    <a:pt x="405" y="531"/>
                  </a:lnTo>
                  <a:lnTo>
                    <a:pt x="413" y="545"/>
                  </a:lnTo>
                  <a:lnTo>
                    <a:pt x="413" y="556"/>
                  </a:lnTo>
                  <a:lnTo>
                    <a:pt x="419" y="570"/>
                  </a:lnTo>
                  <a:lnTo>
                    <a:pt x="423" y="575"/>
                  </a:lnTo>
                  <a:lnTo>
                    <a:pt x="430" y="575"/>
                  </a:lnTo>
                  <a:lnTo>
                    <a:pt x="439" y="585"/>
                  </a:lnTo>
                  <a:lnTo>
                    <a:pt x="453" y="593"/>
                  </a:lnTo>
                  <a:lnTo>
                    <a:pt x="453" y="599"/>
                  </a:lnTo>
                  <a:lnTo>
                    <a:pt x="453" y="607"/>
                  </a:lnTo>
                  <a:lnTo>
                    <a:pt x="463" y="618"/>
                  </a:lnTo>
                  <a:lnTo>
                    <a:pt x="477" y="636"/>
                  </a:lnTo>
                  <a:lnTo>
                    <a:pt x="477" y="644"/>
                  </a:lnTo>
                  <a:lnTo>
                    <a:pt x="477" y="663"/>
                  </a:lnTo>
                  <a:lnTo>
                    <a:pt x="482" y="674"/>
                  </a:lnTo>
                  <a:lnTo>
                    <a:pt x="495" y="681"/>
                  </a:lnTo>
                  <a:lnTo>
                    <a:pt x="505" y="688"/>
                  </a:lnTo>
                  <a:lnTo>
                    <a:pt x="505" y="660"/>
                  </a:lnTo>
                  <a:lnTo>
                    <a:pt x="512" y="654"/>
                  </a:lnTo>
                  <a:lnTo>
                    <a:pt x="534" y="654"/>
                  </a:lnTo>
                  <a:lnTo>
                    <a:pt x="541" y="654"/>
                  </a:lnTo>
                  <a:lnTo>
                    <a:pt x="541" y="654"/>
                  </a:lnTo>
                  <a:lnTo>
                    <a:pt x="545" y="651"/>
                  </a:lnTo>
                  <a:lnTo>
                    <a:pt x="550" y="646"/>
                  </a:lnTo>
                  <a:lnTo>
                    <a:pt x="550" y="646"/>
                  </a:lnTo>
                  <a:lnTo>
                    <a:pt x="550" y="644"/>
                  </a:lnTo>
                  <a:lnTo>
                    <a:pt x="548" y="642"/>
                  </a:lnTo>
                  <a:lnTo>
                    <a:pt x="545" y="640"/>
                  </a:lnTo>
                  <a:lnTo>
                    <a:pt x="541" y="640"/>
                  </a:lnTo>
                  <a:lnTo>
                    <a:pt x="541" y="640"/>
                  </a:lnTo>
                  <a:lnTo>
                    <a:pt x="520" y="633"/>
                  </a:lnTo>
                  <a:lnTo>
                    <a:pt x="520" y="633"/>
                  </a:lnTo>
                  <a:lnTo>
                    <a:pt x="517" y="632"/>
                  </a:lnTo>
                  <a:lnTo>
                    <a:pt x="514" y="629"/>
                  </a:lnTo>
                  <a:lnTo>
                    <a:pt x="512" y="626"/>
                  </a:lnTo>
                  <a:lnTo>
                    <a:pt x="512" y="621"/>
                  </a:lnTo>
                  <a:lnTo>
                    <a:pt x="516" y="600"/>
                  </a:lnTo>
                  <a:lnTo>
                    <a:pt x="535" y="617"/>
                  </a:lnTo>
                  <a:lnTo>
                    <a:pt x="542" y="619"/>
                  </a:lnTo>
                  <a:lnTo>
                    <a:pt x="556" y="631"/>
                  </a:lnTo>
                  <a:lnTo>
                    <a:pt x="574" y="622"/>
                  </a:lnTo>
                  <a:lnTo>
                    <a:pt x="577" y="597"/>
                  </a:lnTo>
                  <a:lnTo>
                    <a:pt x="577" y="590"/>
                  </a:lnTo>
                  <a:lnTo>
                    <a:pt x="574" y="575"/>
                  </a:lnTo>
                  <a:lnTo>
                    <a:pt x="585" y="575"/>
                  </a:lnTo>
                  <a:lnTo>
                    <a:pt x="607" y="575"/>
                  </a:lnTo>
                  <a:lnTo>
                    <a:pt x="627" y="561"/>
                  </a:lnTo>
                  <a:lnTo>
                    <a:pt x="627" y="554"/>
                  </a:lnTo>
                  <a:lnTo>
                    <a:pt x="618" y="549"/>
                  </a:lnTo>
                  <a:lnTo>
                    <a:pt x="607" y="549"/>
                  </a:lnTo>
                  <a:lnTo>
                    <a:pt x="602" y="543"/>
                  </a:lnTo>
                  <a:lnTo>
                    <a:pt x="602" y="538"/>
                  </a:lnTo>
                  <a:lnTo>
                    <a:pt x="614" y="533"/>
                  </a:lnTo>
                  <a:lnTo>
                    <a:pt x="621" y="538"/>
                  </a:lnTo>
                  <a:lnTo>
                    <a:pt x="632" y="543"/>
                  </a:lnTo>
                  <a:lnTo>
                    <a:pt x="643" y="543"/>
                  </a:lnTo>
                  <a:lnTo>
                    <a:pt x="660" y="533"/>
                  </a:lnTo>
                  <a:lnTo>
                    <a:pt x="677" y="511"/>
                  </a:lnTo>
                  <a:lnTo>
                    <a:pt x="670" y="499"/>
                  </a:lnTo>
                  <a:lnTo>
                    <a:pt x="659" y="489"/>
                  </a:lnTo>
                  <a:lnTo>
                    <a:pt x="655" y="483"/>
                  </a:lnTo>
                  <a:lnTo>
                    <a:pt x="664" y="479"/>
                  </a:lnTo>
                  <a:lnTo>
                    <a:pt x="685" y="489"/>
                  </a:lnTo>
                  <a:lnTo>
                    <a:pt x="696" y="482"/>
                  </a:lnTo>
                  <a:lnTo>
                    <a:pt x="704" y="468"/>
                  </a:lnTo>
                  <a:lnTo>
                    <a:pt x="721" y="434"/>
                  </a:lnTo>
                  <a:lnTo>
                    <a:pt x="742" y="422"/>
                  </a:lnTo>
                  <a:lnTo>
                    <a:pt x="761" y="413"/>
                  </a:lnTo>
                  <a:lnTo>
                    <a:pt x="778" y="390"/>
                  </a:lnTo>
                  <a:lnTo>
                    <a:pt x="785" y="378"/>
                  </a:lnTo>
                  <a:lnTo>
                    <a:pt x="777" y="367"/>
                  </a:lnTo>
                  <a:lnTo>
                    <a:pt x="770" y="352"/>
                  </a:lnTo>
                  <a:lnTo>
                    <a:pt x="775" y="347"/>
                  </a:lnTo>
                  <a:lnTo>
                    <a:pt x="786" y="352"/>
                  </a:lnTo>
                  <a:lnTo>
                    <a:pt x="786" y="336"/>
                  </a:lnTo>
                  <a:lnTo>
                    <a:pt x="792" y="325"/>
                  </a:lnTo>
                  <a:lnTo>
                    <a:pt x="806" y="306"/>
                  </a:lnTo>
                  <a:lnTo>
                    <a:pt x="813" y="278"/>
                  </a:lnTo>
                  <a:lnTo>
                    <a:pt x="822" y="263"/>
                  </a:lnTo>
                  <a:lnTo>
                    <a:pt x="831" y="252"/>
                  </a:lnTo>
                  <a:lnTo>
                    <a:pt x="836" y="242"/>
                  </a:lnTo>
                  <a:lnTo>
                    <a:pt x="868" y="216"/>
                  </a:lnTo>
                  <a:lnTo>
                    <a:pt x="881" y="203"/>
                  </a:lnTo>
                  <a:lnTo>
                    <a:pt x="641" y="28"/>
                  </a:lnTo>
                  <a:lnTo>
                    <a:pt x="457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016B5902-DBFC-8F49-A018-7B1C2DAC0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5403" y="3762969"/>
              <a:ext cx="407782" cy="684799"/>
            </a:xfrm>
            <a:custGeom>
              <a:avLst/>
              <a:gdLst/>
              <a:ahLst/>
              <a:cxnLst>
                <a:cxn ang="0">
                  <a:pos x="216" y="1008"/>
                </a:cxn>
                <a:cxn ang="0">
                  <a:pos x="187" y="969"/>
                </a:cxn>
                <a:cxn ang="0">
                  <a:pos x="200" y="947"/>
                </a:cxn>
                <a:cxn ang="0">
                  <a:pos x="286" y="927"/>
                </a:cxn>
                <a:cxn ang="0">
                  <a:pos x="688" y="882"/>
                </a:cxn>
                <a:cxn ang="0">
                  <a:pos x="659" y="841"/>
                </a:cxn>
                <a:cxn ang="0">
                  <a:pos x="656" y="812"/>
                </a:cxn>
                <a:cxn ang="0">
                  <a:pos x="662" y="776"/>
                </a:cxn>
                <a:cxn ang="0">
                  <a:pos x="645" y="716"/>
                </a:cxn>
                <a:cxn ang="0">
                  <a:pos x="656" y="679"/>
                </a:cxn>
                <a:cxn ang="0">
                  <a:pos x="645" y="641"/>
                </a:cxn>
                <a:cxn ang="0">
                  <a:pos x="674" y="605"/>
                </a:cxn>
                <a:cxn ang="0">
                  <a:pos x="658" y="571"/>
                </a:cxn>
                <a:cxn ang="0">
                  <a:pos x="633" y="523"/>
                </a:cxn>
                <a:cxn ang="0">
                  <a:pos x="586" y="415"/>
                </a:cxn>
                <a:cxn ang="0">
                  <a:pos x="493" y="68"/>
                </a:cxn>
                <a:cxn ang="0">
                  <a:pos x="515" y="0"/>
                </a:cxn>
                <a:cxn ang="0">
                  <a:pos x="8" y="39"/>
                </a:cxn>
                <a:cxn ang="0">
                  <a:pos x="0" y="586"/>
                </a:cxn>
                <a:cxn ang="0">
                  <a:pos x="36" y="1079"/>
                </a:cxn>
                <a:cxn ang="0">
                  <a:pos x="64" y="1083"/>
                </a:cxn>
                <a:cxn ang="0">
                  <a:pos x="89" y="1073"/>
                </a:cxn>
                <a:cxn ang="0">
                  <a:pos x="92" y="1026"/>
                </a:cxn>
                <a:cxn ang="0">
                  <a:pos x="118" y="1015"/>
                </a:cxn>
                <a:cxn ang="0">
                  <a:pos x="125" y="1038"/>
                </a:cxn>
                <a:cxn ang="0">
                  <a:pos x="125" y="1061"/>
                </a:cxn>
                <a:cxn ang="0">
                  <a:pos x="140" y="1072"/>
                </a:cxn>
                <a:cxn ang="0">
                  <a:pos x="151" y="1094"/>
                </a:cxn>
                <a:cxn ang="0">
                  <a:pos x="140" y="1109"/>
                </a:cxn>
                <a:cxn ang="0">
                  <a:pos x="173" y="1101"/>
                </a:cxn>
                <a:cxn ang="0">
                  <a:pos x="209" y="1084"/>
                </a:cxn>
                <a:cxn ang="0">
                  <a:pos x="237" y="1079"/>
                </a:cxn>
                <a:cxn ang="0">
                  <a:pos x="243" y="1073"/>
                </a:cxn>
              </a:cxnLst>
              <a:rect l="0" t="0" r="r" b="b"/>
              <a:pathLst>
                <a:path w="692" h="1109">
                  <a:moveTo>
                    <a:pt x="225" y="1030"/>
                  </a:moveTo>
                  <a:lnTo>
                    <a:pt x="216" y="1008"/>
                  </a:lnTo>
                  <a:lnTo>
                    <a:pt x="197" y="980"/>
                  </a:lnTo>
                  <a:lnTo>
                    <a:pt x="187" y="969"/>
                  </a:lnTo>
                  <a:lnTo>
                    <a:pt x="187" y="952"/>
                  </a:lnTo>
                  <a:lnTo>
                    <a:pt x="200" y="947"/>
                  </a:lnTo>
                  <a:lnTo>
                    <a:pt x="236" y="936"/>
                  </a:lnTo>
                  <a:lnTo>
                    <a:pt x="286" y="927"/>
                  </a:lnTo>
                  <a:lnTo>
                    <a:pt x="692" y="890"/>
                  </a:lnTo>
                  <a:lnTo>
                    <a:pt x="688" y="882"/>
                  </a:lnTo>
                  <a:lnTo>
                    <a:pt x="673" y="855"/>
                  </a:lnTo>
                  <a:lnTo>
                    <a:pt x="659" y="841"/>
                  </a:lnTo>
                  <a:lnTo>
                    <a:pt x="654" y="820"/>
                  </a:lnTo>
                  <a:lnTo>
                    <a:pt x="656" y="812"/>
                  </a:lnTo>
                  <a:lnTo>
                    <a:pt x="667" y="804"/>
                  </a:lnTo>
                  <a:lnTo>
                    <a:pt x="662" y="776"/>
                  </a:lnTo>
                  <a:lnTo>
                    <a:pt x="654" y="759"/>
                  </a:lnTo>
                  <a:lnTo>
                    <a:pt x="645" y="716"/>
                  </a:lnTo>
                  <a:lnTo>
                    <a:pt x="645" y="686"/>
                  </a:lnTo>
                  <a:lnTo>
                    <a:pt x="656" y="679"/>
                  </a:lnTo>
                  <a:lnTo>
                    <a:pt x="659" y="654"/>
                  </a:lnTo>
                  <a:lnTo>
                    <a:pt x="645" y="641"/>
                  </a:lnTo>
                  <a:lnTo>
                    <a:pt x="666" y="626"/>
                  </a:lnTo>
                  <a:lnTo>
                    <a:pt x="674" y="605"/>
                  </a:lnTo>
                  <a:lnTo>
                    <a:pt x="662" y="596"/>
                  </a:lnTo>
                  <a:lnTo>
                    <a:pt x="658" y="571"/>
                  </a:lnTo>
                  <a:lnTo>
                    <a:pt x="655" y="553"/>
                  </a:lnTo>
                  <a:lnTo>
                    <a:pt x="633" y="523"/>
                  </a:lnTo>
                  <a:lnTo>
                    <a:pt x="598" y="457"/>
                  </a:lnTo>
                  <a:lnTo>
                    <a:pt x="586" y="415"/>
                  </a:lnTo>
                  <a:lnTo>
                    <a:pt x="533" y="228"/>
                  </a:lnTo>
                  <a:lnTo>
                    <a:pt x="493" y="68"/>
                  </a:lnTo>
                  <a:lnTo>
                    <a:pt x="479" y="3"/>
                  </a:lnTo>
                  <a:lnTo>
                    <a:pt x="515" y="0"/>
                  </a:lnTo>
                  <a:lnTo>
                    <a:pt x="515" y="0"/>
                  </a:lnTo>
                  <a:lnTo>
                    <a:pt x="8" y="39"/>
                  </a:lnTo>
                  <a:lnTo>
                    <a:pt x="10" y="78"/>
                  </a:lnTo>
                  <a:lnTo>
                    <a:pt x="0" y="586"/>
                  </a:lnTo>
                  <a:lnTo>
                    <a:pt x="4" y="850"/>
                  </a:lnTo>
                  <a:lnTo>
                    <a:pt x="36" y="1079"/>
                  </a:lnTo>
                  <a:lnTo>
                    <a:pt x="49" y="1077"/>
                  </a:lnTo>
                  <a:lnTo>
                    <a:pt x="64" y="1083"/>
                  </a:lnTo>
                  <a:lnTo>
                    <a:pt x="86" y="1086"/>
                  </a:lnTo>
                  <a:lnTo>
                    <a:pt x="89" y="1073"/>
                  </a:lnTo>
                  <a:lnTo>
                    <a:pt x="86" y="1051"/>
                  </a:lnTo>
                  <a:lnTo>
                    <a:pt x="92" y="1026"/>
                  </a:lnTo>
                  <a:lnTo>
                    <a:pt x="101" y="1019"/>
                  </a:lnTo>
                  <a:lnTo>
                    <a:pt x="118" y="1015"/>
                  </a:lnTo>
                  <a:lnTo>
                    <a:pt x="125" y="1023"/>
                  </a:lnTo>
                  <a:lnTo>
                    <a:pt x="125" y="1038"/>
                  </a:lnTo>
                  <a:lnTo>
                    <a:pt x="118" y="1049"/>
                  </a:lnTo>
                  <a:lnTo>
                    <a:pt x="125" y="1061"/>
                  </a:lnTo>
                  <a:lnTo>
                    <a:pt x="129" y="1066"/>
                  </a:lnTo>
                  <a:lnTo>
                    <a:pt x="140" y="1072"/>
                  </a:lnTo>
                  <a:lnTo>
                    <a:pt x="150" y="1084"/>
                  </a:lnTo>
                  <a:lnTo>
                    <a:pt x="151" y="1094"/>
                  </a:lnTo>
                  <a:lnTo>
                    <a:pt x="147" y="1099"/>
                  </a:lnTo>
                  <a:lnTo>
                    <a:pt x="140" y="1109"/>
                  </a:lnTo>
                  <a:lnTo>
                    <a:pt x="148" y="1108"/>
                  </a:lnTo>
                  <a:lnTo>
                    <a:pt x="173" y="1101"/>
                  </a:lnTo>
                  <a:lnTo>
                    <a:pt x="198" y="1092"/>
                  </a:lnTo>
                  <a:lnTo>
                    <a:pt x="209" y="1084"/>
                  </a:lnTo>
                  <a:lnTo>
                    <a:pt x="219" y="1081"/>
                  </a:lnTo>
                  <a:lnTo>
                    <a:pt x="237" y="1079"/>
                  </a:lnTo>
                  <a:lnTo>
                    <a:pt x="246" y="1072"/>
                  </a:lnTo>
                  <a:lnTo>
                    <a:pt x="243" y="1073"/>
                  </a:lnTo>
                  <a:lnTo>
                    <a:pt x="225" y="10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B880E7A5-A7E2-574D-8C54-2B7BC1215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9038" y="3787030"/>
              <a:ext cx="377641" cy="688501"/>
            </a:xfrm>
            <a:custGeom>
              <a:avLst/>
              <a:gdLst/>
              <a:ahLst/>
              <a:cxnLst>
                <a:cxn ang="0">
                  <a:pos x="601" y="547"/>
                </a:cxn>
                <a:cxn ang="0">
                  <a:pos x="609" y="0"/>
                </a:cxn>
                <a:cxn ang="0">
                  <a:pos x="223" y="28"/>
                </a:cxn>
                <a:cxn ang="0">
                  <a:pos x="212" y="56"/>
                </a:cxn>
                <a:cxn ang="0">
                  <a:pos x="190" y="83"/>
                </a:cxn>
                <a:cxn ang="0">
                  <a:pos x="172" y="93"/>
                </a:cxn>
                <a:cxn ang="0">
                  <a:pos x="165" y="146"/>
                </a:cxn>
                <a:cxn ang="0">
                  <a:pos x="122" y="203"/>
                </a:cxn>
                <a:cxn ang="0">
                  <a:pos x="100" y="243"/>
                </a:cxn>
                <a:cxn ang="0">
                  <a:pos x="96" y="262"/>
                </a:cxn>
                <a:cxn ang="0">
                  <a:pos x="92" y="300"/>
                </a:cxn>
                <a:cxn ang="0">
                  <a:pos x="68" y="316"/>
                </a:cxn>
                <a:cxn ang="0">
                  <a:pos x="65" y="343"/>
                </a:cxn>
                <a:cxn ang="0">
                  <a:pos x="58" y="364"/>
                </a:cxn>
                <a:cxn ang="0">
                  <a:pos x="76" y="384"/>
                </a:cxn>
                <a:cxn ang="0">
                  <a:pos x="72" y="430"/>
                </a:cxn>
                <a:cxn ang="0">
                  <a:pos x="76" y="462"/>
                </a:cxn>
                <a:cxn ang="0">
                  <a:pos x="62" y="490"/>
                </a:cxn>
                <a:cxn ang="0">
                  <a:pos x="82" y="516"/>
                </a:cxn>
                <a:cxn ang="0">
                  <a:pos x="62" y="539"/>
                </a:cxn>
                <a:cxn ang="0">
                  <a:pos x="82" y="558"/>
                </a:cxn>
                <a:cxn ang="0">
                  <a:pos x="83" y="594"/>
                </a:cxn>
                <a:cxn ang="0">
                  <a:pos x="106" y="618"/>
                </a:cxn>
                <a:cxn ang="0">
                  <a:pos x="106" y="675"/>
                </a:cxn>
                <a:cxn ang="0">
                  <a:pos x="78" y="688"/>
                </a:cxn>
                <a:cxn ang="0">
                  <a:pos x="76" y="723"/>
                </a:cxn>
                <a:cxn ang="0">
                  <a:pos x="40" y="768"/>
                </a:cxn>
                <a:cxn ang="0">
                  <a:pos x="32" y="816"/>
                </a:cxn>
                <a:cxn ang="0">
                  <a:pos x="19" y="837"/>
                </a:cxn>
                <a:cxn ang="0">
                  <a:pos x="19" y="877"/>
                </a:cxn>
                <a:cxn ang="0">
                  <a:pos x="1" y="902"/>
                </a:cxn>
                <a:cxn ang="0">
                  <a:pos x="7" y="940"/>
                </a:cxn>
                <a:cxn ang="0">
                  <a:pos x="354" y="1010"/>
                </a:cxn>
                <a:cxn ang="0">
                  <a:pos x="384" y="1053"/>
                </a:cxn>
                <a:cxn ang="0">
                  <a:pos x="394" y="1113"/>
                </a:cxn>
                <a:cxn ang="0">
                  <a:pos x="398" y="1115"/>
                </a:cxn>
                <a:cxn ang="0">
                  <a:pos x="432" y="1094"/>
                </a:cxn>
                <a:cxn ang="0">
                  <a:pos x="451" y="1065"/>
                </a:cxn>
                <a:cxn ang="0">
                  <a:pos x="490" y="1060"/>
                </a:cxn>
                <a:cxn ang="0">
                  <a:pos x="536" y="1045"/>
                </a:cxn>
                <a:cxn ang="0">
                  <a:pos x="575" y="1045"/>
                </a:cxn>
                <a:cxn ang="0">
                  <a:pos x="598" y="1045"/>
                </a:cxn>
                <a:cxn ang="0">
                  <a:pos x="627" y="1044"/>
                </a:cxn>
                <a:cxn ang="0">
                  <a:pos x="638" y="1040"/>
                </a:cxn>
                <a:cxn ang="0">
                  <a:pos x="605" y="811"/>
                </a:cxn>
              </a:cxnLst>
              <a:rect l="0" t="0" r="r" b="b"/>
              <a:pathLst>
                <a:path w="638" h="1116">
                  <a:moveTo>
                    <a:pt x="605" y="811"/>
                  </a:moveTo>
                  <a:lnTo>
                    <a:pt x="601" y="547"/>
                  </a:lnTo>
                  <a:lnTo>
                    <a:pt x="611" y="39"/>
                  </a:lnTo>
                  <a:lnTo>
                    <a:pt x="609" y="0"/>
                  </a:lnTo>
                  <a:lnTo>
                    <a:pt x="223" y="29"/>
                  </a:lnTo>
                  <a:lnTo>
                    <a:pt x="223" y="28"/>
                  </a:lnTo>
                  <a:lnTo>
                    <a:pt x="226" y="43"/>
                  </a:lnTo>
                  <a:lnTo>
                    <a:pt x="212" y="56"/>
                  </a:lnTo>
                  <a:lnTo>
                    <a:pt x="196" y="67"/>
                  </a:lnTo>
                  <a:lnTo>
                    <a:pt x="190" y="83"/>
                  </a:lnTo>
                  <a:lnTo>
                    <a:pt x="183" y="93"/>
                  </a:lnTo>
                  <a:lnTo>
                    <a:pt x="172" y="93"/>
                  </a:lnTo>
                  <a:lnTo>
                    <a:pt x="162" y="124"/>
                  </a:lnTo>
                  <a:lnTo>
                    <a:pt x="165" y="146"/>
                  </a:lnTo>
                  <a:lnTo>
                    <a:pt x="150" y="169"/>
                  </a:lnTo>
                  <a:lnTo>
                    <a:pt x="122" y="203"/>
                  </a:lnTo>
                  <a:lnTo>
                    <a:pt x="103" y="219"/>
                  </a:lnTo>
                  <a:lnTo>
                    <a:pt x="100" y="243"/>
                  </a:lnTo>
                  <a:lnTo>
                    <a:pt x="106" y="248"/>
                  </a:lnTo>
                  <a:lnTo>
                    <a:pt x="96" y="262"/>
                  </a:lnTo>
                  <a:lnTo>
                    <a:pt x="90" y="283"/>
                  </a:lnTo>
                  <a:lnTo>
                    <a:pt x="92" y="300"/>
                  </a:lnTo>
                  <a:lnTo>
                    <a:pt x="86" y="300"/>
                  </a:lnTo>
                  <a:lnTo>
                    <a:pt x="68" y="316"/>
                  </a:lnTo>
                  <a:lnTo>
                    <a:pt x="62" y="335"/>
                  </a:lnTo>
                  <a:lnTo>
                    <a:pt x="65" y="343"/>
                  </a:lnTo>
                  <a:lnTo>
                    <a:pt x="58" y="350"/>
                  </a:lnTo>
                  <a:lnTo>
                    <a:pt x="58" y="364"/>
                  </a:lnTo>
                  <a:lnTo>
                    <a:pt x="67" y="369"/>
                  </a:lnTo>
                  <a:lnTo>
                    <a:pt x="76" y="384"/>
                  </a:lnTo>
                  <a:lnTo>
                    <a:pt x="74" y="398"/>
                  </a:lnTo>
                  <a:lnTo>
                    <a:pt x="72" y="430"/>
                  </a:lnTo>
                  <a:lnTo>
                    <a:pt x="81" y="446"/>
                  </a:lnTo>
                  <a:lnTo>
                    <a:pt x="76" y="462"/>
                  </a:lnTo>
                  <a:lnTo>
                    <a:pt x="64" y="491"/>
                  </a:lnTo>
                  <a:lnTo>
                    <a:pt x="62" y="490"/>
                  </a:lnTo>
                  <a:lnTo>
                    <a:pt x="76" y="501"/>
                  </a:lnTo>
                  <a:lnTo>
                    <a:pt x="82" y="516"/>
                  </a:lnTo>
                  <a:lnTo>
                    <a:pt x="78" y="529"/>
                  </a:lnTo>
                  <a:lnTo>
                    <a:pt x="62" y="539"/>
                  </a:lnTo>
                  <a:lnTo>
                    <a:pt x="76" y="551"/>
                  </a:lnTo>
                  <a:lnTo>
                    <a:pt x="82" y="558"/>
                  </a:lnTo>
                  <a:lnTo>
                    <a:pt x="78" y="566"/>
                  </a:lnTo>
                  <a:lnTo>
                    <a:pt x="83" y="594"/>
                  </a:lnTo>
                  <a:lnTo>
                    <a:pt x="83" y="605"/>
                  </a:lnTo>
                  <a:lnTo>
                    <a:pt x="106" y="618"/>
                  </a:lnTo>
                  <a:lnTo>
                    <a:pt x="110" y="637"/>
                  </a:lnTo>
                  <a:lnTo>
                    <a:pt x="106" y="675"/>
                  </a:lnTo>
                  <a:lnTo>
                    <a:pt x="90" y="688"/>
                  </a:lnTo>
                  <a:lnTo>
                    <a:pt x="78" y="688"/>
                  </a:lnTo>
                  <a:lnTo>
                    <a:pt x="82" y="712"/>
                  </a:lnTo>
                  <a:lnTo>
                    <a:pt x="76" y="723"/>
                  </a:lnTo>
                  <a:lnTo>
                    <a:pt x="53" y="759"/>
                  </a:lnTo>
                  <a:lnTo>
                    <a:pt x="40" y="768"/>
                  </a:lnTo>
                  <a:lnTo>
                    <a:pt x="38" y="809"/>
                  </a:lnTo>
                  <a:lnTo>
                    <a:pt x="32" y="816"/>
                  </a:lnTo>
                  <a:lnTo>
                    <a:pt x="24" y="826"/>
                  </a:lnTo>
                  <a:lnTo>
                    <a:pt x="19" y="837"/>
                  </a:lnTo>
                  <a:lnTo>
                    <a:pt x="19" y="851"/>
                  </a:lnTo>
                  <a:lnTo>
                    <a:pt x="19" y="877"/>
                  </a:lnTo>
                  <a:lnTo>
                    <a:pt x="7" y="892"/>
                  </a:lnTo>
                  <a:lnTo>
                    <a:pt x="1" y="902"/>
                  </a:lnTo>
                  <a:lnTo>
                    <a:pt x="0" y="919"/>
                  </a:lnTo>
                  <a:lnTo>
                    <a:pt x="7" y="940"/>
                  </a:lnTo>
                  <a:lnTo>
                    <a:pt x="359" y="926"/>
                  </a:lnTo>
                  <a:lnTo>
                    <a:pt x="354" y="1010"/>
                  </a:lnTo>
                  <a:lnTo>
                    <a:pt x="368" y="1034"/>
                  </a:lnTo>
                  <a:lnTo>
                    <a:pt x="384" y="1053"/>
                  </a:lnTo>
                  <a:lnTo>
                    <a:pt x="394" y="1095"/>
                  </a:lnTo>
                  <a:lnTo>
                    <a:pt x="394" y="1113"/>
                  </a:lnTo>
                  <a:lnTo>
                    <a:pt x="393" y="1116"/>
                  </a:lnTo>
                  <a:lnTo>
                    <a:pt x="398" y="1115"/>
                  </a:lnTo>
                  <a:lnTo>
                    <a:pt x="421" y="1102"/>
                  </a:lnTo>
                  <a:lnTo>
                    <a:pt x="432" y="1094"/>
                  </a:lnTo>
                  <a:lnTo>
                    <a:pt x="447" y="1084"/>
                  </a:lnTo>
                  <a:lnTo>
                    <a:pt x="451" y="1065"/>
                  </a:lnTo>
                  <a:lnTo>
                    <a:pt x="469" y="1060"/>
                  </a:lnTo>
                  <a:lnTo>
                    <a:pt x="490" y="1060"/>
                  </a:lnTo>
                  <a:lnTo>
                    <a:pt x="507" y="1052"/>
                  </a:lnTo>
                  <a:lnTo>
                    <a:pt x="536" y="1045"/>
                  </a:lnTo>
                  <a:lnTo>
                    <a:pt x="558" y="1045"/>
                  </a:lnTo>
                  <a:lnTo>
                    <a:pt x="575" y="1045"/>
                  </a:lnTo>
                  <a:lnTo>
                    <a:pt x="586" y="1044"/>
                  </a:lnTo>
                  <a:lnTo>
                    <a:pt x="598" y="1045"/>
                  </a:lnTo>
                  <a:lnTo>
                    <a:pt x="620" y="1052"/>
                  </a:lnTo>
                  <a:lnTo>
                    <a:pt x="627" y="1044"/>
                  </a:lnTo>
                  <a:lnTo>
                    <a:pt x="638" y="1040"/>
                  </a:lnTo>
                  <a:lnTo>
                    <a:pt x="638" y="1040"/>
                  </a:lnTo>
                  <a:lnTo>
                    <a:pt x="637" y="1040"/>
                  </a:lnTo>
                  <a:lnTo>
                    <a:pt x="605" y="8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51669DF4-160A-6D46-B2FA-203196386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0469" y="2957868"/>
              <a:ext cx="466289" cy="353504"/>
            </a:xfrm>
            <a:custGeom>
              <a:avLst/>
              <a:gdLst/>
              <a:ahLst/>
              <a:cxnLst>
                <a:cxn ang="0">
                  <a:pos x="0" y="113"/>
                </a:cxn>
                <a:cxn ang="0">
                  <a:pos x="11" y="206"/>
                </a:cxn>
                <a:cxn ang="0">
                  <a:pos x="72" y="156"/>
                </a:cxn>
                <a:cxn ang="0">
                  <a:pos x="126" y="118"/>
                </a:cxn>
                <a:cxn ang="0">
                  <a:pos x="144" y="126"/>
                </a:cxn>
                <a:cxn ang="0">
                  <a:pos x="190" y="103"/>
                </a:cxn>
                <a:cxn ang="0">
                  <a:pos x="290" y="103"/>
                </a:cxn>
                <a:cxn ang="0">
                  <a:pos x="326" y="168"/>
                </a:cxn>
                <a:cxn ang="0">
                  <a:pos x="383" y="200"/>
                </a:cxn>
                <a:cxn ang="0">
                  <a:pos x="431" y="240"/>
                </a:cxn>
                <a:cxn ang="0">
                  <a:pos x="426" y="280"/>
                </a:cxn>
                <a:cxn ang="0">
                  <a:pos x="410" y="344"/>
                </a:cxn>
                <a:cxn ang="0">
                  <a:pos x="433" y="351"/>
                </a:cxn>
                <a:cxn ang="0">
                  <a:pos x="469" y="353"/>
                </a:cxn>
                <a:cxn ang="0">
                  <a:pos x="492" y="347"/>
                </a:cxn>
                <a:cxn ang="0">
                  <a:pos x="567" y="364"/>
                </a:cxn>
                <a:cxn ang="0">
                  <a:pos x="598" y="368"/>
                </a:cxn>
                <a:cxn ang="0">
                  <a:pos x="576" y="337"/>
                </a:cxn>
                <a:cxn ang="0">
                  <a:pos x="576" y="317"/>
                </a:cxn>
                <a:cxn ang="0">
                  <a:pos x="539" y="267"/>
                </a:cxn>
                <a:cxn ang="0">
                  <a:pos x="535" y="200"/>
                </a:cxn>
                <a:cxn ang="0">
                  <a:pos x="526" y="143"/>
                </a:cxn>
                <a:cxn ang="0">
                  <a:pos x="533" y="132"/>
                </a:cxn>
                <a:cxn ang="0">
                  <a:pos x="573" y="85"/>
                </a:cxn>
                <a:cxn ang="0">
                  <a:pos x="596" y="60"/>
                </a:cxn>
                <a:cxn ang="0">
                  <a:pos x="577" y="99"/>
                </a:cxn>
                <a:cxn ang="0">
                  <a:pos x="570" y="143"/>
                </a:cxn>
                <a:cxn ang="0">
                  <a:pos x="567" y="169"/>
                </a:cxn>
                <a:cxn ang="0">
                  <a:pos x="584" y="193"/>
                </a:cxn>
                <a:cxn ang="0">
                  <a:pos x="606" y="215"/>
                </a:cxn>
                <a:cxn ang="0">
                  <a:pos x="623" y="240"/>
                </a:cxn>
                <a:cxn ang="0">
                  <a:pos x="605" y="267"/>
                </a:cxn>
                <a:cxn ang="0">
                  <a:pos x="592" y="283"/>
                </a:cxn>
                <a:cxn ang="0">
                  <a:pos x="599" y="301"/>
                </a:cxn>
                <a:cxn ang="0">
                  <a:pos x="645" y="310"/>
                </a:cxn>
                <a:cxn ang="0">
                  <a:pos x="680" y="351"/>
                </a:cxn>
                <a:cxn ang="0">
                  <a:pos x="681" y="379"/>
                </a:cxn>
                <a:cxn ang="0">
                  <a:pos x="703" y="416"/>
                </a:cxn>
                <a:cxn ang="0">
                  <a:pos x="685" y="486"/>
                </a:cxn>
                <a:cxn ang="0">
                  <a:pos x="692" y="561"/>
                </a:cxn>
                <a:cxn ang="0">
                  <a:pos x="710" y="540"/>
                </a:cxn>
                <a:cxn ang="0">
                  <a:pos x="730" y="478"/>
                </a:cxn>
                <a:cxn ang="0">
                  <a:pos x="730" y="453"/>
                </a:cxn>
                <a:cxn ang="0">
                  <a:pos x="755" y="425"/>
                </a:cxn>
                <a:cxn ang="0">
                  <a:pos x="755" y="368"/>
                </a:cxn>
                <a:cxn ang="0">
                  <a:pos x="774" y="330"/>
                </a:cxn>
                <a:cxn ang="0">
                  <a:pos x="774" y="361"/>
                </a:cxn>
                <a:cxn ang="0">
                  <a:pos x="770" y="367"/>
                </a:cxn>
                <a:cxn ang="0">
                  <a:pos x="767" y="373"/>
                </a:cxn>
                <a:cxn ang="0">
                  <a:pos x="770" y="376"/>
                </a:cxn>
                <a:cxn ang="0">
                  <a:pos x="780" y="382"/>
                </a:cxn>
                <a:cxn ang="0">
                  <a:pos x="789" y="315"/>
                </a:cxn>
                <a:cxn ang="0">
                  <a:pos x="785" y="253"/>
                </a:cxn>
                <a:cxn ang="0">
                  <a:pos x="623" y="0"/>
                </a:cxn>
              </a:cxnLst>
              <a:rect l="0" t="0" r="r" b="b"/>
              <a:pathLst>
                <a:path w="789" h="572">
                  <a:moveTo>
                    <a:pt x="623" y="0"/>
                  </a:moveTo>
                  <a:lnTo>
                    <a:pt x="0" y="113"/>
                  </a:lnTo>
                  <a:lnTo>
                    <a:pt x="0" y="113"/>
                  </a:lnTo>
                  <a:lnTo>
                    <a:pt x="11" y="206"/>
                  </a:lnTo>
                  <a:lnTo>
                    <a:pt x="32" y="206"/>
                  </a:lnTo>
                  <a:lnTo>
                    <a:pt x="72" y="156"/>
                  </a:lnTo>
                  <a:lnTo>
                    <a:pt x="100" y="153"/>
                  </a:lnTo>
                  <a:lnTo>
                    <a:pt x="126" y="118"/>
                  </a:lnTo>
                  <a:lnTo>
                    <a:pt x="137" y="118"/>
                  </a:lnTo>
                  <a:lnTo>
                    <a:pt x="144" y="126"/>
                  </a:lnTo>
                  <a:lnTo>
                    <a:pt x="172" y="104"/>
                  </a:lnTo>
                  <a:lnTo>
                    <a:pt x="190" y="103"/>
                  </a:lnTo>
                  <a:lnTo>
                    <a:pt x="226" y="86"/>
                  </a:lnTo>
                  <a:lnTo>
                    <a:pt x="290" y="103"/>
                  </a:lnTo>
                  <a:lnTo>
                    <a:pt x="312" y="132"/>
                  </a:lnTo>
                  <a:lnTo>
                    <a:pt x="326" y="168"/>
                  </a:lnTo>
                  <a:lnTo>
                    <a:pt x="326" y="168"/>
                  </a:lnTo>
                  <a:lnTo>
                    <a:pt x="383" y="200"/>
                  </a:lnTo>
                  <a:lnTo>
                    <a:pt x="408" y="224"/>
                  </a:lnTo>
                  <a:lnTo>
                    <a:pt x="431" y="240"/>
                  </a:lnTo>
                  <a:lnTo>
                    <a:pt x="437" y="260"/>
                  </a:lnTo>
                  <a:lnTo>
                    <a:pt x="426" y="280"/>
                  </a:lnTo>
                  <a:lnTo>
                    <a:pt x="406" y="285"/>
                  </a:lnTo>
                  <a:lnTo>
                    <a:pt x="410" y="344"/>
                  </a:lnTo>
                  <a:lnTo>
                    <a:pt x="422" y="353"/>
                  </a:lnTo>
                  <a:lnTo>
                    <a:pt x="433" y="351"/>
                  </a:lnTo>
                  <a:lnTo>
                    <a:pt x="451" y="347"/>
                  </a:lnTo>
                  <a:lnTo>
                    <a:pt x="469" y="353"/>
                  </a:lnTo>
                  <a:lnTo>
                    <a:pt x="473" y="354"/>
                  </a:lnTo>
                  <a:lnTo>
                    <a:pt x="492" y="347"/>
                  </a:lnTo>
                  <a:lnTo>
                    <a:pt x="553" y="355"/>
                  </a:lnTo>
                  <a:lnTo>
                    <a:pt x="567" y="364"/>
                  </a:lnTo>
                  <a:lnTo>
                    <a:pt x="582" y="372"/>
                  </a:lnTo>
                  <a:lnTo>
                    <a:pt x="598" y="368"/>
                  </a:lnTo>
                  <a:lnTo>
                    <a:pt x="588" y="350"/>
                  </a:lnTo>
                  <a:lnTo>
                    <a:pt x="576" y="337"/>
                  </a:lnTo>
                  <a:lnTo>
                    <a:pt x="576" y="322"/>
                  </a:lnTo>
                  <a:lnTo>
                    <a:pt x="576" y="317"/>
                  </a:lnTo>
                  <a:lnTo>
                    <a:pt x="545" y="280"/>
                  </a:lnTo>
                  <a:lnTo>
                    <a:pt x="539" y="267"/>
                  </a:lnTo>
                  <a:lnTo>
                    <a:pt x="539" y="233"/>
                  </a:lnTo>
                  <a:lnTo>
                    <a:pt x="535" y="200"/>
                  </a:lnTo>
                  <a:lnTo>
                    <a:pt x="538" y="167"/>
                  </a:lnTo>
                  <a:lnTo>
                    <a:pt x="526" y="143"/>
                  </a:lnTo>
                  <a:lnTo>
                    <a:pt x="514" y="132"/>
                  </a:lnTo>
                  <a:lnTo>
                    <a:pt x="533" y="132"/>
                  </a:lnTo>
                  <a:lnTo>
                    <a:pt x="546" y="104"/>
                  </a:lnTo>
                  <a:lnTo>
                    <a:pt x="573" y="85"/>
                  </a:lnTo>
                  <a:lnTo>
                    <a:pt x="587" y="58"/>
                  </a:lnTo>
                  <a:lnTo>
                    <a:pt x="596" y="60"/>
                  </a:lnTo>
                  <a:lnTo>
                    <a:pt x="594" y="92"/>
                  </a:lnTo>
                  <a:lnTo>
                    <a:pt x="577" y="99"/>
                  </a:lnTo>
                  <a:lnTo>
                    <a:pt x="570" y="126"/>
                  </a:lnTo>
                  <a:lnTo>
                    <a:pt x="570" y="143"/>
                  </a:lnTo>
                  <a:lnTo>
                    <a:pt x="591" y="143"/>
                  </a:lnTo>
                  <a:lnTo>
                    <a:pt x="567" y="169"/>
                  </a:lnTo>
                  <a:lnTo>
                    <a:pt x="557" y="183"/>
                  </a:lnTo>
                  <a:lnTo>
                    <a:pt x="584" y="193"/>
                  </a:lnTo>
                  <a:lnTo>
                    <a:pt x="592" y="194"/>
                  </a:lnTo>
                  <a:lnTo>
                    <a:pt x="606" y="215"/>
                  </a:lnTo>
                  <a:lnTo>
                    <a:pt x="602" y="221"/>
                  </a:lnTo>
                  <a:lnTo>
                    <a:pt x="623" y="240"/>
                  </a:lnTo>
                  <a:lnTo>
                    <a:pt x="623" y="249"/>
                  </a:lnTo>
                  <a:lnTo>
                    <a:pt x="605" y="267"/>
                  </a:lnTo>
                  <a:lnTo>
                    <a:pt x="588" y="267"/>
                  </a:lnTo>
                  <a:lnTo>
                    <a:pt x="592" y="283"/>
                  </a:lnTo>
                  <a:lnTo>
                    <a:pt x="588" y="293"/>
                  </a:lnTo>
                  <a:lnTo>
                    <a:pt x="599" y="301"/>
                  </a:lnTo>
                  <a:lnTo>
                    <a:pt x="617" y="310"/>
                  </a:lnTo>
                  <a:lnTo>
                    <a:pt x="645" y="310"/>
                  </a:lnTo>
                  <a:lnTo>
                    <a:pt x="666" y="322"/>
                  </a:lnTo>
                  <a:lnTo>
                    <a:pt x="680" y="351"/>
                  </a:lnTo>
                  <a:lnTo>
                    <a:pt x="688" y="371"/>
                  </a:lnTo>
                  <a:lnTo>
                    <a:pt x="681" y="379"/>
                  </a:lnTo>
                  <a:lnTo>
                    <a:pt x="698" y="392"/>
                  </a:lnTo>
                  <a:lnTo>
                    <a:pt x="703" y="416"/>
                  </a:lnTo>
                  <a:lnTo>
                    <a:pt x="693" y="455"/>
                  </a:lnTo>
                  <a:lnTo>
                    <a:pt x="685" y="486"/>
                  </a:lnTo>
                  <a:lnTo>
                    <a:pt x="685" y="529"/>
                  </a:lnTo>
                  <a:lnTo>
                    <a:pt x="692" y="561"/>
                  </a:lnTo>
                  <a:lnTo>
                    <a:pt x="703" y="572"/>
                  </a:lnTo>
                  <a:lnTo>
                    <a:pt x="710" y="540"/>
                  </a:lnTo>
                  <a:lnTo>
                    <a:pt x="716" y="491"/>
                  </a:lnTo>
                  <a:lnTo>
                    <a:pt x="730" y="478"/>
                  </a:lnTo>
                  <a:lnTo>
                    <a:pt x="730" y="460"/>
                  </a:lnTo>
                  <a:lnTo>
                    <a:pt x="730" y="453"/>
                  </a:lnTo>
                  <a:lnTo>
                    <a:pt x="743" y="443"/>
                  </a:lnTo>
                  <a:lnTo>
                    <a:pt x="755" y="425"/>
                  </a:lnTo>
                  <a:lnTo>
                    <a:pt x="755" y="385"/>
                  </a:lnTo>
                  <a:lnTo>
                    <a:pt x="755" y="368"/>
                  </a:lnTo>
                  <a:lnTo>
                    <a:pt x="755" y="347"/>
                  </a:lnTo>
                  <a:lnTo>
                    <a:pt x="774" y="330"/>
                  </a:lnTo>
                  <a:lnTo>
                    <a:pt x="780" y="343"/>
                  </a:lnTo>
                  <a:lnTo>
                    <a:pt x="774" y="361"/>
                  </a:lnTo>
                  <a:lnTo>
                    <a:pt x="774" y="361"/>
                  </a:lnTo>
                  <a:lnTo>
                    <a:pt x="770" y="367"/>
                  </a:lnTo>
                  <a:lnTo>
                    <a:pt x="767" y="371"/>
                  </a:lnTo>
                  <a:lnTo>
                    <a:pt x="767" y="373"/>
                  </a:lnTo>
                  <a:lnTo>
                    <a:pt x="767" y="373"/>
                  </a:lnTo>
                  <a:lnTo>
                    <a:pt x="770" y="376"/>
                  </a:lnTo>
                  <a:lnTo>
                    <a:pt x="774" y="379"/>
                  </a:lnTo>
                  <a:lnTo>
                    <a:pt x="780" y="382"/>
                  </a:lnTo>
                  <a:lnTo>
                    <a:pt x="789" y="360"/>
                  </a:lnTo>
                  <a:lnTo>
                    <a:pt x="789" y="315"/>
                  </a:lnTo>
                  <a:lnTo>
                    <a:pt x="785" y="253"/>
                  </a:lnTo>
                  <a:lnTo>
                    <a:pt x="785" y="253"/>
                  </a:lnTo>
                  <a:lnTo>
                    <a:pt x="687" y="267"/>
                  </a:lnTo>
                  <a:lnTo>
                    <a:pt x="623" y="0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FF27C60F-5FCF-9C4B-8132-DF050F3E2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3249" y="2913448"/>
              <a:ext cx="478700" cy="499718"/>
            </a:xfrm>
            <a:custGeom>
              <a:avLst/>
              <a:gdLst/>
              <a:ahLst/>
              <a:cxnLst>
                <a:cxn ang="0">
                  <a:pos x="128" y="753"/>
                </a:cxn>
                <a:cxn ang="0">
                  <a:pos x="171" y="793"/>
                </a:cxn>
                <a:cxn ang="0">
                  <a:pos x="207" y="808"/>
                </a:cxn>
                <a:cxn ang="0">
                  <a:pos x="263" y="785"/>
                </a:cxn>
                <a:cxn ang="0">
                  <a:pos x="354" y="744"/>
                </a:cxn>
                <a:cxn ang="0">
                  <a:pos x="431" y="689"/>
                </a:cxn>
                <a:cxn ang="0">
                  <a:pos x="431" y="621"/>
                </a:cxn>
                <a:cxn ang="0">
                  <a:pos x="478" y="546"/>
                </a:cxn>
                <a:cxn ang="0">
                  <a:pos x="497" y="442"/>
                </a:cxn>
                <a:cxn ang="0">
                  <a:pos x="548" y="467"/>
                </a:cxn>
                <a:cxn ang="0">
                  <a:pos x="568" y="457"/>
                </a:cxn>
                <a:cxn ang="0">
                  <a:pos x="593" y="393"/>
                </a:cxn>
                <a:cxn ang="0">
                  <a:pos x="605" y="370"/>
                </a:cxn>
                <a:cxn ang="0">
                  <a:pos x="626" y="382"/>
                </a:cxn>
                <a:cxn ang="0">
                  <a:pos x="671" y="318"/>
                </a:cxn>
                <a:cxn ang="0">
                  <a:pos x="690" y="261"/>
                </a:cxn>
                <a:cxn ang="0">
                  <a:pos x="744" y="245"/>
                </a:cxn>
                <a:cxn ang="0">
                  <a:pos x="786" y="260"/>
                </a:cxn>
                <a:cxn ang="0">
                  <a:pos x="811" y="239"/>
                </a:cxn>
                <a:cxn ang="0">
                  <a:pos x="797" y="203"/>
                </a:cxn>
                <a:cxn ang="0">
                  <a:pos x="711" y="157"/>
                </a:cxn>
                <a:cxn ang="0">
                  <a:pos x="657" y="175"/>
                </a:cxn>
                <a:cxn ang="0">
                  <a:pos x="622" y="189"/>
                </a:cxn>
                <a:cxn ang="0">
                  <a:pos x="585" y="224"/>
                </a:cxn>
                <a:cxn ang="0">
                  <a:pos x="517" y="277"/>
                </a:cxn>
                <a:cxn ang="0">
                  <a:pos x="485" y="184"/>
                </a:cxn>
                <a:cxn ang="0">
                  <a:pos x="276" y="0"/>
                </a:cxn>
                <a:cxn ang="0">
                  <a:pos x="254" y="20"/>
                </a:cxn>
                <a:cxn ang="0">
                  <a:pos x="265" y="46"/>
                </a:cxn>
                <a:cxn ang="0">
                  <a:pos x="265" y="111"/>
                </a:cxn>
                <a:cxn ang="0">
                  <a:pos x="254" y="160"/>
                </a:cxn>
                <a:cxn ang="0">
                  <a:pos x="250" y="221"/>
                </a:cxn>
                <a:cxn ang="0">
                  <a:pos x="200" y="286"/>
                </a:cxn>
                <a:cxn ang="0">
                  <a:pos x="152" y="307"/>
                </a:cxn>
                <a:cxn ang="0">
                  <a:pos x="114" y="363"/>
                </a:cxn>
                <a:cxn ang="0">
                  <a:pos x="99" y="421"/>
                </a:cxn>
                <a:cxn ang="0">
                  <a:pos x="61" y="421"/>
                </a:cxn>
                <a:cxn ang="0">
                  <a:pos x="52" y="503"/>
                </a:cxn>
                <a:cxn ang="0">
                  <a:pos x="16" y="544"/>
                </a:cxn>
                <a:cxn ang="0">
                  <a:pos x="11" y="632"/>
                </a:cxn>
                <a:cxn ang="0">
                  <a:pos x="54" y="700"/>
                </a:cxn>
                <a:cxn ang="0">
                  <a:pos x="107" y="761"/>
                </a:cxn>
                <a:cxn ang="0">
                  <a:pos x="117" y="753"/>
                </a:cxn>
              </a:cxnLst>
              <a:rect l="0" t="0" r="r" b="b"/>
              <a:pathLst>
                <a:path w="811" h="809">
                  <a:moveTo>
                    <a:pt x="117" y="753"/>
                  </a:moveTo>
                  <a:lnTo>
                    <a:pt x="128" y="753"/>
                  </a:lnTo>
                  <a:lnTo>
                    <a:pt x="135" y="768"/>
                  </a:lnTo>
                  <a:lnTo>
                    <a:pt x="171" y="793"/>
                  </a:lnTo>
                  <a:lnTo>
                    <a:pt x="197" y="809"/>
                  </a:lnTo>
                  <a:lnTo>
                    <a:pt x="207" y="808"/>
                  </a:lnTo>
                  <a:lnTo>
                    <a:pt x="242" y="772"/>
                  </a:lnTo>
                  <a:lnTo>
                    <a:pt x="263" y="785"/>
                  </a:lnTo>
                  <a:lnTo>
                    <a:pt x="308" y="773"/>
                  </a:lnTo>
                  <a:lnTo>
                    <a:pt x="354" y="744"/>
                  </a:lnTo>
                  <a:lnTo>
                    <a:pt x="411" y="703"/>
                  </a:lnTo>
                  <a:lnTo>
                    <a:pt x="431" y="689"/>
                  </a:lnTo>
                  <a:lnTo>
                    <a:pt x="426" y="650"/>
                  </a:lnTo>
                  <a:lnTo>
                    <a:pt x="431" y="621"/>
                  </a:lnTo>
                  <a:lnTo>
                    <a:pt x="457" y="593"/>
                  </a:lnTo>
                  <a:lnTo>
                    <a:pt x="478" y="546"/>
                  </a:lnTo>
                  <a:lnTo>
                    <a:pt x="493" y="481"/>
                  </a:lnTo>
                  <a:lnTo>
                    <a:pt x="497" y="442"/>
                  </a:lnTo>
                  <a:lnTo>
                    <a:pt x="521" y="456"/>
                  </a:lnTo>
                  <a:lnTo>
                    <a:pt x="548" y="467"/>
                  </a:lnTo>
                  <a:lnTo>
                    <a:pt x="560" y="469"/>
                  </a:lnTo>
                  <a:lnTo>
                    <a:pt x="568" y="457"/>
                  </a:lnTo>
                  <a:lnTo>
                    <a:pt x="582" y="415"/>
                  </a:lnTo>
                  <a:lnTo>
                    <a:pt x="593" y="393"/>
                  </a:lnTo>
                  <a:lnTo>
                    <a:pt x="601" y="370"/>
                  </a:lnTo>
                  <a:lnTo>
                    <a:pt x="605" y="370"/>
                  </a:lnTo>
                  <a:lnTo>
                    <a:pt x="618" y="376"/>
                  </a:lnTo>
                  <a:lnTo>
                    <a:pt x="626" y="382"/>
                  </a:lnTo>
                  <a:lnTo>
                    <a:pt x="654" y="333"/>
                  </a:lnTo>
                  <a:lnTo>
                    <a:pt x="671" y="318"/>
                  </a:lnTo>
                  <a:lnTo>
                    <a:pt x="682" y="299"/>
                  </a:lnTo>
                  <a:lnTo>
                    <a:pt x="690" y="261"/>
                  </a:lnTo>
                  <a:lnTo>
                    <a:pt x="693" y="214"/>
                  </a:lnTo>
                  <a:lnTo>
                    <a:pt x="744" y="245"/>
                  </a:lnTo>
                  <a:lnTo>
                    <a:pt x="769" y="260"/>
                  </a:lnTo>
                  <a:lnTo>
                    <a:pt x="786" y="260"/>
                  </a:lnTo>
                  <a:lnTo>
                    <a:pt x="800" y="243"/>
                  </a:lnTo>
                  <a:lnTo>
                    <a:pt x="811" y="239"/>
                  </a:lnTo>
                  <a:lnTo>
                    <a:pt x="811" y="239"/>
                  </a:lnTo>
                  <a:lnTo>
                    <a:pt x="797" y="203"/>
                  </a:lnTo>
                  <a:lnTo>
                    <a:pt x="775" y="174"/>
                  </a:lnTo>
                  <a:lnTo>
                    <a:pt x="711" y="157"/>
                  </a:lnTo>
                  <a:lnTo>
                    <a:pt x="675" y="174"/>
                  </a:lnTo>
                  <a:lnTo>
                    <a:pt x="657" y="175"/>
                  </a:lnTo>
                  <a:lnTo>
                    <a:pt x="629" y="197"/>
                  </a:lnTo>
                  <a:lnTo>
                    <a:pt x="622" y="189"/>
                  </a:lnTo>
                  <a:lnTo>
                    <a:pt x="611" y="189"/>
                  </a:lnTo>
                  <a:lnTo>
                    <a:pt x="585" y="224"/>
                  </a:lnTo>
                  <a:lnTo>
                    <a:pt x="557" y="227"/>
                  </a:lnTo>
                  <a:lnTo>
                    <a:pt x="517" y="277"/>
                  </a:lnTo>
                  <a:lnTo>
                    <a:pt x="496" y="277"/>
                  </a:lnTo>
                  <a:lnTo>
                    <a:pt x="485" y="184"/>
                  </a:lnTo>
                  <a:lnTo>
                    <a:pt x="311" y="214"/>
                  </a:lnTo>
                  <a:lnTo>
                    <a:pt x="276" y="0"/>
                  </a:lnTo>
                  <a:lnTo>
                    <a:pt x="265" y="7"/>
                  </a:lnTo>
                  <a:lnTo>
                    <a:pt x="254" y="20"/>
                  </a:lnTo>
                  <a:lnTo>
                    <a:pt x="265" y="36"/>
                  </a:lnTo>
                  <a:lnTo>
                    <a:pt x="265" y="46"/>
                  </a:lnTo>
                  <a:lnTo>
                    <a:pt x="265" y="86"/>
                  </a:lnTo>
                  <a:lnTo>
                    <a:pt x="265" y="111"/>
                  </a:lnTo>
                  <a:lnTo>
                    <a:pt x="254" y="129"/>
                  </a:lnTo>
                  <a:lnTo>
                    <a:pt x="254" y="160"/>
                  </a:lnTo>
                  <a:lnTo>
                    <a:pt x="250" y="200"/>
                  </a:lnTo>
                  <a:lnTo>
                    <a:pt x="250" y="221"/>
                  </a:lnTo>
                  <a:lnTo>
                    <a:pt x="240" y="245"/>
                  </a:lnTo>
                  <a:lnTo>
                    <a:pt x="200" y="286"/>
                  </a:lnTo>
                  <a:lnTo>
                    <a:pt x="181" y="307"/>
                  </a:lnTo>
                  <a:lnTo>
                    <a:pt x="152" y="307"/>
                  </a:lnTo>
                  <a:lnTo>
                    <a:pt x="127" y="340"/>
                  </a:lnTo>
                  <a:lnTo>
                    <a:pt x="114" y="363"/>
                  </a:lnTo>
                  <a:lnTo>
                    <a:pt x="107" y="414"/>
                  </a:lnTo>
                  <a:lnTo>
                    <a:pt x="99" y="421"/>
                  </a:lnTo>
                  <a:lnTo>
                    <a:pt x="82" y="410"/>
                  </a:lnTo>
                  <a:lnTo>
                    <a:pt x="61" y="421"/>
                  </a:lnTo>
                  <a:lnTo>
                    <a:pt x="52" y="481"/>
                  </a:lnTo>
                  <a:lnTo>
                    <a:pt x="52" y="503"/>
                  </a:lnTo>
                  <a:lnTo>
                    <a:pt x="38" y="518"/>
                  </a:lnTo>
                  <a:lnTo>
                    <a:pt x="16" y="544"/>
                  </a:lnTo>
                  <a:lnTo>
                    <a:pt x="0" y="561"/>
                  </a:lnTo>
                  <a:lnTo>
                    <a:pt x="11" y="632"/>
                  </a:lnTo>
                  <a:lnTo>
                    <a:pt x="28" y="664"/>
                  </a:lnTo>
                  <a:lnTo>
                    <a:pt x="54" y="700"/>
                  </a:lnTo>
                  <a:lnTo>
                    <a:pt x="81" y="729"/>
                  </a:lnTo>
                  <a:lnTo>
                    <a:pt x="107" y="761"/>
                  </a:lnTo>
                  <a:lnTo>
                    <a:pt x="109" y="760"/>
                  </a:lnTo>
                  <a:lnTo>
                    <a:pt x="117" y="75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E8BABAB3-62C4-9A42-A788-76D846FCB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5837" y="3179965"/>
              <a:ext cx="771238" cy="412730"/>
            </a:xfrm>
            <a:custGeom>
              <a:avLst/>
              <a:gdLst/>
              <a:ahLst/>
              <a:cxnLst>
                <a:cxn ang="0">
                  <a:pos x="1141" y="501"/>
                </a:cxn>
                <a:cxn ang="0">
                  <a:pos x="1174" y="483"/>
                </a:cxn>
                <a:cxn ang="0">
                  <a:pos x="1212" y="409"/>
                </a:cxn>
                <a:cxn ang="0">
                  <a:pos x="1293" y="354"/>
                </a:cxn>
                <a:cxn ang="0">
                  <a:pos x="1277" y="298"/>
                </a:cxn>
                <a:cxn ang="0">
                  <a:pos x="1224" y="233"/>
                </a:cxn>
                <a:cxn ang="0">
                  <a:pos x="1196" y="130"/>
                </a:cxn>
                <a:cxn ang="0">
                  <a:pos x="1185" y="119"/>
                </a:cxn>
                <a:cxn ang="0">
                  <a:pos x="1137" y="75"/>
                </a:cxn>
                <a:cxn ang="0">
                  <a:pos x="1117" y="58"/>
                </a:cxn>
                <a:cxn ang="0">
                  <a:pos x="1096" y="80"/>
                </a:cxn>
                <a:cxn ang="0">
                  <a:pos x="1056" y="95"/>
                </a:cxn>
                <a:cxn ang="0">
                  <a:pos x="1013" y="76"/>
                </a:cxn>
                <a:cxn ang="0">
                  <a:pos x="999" y="90"/>
                </a:cxn>
                <a:cxn ang="0">
                  <a:pos x="980" y="104"/>
                </a:cxn>
                <a:cxn ang="0">
                  <a:pos x="959" y="81"/>
                </a:cxn>
                <a:cxn ang="0">
                  <a:pos x="915" y="75"/>
                </a:cxn>
                <a:cxn ang="0">
                  <a:pos x="895" y="43"/>
                </a:cxn>
                <a:cxn ang="0">
                  <a:pos x="848" y="0"/>
                </a:cxn>
                <a:cxn ang="0">
                  <a:pos x="817" y="16"/>
                </a:cxn>
                <a:cxn ang="0">
                  <a:pos x="773" y="12"/>
                </a:cxn>
                <a:cxn ang="0">
                  <a:pos x="792" y="43"/>
                </a:cxn>
                <a:cxn ang="0">
                  <a:pos x="792" y="84"/>
                </a:cxn>
                <a:cxn ang="0">
                  <a:pos x="759" y="93"/>
                </a:cxn>
                <a:cxn ang="0">
                  <a:pos x="690" y="111"/>
                </a:cxn>
                <a:cxn ang="0">
                  <a:pos x="687" y="129"/>
                </a:cxn>
                <a:cxn ang="0">
                  <a:pos x="683" y="161"/>
                </a:cxn>
                <a:cxn ang="0">
                  <a:pos x="661" y="202"/>
                </a:cxn>
                <a:cxn ang="0">
                  <a:pos x="634" y="219"/>
                </a:cxn>
                <a:cxn ang="0">
                  <a:pos x="616" y="262"/>
                </a:cxn>
                <a:cxn ang="0">
                  <a:pos x="575" y="286"/>
                </a:cxn>
                <a:cxn ang="0">
                  <a:pos x="551" y="265"/>
                </a:cxn>
                <a:cxn ang="0">
                  <a:pos x="533" y="247"/>
                </a:cxn>
                <a:cxn ang="0">
                  <a:pos x="516" y="284"/>
                </a:cxn>
                <a:cxn ang="0">
                  <a:pos x="507" y="320"/>
                </a:cxn>
                <a:cxn ang="0">
                  <a:pos x="472" y="301"/>
                </a:cxn>
                <a:cxn ang="0">
                  <a:pos x="440" y="312"/>
                </a:cxn>
                <a:cxn ang="0">
                  <a:pos x="422" y="338"/>
                </a:cxn>
                <a:cxn ang="0">
                  <a:pos x="394" y="329"/>
                </a:cxn>
                <a:cxn ang="0">
                  <a:pos x="348" y="316"/>
                </a:cxn>
                <a:cxn ang="0">
                  <a:pos x="315" y="334"/>
                </a:cxn>
                <a:cxn ang="0">
                  <a:pos x="269" y="362"/>
                </a:cxn>
                <a:cxn ang="0">
                  <a:pos x="237" y="372"/>
                </a:cxn>
                <a:cxn ang="0">
                  <a:pos x="236" y="401"/>
                </a:cxn>
                <a:cxn ang="0">
                  <a:pos x="247" y="427"/>
                </a:cxn>
                <a:cxn ang="0">
                  <a:pos x="197" y="448"/>
                </a:cxn>
                <a:cxn ang="0">
                  <a:pos x="186" y="485"/>
                </a:cxn>
                <a:cxn ang="0">
                  <a:pos x="185" y="517"/>
                </a:cxn>
                <a:cxn ang="0">
                  <a:pos x="153" y="517"/>
                </a:cxn>
                <a:cxn ang="0">
                  <a:pos x="104" y="494"/>
                </a:cxn>
                <a:cxn ang="0">
                  <a:pos x="78" y="509"/>
                </a:cxn>
                <a:cxn ang="0">
                  <a:pos x="57" y="537"/>
                </a:cxn>
                <a:cxn ang="0">
                  <a:pos x="78" y="564"/>
                </a:cxn>
                <a:cxn ang="0">
                  <a:pos x="78" y="592"/>
                </a:cxn>
                <a:cxn ang="0">
                  <a:pos x="68" y="631"/>
                </a:cxn>
                <a:cxn ang="0">
                  <a:pos x="39" y="635"/>
                </a:cxn>
                <a:cxn ang="0">
                  <a:pos x="25" y="646"/>
                </a:cxn>
                <a:cxn ang="0">
                  <a:pos x="4" y="646"/>
                </a:cxn>
                <a:cxn ang="0">
                  <a:pos x="0" y="664"/>
                </a:cxn>
                <a:cxn ang="0">
                  <a:pos x="13" y="664"/>
                </a:cxn>
                <a:cxn ang="0">
                  <a:pos x="278" y="613"/>
                </a:cxn>
                <a:cxn ang="0">
                  <a:pos x="1056" y="555"/>
                </a:cxn>
                <a:cxn ang="0">
                  <a:pos x="1110" y="523"/>
                </a:cxn>
              </a:cxnLst>
              <a:rect l="0" t="0" r="r" b="b"/>
              <a:pathLst>
                <a:path w="1303" h="670">
                  <a:moveTo>
                    <a:pt x="1110" y="523"/>
                  </a:moveTo>
                  <a:lnTo>
                    <a:pt x="1141" y="501"/>
                  </a:lnTo>
                  <a:lnTo>
                    <a:pt x="1156" y="487"/>
                  </a:lnTo>
                  <a:lnTo>
                    <a:pt x="1174" y="483"/>
                  </a:lnTo>
                  <a:lnTo>
                    <a:pt x="1195" y="435"/>
                  </a:lnTo>
                  <a:lnTo>
                    <a:pt x="1212" y="409"/>
                  </a:lnTo>
                  <a:lnTo>
                    <a:pt x="1267" y="385"/>
                  </a:lnTo>
                  <a:lnTo>
                    <a:pt x="1293" y="354"/>
                  </a:lnTo>
                  <a:lnTo>
                    <a:pt x="1303" y="330"/>
                  </a:lnTo>
                  <a:lnTo>
                    <a:pt x="1277" y="298"/>
                  </a:lnTo>
                  <a:lnTo>
                    <a:pt x="1250" y="269"/>
                  </a:lnTo>
                  <a:lnTo>
                    <a:pt x="1224" y="233"/>
                  </a:lnTo>
                  <a:lnTo>
                    <a:pt x="1207" y="201"/>
                  </a:lnTo>
                  <a:lnTo>
                    <a:pt x="1196" y="130"/>
                  </a:lnTo>
                  <a:lnTo>
                    <a:pt x="1199" y="127"/>
                  </a:lnTo>
                  <a:lnTo>
                    <a:pt x="1185" y="119"/>
                  </a:lnTo>
                  <a:lnTo>
                    <a:pt x="1159" y="101"/>
                  </a:lnTo>
                  <a:lnTo>
                    <a:pt x="1137" y="75"/>
                  </a:lnTo>
                  <a:lnTo>
                    <a:pt x="1124" y="55"/>
                  </a:lnTo>
                  <a:lnTo>
                    <a:pt x="1117" y="58"/>
                  </a:lnTo>
                  <a:lnTo>
                    <a:pt x="1105" y="68"/>
                  </a:lnTo>
                  <a:lnTo>
                    <a:pt x="1096" y="80"/>
                  </a:lnTo>
                  <a:lnTo>
                    <a:pt x="1087" y="87"/>
                  </a:lnTo>
                  <a:lnTo>
                    <a:pt x="1056" y="95"/>
                  </a:lnTo>
                  <a:lnTo>
                    <a:pt x="1030" y="83"/>
                  </a:lnTo>
                  <a:lnTo>
                    <a:pt x="1013" y="76"/>
                  </a:lnTo>
                  <a:lnTo>
                    <a:pt x="1008" y="77"/>
                  </a:lnTo>
                  <a:lnTo>
                    <a:pt x="999" y="90"/>
                  </a:lnTo>
                  <a:lnTo>
                    <a:pt x="992" y="97"/>
                  </a:lnTo>
                  <a:lnTo>
                    <a:pt x="980" y="104"/>
                  </a:lnTo>
                  <a:lnTo>
                    <a:pt x="973" y="88"/>
                  </a:lnTo>
                  <a:lnTo>
                    <a:pt x="959" y="81"/>
                  </a:lnTo>
                  <a:lnTo>
                    <a:pt x="942" y="77"/>
                  </a:lnTo>
                  <a:lnTo>
                    <a:pt x="915" y="75"/>
                  </a:lnTo>
                  <a:lnTo>
                    <a:pt x="904" y="62"/>
                  </a:lnTo>
                  <a:lnTo>
                    <a:pt x="895" y="43"/>
                  </a:lnTo>
                  <a:lnTo>
                    <a:pt x="872" y="22"/>
                  </a:lnTo>
                  <a:lnTo>
                    <a:pt x="848" y="0"/>
                  </a:lnTo>
                  <a:lnTo>
                    <a:pt x="841" y="7"/>
                  </a:lnTo>
                  <a:lnTo>
                    <a:pt x="817" y="16"/>
                  </a:lnTo>
                  <a:lnTo>
                    <a:pt x="788" y="7"/>
                  </a:lnTo>
                  <a:lnTo>
                    <a:pt x="773" y="12"/>
                  </a:lnTo>
                  <a:lnTo>
                    <a:pt x="781" y="30"/>
                  </a:lnTo>
                  <a:lnTo>
                    <a:pt x="792" y="43"/>
                  </a:lnTo>
                  <a:lnTo>
                    <a:pt x="786" y="52"/>
                  </a:lnTo>
                  <a:lnTo>
                    <a:pt x="792" y="84"/>
                  </a:lnTo>
                  <a:lnTo>
                    <a:pt x="783" y="93"/>
                  </a:lnTo>
                  <a:lnTo>
                    <a:pt x="759" y="93"/>
                  </a:lnTo>
                  <a:lnTo>
                    <a:pt x="740" y="105"/>
                  </a:lnTo>
                  <a:lnTo>
                    <a:pt x="690" y="111"/>
                  </a:lnTo>
                  <a:lnTo>
                    <a:pt x="687" y="118"/>
                  </a:lnTo>
                  <a:lnTo>
                    <a:pt x="687" y="129"/>
                  </a:lnTo>
                  <a:lnTo>
                    <a:pt x="683" y="140"/>
                  </a:lnTo>
                  <a:lnTo>
                    <a:pt x="683" y="161"/>
                  </a:lnTo>
                  <a:lnTo>
                    <a:pt x="673" y="180"/>
                  </a:lnTo>
                  <a:lnTo>
                    <a:pt x="661" y="202"/>
                  </a:lnTo>
                  <a:lnTo>
                    <a:pt x="651" y="215"/>
                  </a:lnTo>
                  <a:lnTo>
                    <a:pt x="634" y="219"/>
                  </a:lnTo>
                  <a:lnTo>
                    <a:pt x="619" y="242"/>
                  </a:lnTo>
                  <a:lnTo>
                    <a:pt x="616" y="262"/>
                  </a:lnTo>
                  <a:lnTo>
                    <a:pt x="608" y="281"/>
                  </a:lnTo>
                  <a:lnTo>
                    <a:pt x="575" y="286"/>
                  </a:lnTo>
                  <a:lnTo>
                    <a:pt x="564" y="284"/>
                  </a:lnTo>
                  <a:lnTo>
                    <a:pt x="551" y="265"/>
                  </a:lnTo>
                  <a:lnTo>
                    <a:pt x="541" y="247"/>
                  </a:lnTo>
                  <a:lnTo>
                    <a:pt x="533" y="247"/>
                  </a:lnTo>
                  <a:lnTo>
                    <a:pt x="527" y="265"/>
                  </a:lnTo>
                  <a:lnTo>
                    <a:pt x="516" y="284"/>
                  </a:lnTo>
                  <a:lnTo>
                    <a:pt x="511" y="301"/>
                  </a:lnTo>
                  <a:lnTo>
                    <a:pt x="507" y="320"/>
                  </a:lnTo>
                  <a:lnTo>
                    <a:pt x="487" y="317"/>
                  </a:lnTo>
                  <a:lnTo>
                    <a:pt x="472" y="301"/>
                  </a:lnTo>
                  <a:lnTo>
                    <a:pt x="454" y="301"/>
                  </a:lnTo>
                  <a:lnTo>
                    <a:pt x="440" y="312"/>
                  </a:lnTo>
                  <a:lnTo>
                    <a:pt x="422" y="316"/>
                  </a:lnTo>
                  <a:lnTo>
                    <a:pt x="422" y="338"/>
                  </a:lnTo>
                  <a:lnTo>
                    <a:pt x="411" y="345"/>
                  </a:lnTo>
                  <a:lnTo>
                    <a:pt x="394" y="329"/>
                  </a:lnTo>
                  <a:lnTo>
                    <a:pt x="373" y="316"/>
                  </a:lnTo>
                  <a:lnTo>
                    <a:pt x="348" y="316"/>
                  </a:lnTo>
                  <a:lnTo>
                    <a:pt x="330" y="316"/>
                  </a:lnTo>
                  <a:lnTo>
                    <a:pt x="315" y="334"/>
                  </a:lnTo>
                  <a:lnTo>
                    <a:pt x="273" y="337"/>
                  </a:lnTo>
                  <a:lnTo>
                    <a:pt x="269" y="362"/>
                  </a:lnTo>
                  <a:lnTo>
                    <a:pt x="253" y="362"/>
                  </a:lnTo>
                  <a:lnTo>
                    <a:pt x="237" y="372"/>
                  </a:lnTo>
                  <a:lnTo>
                    <a:pt x="233" y="388"/>
                  </a:lnTo>
                  <a:lnTo>
                    <a:pt x="236" y="401"/>
                  </a:lnTo>
                  <a:lnTo>
                    <a:pt x="242" y="413"/>
                  </a:lnTo>
                  <a:lnTo>
                    <a:pt x="247" y="427"/>
                  </a:lnTo>
                  <a:lnTo>
                    <a:pt x="230" y="435"/>
                  </a:lnTo>
                  <a:lnTo>
                    <a:pt x="197" y="448"/>
                  </a:lnTo>
                  <a:lnTo>
                    <a:pt x="183" y="462"/>
                  </a:lnTo>
                  <a:lnTo>
                    <a:pt x="186" y="485"/>
                  </a:lnTo>
                  <a:lnTo>
                    <a:pt x="193" y="510"/>
                  </a:lnTo>
                  <a:lnTo>
                    <a:pt x="185" y="517"/>
                  </a:lnTo>
                  <a:lnTo>
                    <a:pt x="167" y="517"/>
                  </a:lnTo>
                  <a:lnTo>
                    <a:pt x="153" y="517"/>
                  </a:lnTo>
                  <a:lnTo>
                    <a:pt x="129" y="502"/>
                  </a:lnTo>
                  <a:lnTo>
                    <a:pt x="104" y="494"/>
                  </a:lnTo>
                  <a:lnTo>
                    <a:pt x="94" y="498"/>
                  </a:lnTo>
                  <a:lnTo>
                    <a:pt x="78" y="509"/>
                  </a:lnTo>
                  <a:lnTo>
                    <a:pt x="65" y="517"/>
                  </a:lnTo>
                  <a:lnTo>
                    <a:pt x="57" y="537"/>
                  </a:lnTo>
                  <a:lnTo>
                    <a:pt x="58" y="548"/>
                  </a:lnTo>
                  <a:lnTo>
                    <a:pt x="78" y="564"/>
                  </a:lnTo>
                  <a:lnTo>
                    <a:pt x="78" y="571"/>
                  </a:lnTo>
                  <a:lnTo>
                    <a:pt x="78" y="592"/>
                  </a:lnTo>
                  <a:lnTo>
                    <a:pt x="78" y="620"/>
                  </a:lnTo>
                  <a:lnTo>
                    <a:pt x="68" y="631"/>
                  </a:lnTo>
                  <a:lnTo>
                    <a:pt x="56" y="635"/>
                  </a:lnTo>
                  <a:lnTo>
                    <a:pt x="39" y="635"/>
                  </a:lnTo>
                  <a:lnTo>
                    <a:pt x="32" y="641"/>
                  </a:lnTo>
                  <a:lnTo>
                    <a:pt x="25" y="646"/>
                  </a:lnTo>
                  <a:lnTo>
                    <a:pt x="21" y="646"/>
                  </a:lnTo>
                  <a:lnTo>
                    <a:pt x="4" y="646"/>
                  </a:lnTo>
                  <a:lnTo>
                    <a:pt x="0" y="653"/>
                  </a:lnTo>
                  <a:lnTo>
                    <a:pt x="0" y="664"/>
                  </a:lnTo>
                  <a:lnTo>
                    <a:pt x="4" y="670"/>
                  </a:lnTo>
                  <a:lnTo>
                    <a:pt x="13" y="664"/>
                  </a:lnTo>
                  <a:lnTo>
                    <a:pt x="285" y="660"/>
                  </a:lnTo>
                  <a:lnTo>
                    <a:pt x="278" y="613"/>
                  </a:lnTo>
                  <a:lnTo>
                    <a:pt x="788" y="583"/>
                  </a:lnTo>
                  <a:lnTo>
                    <a:pt x="1056" y="555"/>
                  </a:lnTo>
                  <a:lnTo>
                    <a:pt x="1089" y="537"/>
                  </a:lnTo>
                  <a:lnTo>
                    <a:pt x="1110" y="52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E049B5B4-34A7-FB4A-A8EE-DDE408538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3386" y="3035601"/>
              <a:ext cx="698548" cy="634827"/>
            </a:xfrm>
            <a:custGeom>
              <a:avLst/>
              <a:gdLst/>
              <a:ahLst/>
              <a:cxnLst>
                <a:cxn ang="0">
                  <a:pos x="1106" y="888"/>
                </a:cxn>
                <a:cxn ang="0">
                  <a:pos x="1127" y="881"/>
                </a:cxn>
                <a:cxn ang="0">
                  <a:pos x="1138" y="876"/>
                </a:cxn>
                <a:cxn ang="0">
                  <a:pos x="1162" y="870"/>
                </a:cxn>
                <a:cxn ang="0">
                  <a:pos x="1184" y="855"/>
                </a:cxn>
                <a:cxn ang="0">
                  <a:pos x="1184" y="806"/>
                </a:cxn>
                <a:cxn ang="0">
                  <a:pos x="1164" y="783"/>
                </a:cxn>
                <a:cxn ang="0">
                  <a:pos x="1171" y="752"/>
                </a:cxn>
                <a:cxn ang="0">
                  <a:pos x="1134" y="774"/>
                </a:cxn>
                <a:cxn ang="0">
                  <a:pos x="1106" y="726"/>
                </a:cxn>
                <a:cxn ang="0">
                  <a:pos x="1116" y="680"/>
                </a:cxn>
                <a:cxn ang="0">
                  <a:pos x="1080" y="609"/>
                </a:cxn>
                <a:cxn ang="0">
                  <a:pos x="1006" y="577"/>
                </a:cxn>
                <a:cxn ang="0">
                  <a:pos x="942" y="523"/>
                </a:cxn>
                <a:cxn ang="0">
                  <a:pos x="949" y="468"/>
                </a:cxn>
                <a:cxn ang="0">
                  <a:pos x="960" y="423"/>
                </a:cxn>
                <a:cxn ang="0">
                  <a:pos x="960" y="372"/>
                </a:cxn>
                <a:cxn ang="0">
                  <a:pos x="912" y="354"/>
                </a:cxn>
                <a:cxn ang="0">
                  <a:pos x="888" y="380"/>
                </a:cxn>
                <a:cxn ang="0">
                  <a:pos x="869" y="311"/>
                </a:cxn>
                <a:cxn ang="0">
                  <a:pos x="758" y="211"/>
                </a:cxn>
                <a:cxn ang="0">
                  <a:pos x="729" y="106"/>
                </a:cxn>
                <a:cxn ang="0">
                  <a:pos x="734" y="50"/>
                </a:cxn>
                <a:cxn ang="0">
                  <a:pos x="0" y="10"/>
                </a:cxn>
                <a:cxn ang="0">
                  <a:pos x="18" y="29"/>
                </a:cxn>
                <a:cxn ang="0">
                  <a:pos x="17" y="64"/>
                </a:cxn>
                <a:cxn ang="0">
                  <a:pos x="22" y="76"/>
                </a:cxn>
                <a:cxn ang="0">
                  <a:pos x="25" y="79"/>
                </a:cxn>
                <a:cxn ang="0">
                  <a:pos x="40" y="86"/>
                </a:cxn>
                <a:cxn ang="0">
                  <a:pos x="58" y="117"/>
                </a:cxn>
                <a:cxn ang="0">
                  <a:pos x="65" y="135"/>
                </a:cxn>
                <a:cxn ang="0">
                  <a:pos x="94" y="182"/>
                </a:cxn>
                <a:cxn ang="0">
                  <a:pos x="146" y="182"/>
                </a:cxn>
                <a:cxn ang="0">
                  <a:pos x="129" y="233"/>
                </a:cxn>
                <a:cxn ang="0">
                  <a:pos x="146" y="283"/>
                </a:cxn>
                <a:cxn ang="0">
                  <a:pos x="168" y="323"/>
                </a:cxn>
                <a:cxn ang="0">
                  <a:pos x="196" y="823"/>
                </a:cxn>
                <a:cxn ang="0">
                  <a:pos x="1002" y="917"/>
                </a:cxn>
                <a:cxn ang="0">
                  <a:pos x="955" y="1030"/>
                </a:cxn>
                <a:cxn ang="0">
                  <a:pos x="1091" y="1006"/>
                </a:cxn>
                <a:cxn ang="0">
                  <a:pos x="1099" y="995"/>
                </a:cxn>
                <a:cxn ang="0">
                  <a:pos x="1106" y="988"/>
                </a:cxn>
                <a:cxn ang="0">
                  <a:pos x="1106" y="984"/>
                </a:cxn>
                <a:cxn ang="0">
                  <a:pos x="1091" y="962"/>
                </a:cxn>
                <a:cxn ang="0">
                  <a:pos x="1106" y="947"/>
                </a:cxn>
                <a:cxn ang="0">
                  <a:pos x="1107" y="917"/>
                </a:cxn>
                <a:cxn ang="0">
                  <a:pos x="1106" y="899"/>
                </a:cxn>
              </a:cxnLst>
              <a:rect l="0" t="0" r="r" b="b"/>
              <a:pathLst>
                <a:path w="1184" h="1030">
                  <a:moveTo>
                    <a:pt x="1106" y="899"/>
                  </a:moveTo>
                  <a:lnTo>
                    <a:pt x="1106" y="888"/>
                  </a:lnTo>
                  <a:lnTo>
                    <a:pt x="1110" y="881"/>
                  </a:lnTo>
                  <a:lnTo>
                    <a:pt x="1127" y="881"/>
                  </a:lnTo>
                  <a:lnTo>
                    <a:pt x="1131" y="881"/>
                  </a:lnTo>
                  <a:lnTo>
                    <a:pt x="1138" y="876"/>
                  </a:lnTo>
                  <a:lnTo>
                    <a:pt x="1145" y="870"/>
                  </a:lnTo>
                  <a:lnTo>
                    <a:pt x="1162" y="870"/>
                  </a:lnTo>
                  <a:lnTo>
                    <a:pt x="1174" y="866"/>
                  </a:lnTo>
                  <a:lnTo>
                    <a:pt x="1184" y="855"/>
                  </a:lnTo>
                  <a:lnTo>
                    <a:pt x="1184" y="827"/>
                  </a:lnTo>
                  <a:lnTo>
                    <a:pt x="1184" y="806"/>
                  </a:lnTo>
                  <a:lnTo>
                    <a:pt x="1184" y="799"/>
                  </a:lnTo>
                  <a:lnTo>
                    <a:pt x="1164" y="783"/>
                  </a:lnTo>
                  <a:lnTo>
                    <a:pt x="1163" y="772"/>
                  </a:lnTo>
                  <a:lnTo>
                    <a:pt x="1171" y="752"/>
                  </a:lnTo>
                  <a:lnTo>
                    <a:pt x="1146" y="752"/>
                  </a:lnTo>
                  <a:lnTo>
                    <a:pt x="1134" y="774"/>
                  </a:lnTo>
                  <a:lnTo>
                    <a:pt x="1134" y="752"/>
                  </a:lnTo>
                  <a:lnTo>
                    <a:pt x="1106" y="726"/>
                  </a:lnTo>
                  <a:lnTo>
                    <a:pt x="1114" y="708"/>
                  </a:lnTo>
                  <a:lnTo>
                    <a:pt x="1116" y="680"/>
                  </a:lnTo>
                  <a:lnTo>
                    <a:pt x="1098" y="632"/>
                  </a:lnTo>
                  <a:lnTo>
                    <a:pt x="1080" y="609"/>
                  </a:lnTo>
                  <a:lnTo>
                    <a:pt x="1021" y="570"/>
                  </a:lnTo>
                  <a:lnTo>
                    <a:pt x="1006" y="577"/>
                  </a:lnTo>
                  <a:lnTo>
                    <a:pt x="971" y="552"/>
                  </a:lnTo>
                  <a:lnTo>
                    <a:pt x="942" y="523"/>
                  </a:lnTo>
                  <a:lnTo>
                    <a:pt x="942" y="497"/>
                  </a:lnTo>
                  <a:lnTo>
                    <a:pt x="949" y="468"/>
                  </a:lnTo>
                  <a:lnTo>
                    <a:pt x="955" y="448"/>
                  </a:lnTo>
                  <a:lnTo>
                    <a:pt x="960" y="423"/>
                  </a:lnTo>
                  <a:lnTo>
                    <a:pt x="973" y="390"/>
                  </a:lnTo>
                  <a:lnTo>
                    <a:pt x="960" y="372"/>
                  </a:lnTo>
                  <a:lnTo>
                    <a:pt x="942" y="354"/>
                  </a:lnTo>
                  <a:lnTo>
                    <a:pt x="912" y="354"/>
                  </a:lnTo>
                  <a:lnTo>
                    <a:pt x="901" y="365"/>
                  </a:lnTo>
                  <a:lnTo>
                    <a:pt x="888" y="380"/>
                  </a:lnTo>
                  <a:lnTo>
                    <a:pt x="869" y="354"/>
                  </a:lnTo>
                  <a:lnTo>
                    <a:pt x="869" y="311"/>
                  </a:lnTo>
                  <a:lnTo>
                    <a:pt x="842" y="280"/>
                  </a:lnTo>
                  <a:lnTo>
                    <a:pt x="758" y="211"/>
                  </a:lnTo>
                  <a:lnTo>
                    <a:pt x="729" y="157"/>
                  </a:lnTo>
                  <a:lnTo>
                    <a:pt x="729" y="106"/>
                  </a:lnTo>
                  <a:lnTo>
                    <a:pt x="729" y="54"/>
                  </a:lnTo>
                  <a:lnTo>
                    <a:pt x="734" y="50"/>
                  </a:lnTo>
                  <a:lnTo>
                    <a:pt x="680" y="0"/>
                  </a:lnTo>
                  <a:lnTo>
                    <a:pt x="0" y="10"/>
                  </a:lnTo>
                  <a:lnTo>
                    <a:pt x="6" y="19"/>
                  </a:lnTo>
                  <a:lnTo>
                    <a:pt x="18" y="29"/>
                  </a:lnTo>
                  <a:lnTo>
                    <a:pt x="22" y="54"/>
                  </a:lnTo>
                  <a:lnTo>
                    <a:pt x="17" y="64"/>
                  </a:lnTo>
                  <a:lnTo>
                    <a:pt x="22" y="76"/>
                  </a:lnTo>
                  <a:lnTo>
                    <a:pt x="22" y="76"/>
                  </a:lnTo>
                  <a:lnTo>
                    <a:pt x="25" y="79"/>
                  </a:lnTo>
                  <a:lnTo>
                    <a:pt x="25" y="79"/>
                  </a:lnTo>
                  <a:lnTo>
                    <a:pt x="32" y="83"/>
                  </a:lnTo>
                  <a:lnTo>
                    <a:pt x="40" y="86"/>
                  </a:lnTo>
                  <a:lnTo>
                    <a:pt x="51" y="90"/>
                  </a:lnTo>
                  <a:lnTo>
                    <a:pt x="58" y="117"/>
                  </a:lnTo>
                  <a:lnTo>
                    <a:pt x="67" y="137"/>
                  </a:lnTo>
                  <a:lnTo>
                    <a:pt x="65" y="135"/>
                  </a:lnTo>
                  <a:lnTo>
                    <a:pt x="86" y="162"/>
                  </a:lnTo>
                  <a:lnTo>
                    <a:pt x="94" y="182"/>
                  </a:lnTo>
                  <a:lnTo>
                    <a:pt x="133" y="182"/>
                  </a:lnTo>
                  <a:lnTo>
                    <a:pt x="146" y="182"/>
                  </a:lnTo>
                  <a:lnTo>
                    <a:pt x="146" y="207"/>
                  </a:lnTo>
                  <a:lnTo>
                    <a:pt x="129" y="233"/>
                  </a:lnTo>
                  <a:lnTo>
                    <a:pt x="115" y="258"/>
                  </a:lnTo>
                  <a:lnTo>
                    <a:pt x="146" y="283"/>
                  </a:lnTo>
                  <a:lnTo>
                    <a:pt x="156" y="314"/>
                  </a:lnTo>
                  <a:lnTo>
                    <a:pt x="168" y="323"/>
                  </a:lnTo>
                  <a:lnTo>
                    <a:pt x="199" y="339"/>
                  </a:lnTo>
                  <a:lnTo>
                    <a:pt x="196" y="823"/>
                  </a:lnTo>
                  <a:lnTo>
                    <a:pt x="196" y="937"/>
                  </a:lnTo>
                  <a:lnTo>
                    <a:pt x="1002" y="917"/>
                  </a:lnTo>
                  <a:lnTo>
                    <a:pt x="1008" y="949"/>
                  </a:lnTo>
                  <a:lnTo>
                    <a:pt x="955" y="1030"/>
                  </a:lnTo>
                  <a:lnTo>
                    <a:pt x="1088" y="1020"/>
                  </a:lnTo>
                  <a:lnTo>
                    <a:pt x="1091" y="1006"/>
                  </a:lnTo>
                  <a:lnTo>
                    <a:pt x="1099" y="995"/>
                  </a:lnTo>
                  <a:lnTo>
                    <a:pt x="1099" y="995"/>
                  </a:lnTo>
                  <a:lnTo>
                    <a:pt x="1103" y="991"/>
                  </a:lnTo>
                  <a:lnTo>
                    <a:pt x="1106" y="988"/>
                  </a:lnTo>
                  <a:lnTo>
                    <a:pt x="1106" y="984"/>
                  </a:lnTo>
                  <a:lnTo>
                    <a:pt x="1106" y="984"/>
                  </a:lnTo>
                  <a:lnTo>
                    <a:pt x="1096" y="966"/>
                  </a:lnTo>
                  <a:lnTo>
                    <a:pt x="1091" y="962"/>
                  </a:lnTo>
                  <a:lnTo>
                    <a:pt x="1096" y="952"/>
                  </a:lnTo>
                  <a:lnTo>
                    <a:pt x="1106" y="947"/>
                  </a:lnTo>
                  <a:lnTo>
                    <a:pt x="1110" y="931"/>
                  </a:lnTo>
                  <a:lnTo>
                    <a:pt x="1107" y="917"/>
                  </a:lnTo>
                  <a:lnTo>
                    <a:pt x="1110" y="905"/>
                  </a:lnTo>
                  <a:lnTo>
                    <a:pt x="1106" y="8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6EBC2F2C-CBBA-E14C-AC81-82DF18F7F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1052" y="1819620"/>
              <a:ext cx="673726" cy="819908"/>
            </a:xfrm>
            <a:custGeom>
              <a:avLst/>
              <a:gdLst/>
              <a:ahLst/>
              <a:cxnLst>
                <a:cxn ang="0">
                  <a:pos x="764" y="737"/>
                </a:cxn>
                <a:cxn ang="0">
                  <a:pos x="789" y="584"/>
                </a:cxn>
                <a:cxn ang="0">
                  <a:pos x="930" y="440"/>
                </a:cxn>
                <a:cxn ang="0">
                  <a:pos x="1142" y="303"/>
                </a:cxn>
                <a:cxn ang="0">
                  <a:pos x="1008" y="281"/>
                </a:cxn>
                <a:cxn ang="0">
                  <a:pos x="912" y="285"/>
                </a:cxn>
                <a:cxn ang="0">
                  <a:pos x="847" y="303"/>
                </a:cxn>
                <a:cxn ang="0">
                  <a:pos x="808" y="262"/>
                </a:cxn>
                <a:cxn ang="0">
                  <a:pos x="729" y="244"/>
                </a:cxn>
                <a:cxn ang="0">
                  <a:pos x="703" y="231"/>
                </a:cxn>
                <a:cxn ang="0">
                  <a:pos x="625" y="199"/>
                </a:cxn>
                <a:cxn ang="0">
                  <a:pos x="678" y="200"/>
                </a:cxn>
                <a:cxn ang="0">
                  <a:pos x="628" y="190"/>
                </a:cxn>
                <a:cxn ang="0">
                  <a:pos x="576" y="190"/>
                </a:cxn>
                <a:cxn ang="0">
                  <a:pos x="536" y="210"/>
                </a:cxn>
                <a:cxn ang="0">
                  <a:pos x="476" y="185"/>
                </a:cxn>
                <a:cxn ang="0">
                  <a:pos x="442" y="185"/>
                </a:cxn>
                <a:cxn ang="0">
                  <a:pos x="376" y="133"/>
                </a:cxn>
                <a:cxn ang="0">
                  <a:pos x="361" y="108"/>
                </a:cxn>
                <a:cxn ang="0">
                  <a:pos x="318" y="108"/>
                </a:cxn>
                <a:cxn ang="0">
                  <a:pos x="297" y="89"/>
                </a:cxn>
                <a:cxn ang="0">
                  <a:pos x="321" y="45"/>
                </a:cxn>
                <a:cxn ang="0">
                  <a:pos x="326" y="14"/>
                </a:cxn>
                <a:cxn ang="0">
                  <a:pos x="308" y="0"/>
                </a:cxn>
                <a:cxn ang="0">
                  <a:pos x="296" y="63"/>
                </a:cxn>
                <a:cxn ang="0">
                  <a:pos x="0" y="89"/>
                </a:cxn>
                <a:cxn ang="0">
                  <a:pos x="10" y="124"/>
                </a:cxn>
                <a:cxn ang="0">
                  <a:pos x="20" y="143"/>
                </a:cxn>
                <a:cxn ang="0">
                  <a:pos x="18" y="171"/>
                </a:cxn>
                <a:cxn ang="0">
                  <a:pos x="10" y="185"/>
                </a:cxn>
                <a:cxn ang="0">
                  <a:pos x="14" y="219"/>
                </a:cxn>
                <a:cxn ang="0">
                  <a:pos x="10" y="276"/>
                </a:cxn>
                <a:cxn ang="0">
                  <a:pos x="32" y="353"/>
                </a:cxn>
                <a:cxn ang="0">
                  <a:pos x="50" y="426"/>
                </a:cxn>
                <a:cxn ang="0">
                  <a:pos x="54" y="573"/>
                </a:cxn>
                <a:cxn ang="0">
                  <a:pos x="64" y="629"/>
                </a:cxn>
                <a:cxn ang="0">
                  <a:pos x="71" y="668"/>
                </a:cxn>
                <a:cxn ang="0">
                  <a:pos x="92" y="698"/>
                </a:cxn>
                <a:cxn ang="0">
                  <a:pos x="97" y="747"/>
                </a:cxn>
                <a:cxn ang="0">
                  <a:pos x="88" y="782"/>
                </a:cxn>
                <a:cxn ang="0">
                  <a:pos x="89" y="790"/>
                </a:cxn>
                <a:cxn ang="0">
                  <a:pos x="57" y="820"/>
                </a:cxn>
                <a:cxn ang="0">
                  <a:pos x="45" y="844"/>
                </a:cxn>
                <a:cxn ang="0">
                  <a:pos x="52" y="866"/>
                </a:cxn>
                <a:cxn ang="0">
                  <a:pos x="68" y="893"/>
                </a:cxn>
                <a:cxn ang="0">
                  <a:pos x="100" y="915"/>
                </a:cxn>
                <a:cxn ang="0">
                  <a:pos x="100" y="1330"/>
                </a:cxn>
                <a:cxn ang="0">
                  <a:pos x="952" y="1280"/>
                </a:cxn>
                <a:cxn ang="0">
                  <a:pos x="911" y="1209"/>
                </a:cxn>
                <a:cxn ang="0">
                  <a:pos x="863" y="1166"/>
                </a:cxn>
                <a:cxn ang="0">
                  <a:pos x="759" y="1083"/>
                </a:cxn>
                <a:cxn ang="0">
                  <a:pos x="689" y="1037"/>
                </a:cxn>
                <a:cxn ang="0">
                  <a:pos x="703" y="872"/>
                </a:cxn>
                <a:cxn ang="0">
                  <a:pos x="669" y="847"/>
                </a:cxn>
                <a:cxn ang="0">
                  <a:pos x="700" y="777"/>
                </a:cxn>
              </a:cxnLst>
              <a:rect l="0" t="0" r="r" b="b"/>
              <a:pathLst>
                <a:path w="1142" h="1330">
                  <a:moveTo>
                    <a:pt x="700" y="777"/>
                  </a:moveTo>
                  <a:lnTo>
                    <a:pt x="764" y="737"/>
                  </a:lnTo>
                  <a:lnTo>
                    <a:pt x="765" y="608"/>
                  </a:lnTo>
                  <a:lnTo>
                    <a:pt x="789" y="584"/>
                  </a:lnTo>
                  <a:lnTo>
                    <a:pt x="883" y="496"/>
                  </a:lnTo>
                  <a:lnTo>
                    <a:pt x="930" y="440"/>
                  </a:lnTo>
                  <a:lnTo>
                    <a:pt x="1019" y="378"/>
                  </a:lnTo>
                  <a:lnTo>
                    <a:pt x="1142" y="303"/>
                  </a:lnTo>
                  <a:lnTo>
                    <a:pt x="1101" y="293"/>
                  </a:lnTo>
                  <a:lnTo>
                    <a:pt x="1008" y="281"/>
                  </a:lnTo>
                  <a:lnTo>
                    <a:pt x="930" y="269"/>
                  </a:lnTo>
                  <a:lnTo>
                    <a:pt x="912" y="285"/>
                  </a:lnTo>
                  <a:lnTo>
                    <a:pt x="891" y="303"/>
                  </a:lnTo>
                  <a:lnTo>
                    <a:pt x="847" y="303"/>
                  </a:lnTo>
                  <a:lnTo>
                    <a:pt x="833" y="278"/>
                  </a:lnTo>
                  <a:lnTo>
                    <a:pt x="808" y="262"/>
                  </a:lnTo>
                  <a:lnTo>
                    <a:pt x="748" y="244"/>
                  </a:lnTo>
                  <a:lnTo>
                    <a:pt x="729" y="244"/>
                  </a:lnTo>
                  <a:lnTo>
                    <a:pt x="711" y="236"/>
                  </a:lnTo>
                  <a:lnTo>
                    <a:pt x="703" y="231"/>
                  </a:lnTo>
                  <a:lnTo>
                    <a:pt x="654" y="222"/>
                  </a:lnTo>
                  <a:lnTo>
                    <a:pt x="625" y="199"/>
                  </a:lnTo>
                  <a:lnTo>
                    <a:pt x="658" y="210"/>
                  </a:lnTo>
                  <a:lnTo>
                    <a:pt x="678" y="200"/>
                  </a:lnTo>
                  <a:lnTo>
                    <a:pt x="657" y="190"/>
                  </a:lnTo>
                  <a:lnTo>
                    <a:pt x="628" y="190"/>
                  </a:lnTo>
                  <a:lnTo>
                    <a:pt x="600" y="190"/>
                  </a:lnTo>
                  <a:lnTo>
                    <a:pt x="576" y="190"/>
                  </a:lnTo>
                  <a:lnTo>
                    <a:pt x="547" y="196"/>
                  </a:lnTo>
                  <a:lnTo>
                    <a:pt x="536" y="210"/>
                  </a:lnTo>
                  <a:lnTo>
                    <a:pt x="511" y="210"/>
                  </a:lnTo>
                  <a:lnTo>
                    <a:pt x="476" y="185"/>
                  </a:lnTo>
                  <a:lnTo>
                    <a:pt x="461" y="185"/>
                  </a:lnTo>
                  <a:lnTo>
                    <a:pt x="442" y="185"/>
                  </a:lnTo>
                  <a:lnTo>
                    <a:pt x="399" y="176"/>
                  </a:lnTo>
                  <a:lnTo>
                    <a:pt x="376" y="133"/>
                  </a:lnTo>
                  <a:lnTo>
                    <a:pt x="376" y="126"/>
                  </a:lnTo>
                  <a:lnTo>
                    <a:pt x="361" y="108"/>
                  </a:lnTo>
                  <a:lnTo>
                    <a:pt x="340" y="108"/>
                  </a:lnTo>
                  <a:lnTo>
                    <a:pt x="318" y="108"/>
                  </a:lnTo>
                  <a:lnTo>
                    <a:pt x="303" y="108"/>
                  </a:lnTo>
                  <a:lnTo>
                    <a:pt x="297" y="89"/>
                  </a:lnTo>
                  <a:lnTo>
                    <a:pt x="315" y="64"/>
                  </a:lnTo>
                  <a:lnTo>
                    <a:pt x="321" y="45"/>
                  </a:lnTo>
                  <a:lnTo>
                    <a:pt x="340" y="27"/>
                  </a:lnTo>
                  <a:lnTo>
                    <a:pt x="326" y="14"/>
                  </a:lnTo>
                  <a:lnTo>
                    <a:pt x="326" y="7"/>
                  </a:lnTo>
                  <a:lnTo>
                    <a:pt x="308" y="0"/>
                  </a:lnTo>
                  <a:lnTo>
                    <a:pt x="308" y="56"/>
                  </a:lnTo>
                  <a:lnTo>
                    <a:pt x="296" y="63"/>
                  </a:lnTo>
                  <a:lnTo>
                    <a:pt x="288" y="89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0" y="124"/>
                  </a:lnTo>
                  <a:lnTo>
                    <a:pt x="10" y="131"/>
                  </a:lnTo>
                  <a:lnTo>
                    <a:pt x="20" y="143"/>
                  </a:lnTo>
                  <a:lnTo>
                    <a:pt x="23" y="160"/>
                  </a:lnTo>
                  <a:lnTo>
                    <a:pt x="18" y="171"/>
                  </a:lnTo>
                  <a:lnTo>
                    <a:pt x="10" y="181"/>
                  </a:lnTo>
                  <a:lnTo>
                    <a:pt x="10" y="185"/>
                  </a:lnTo>
                  <a:lnTo>
                    <a:pt x="10" y="207"/>
                  </a:lnTo>
                  <a:lnTo>
                    <a:pt x="14" y="219"/>
                  </a:lnTo>
                  <a:lnTo>
                    <a:pt x="16" y="246"/>
                  </a:lnTo>
                  <a:lnTo>
                    <a:pt x="10" y="276"/>
                  </a:lnTo>
                  <a:lnTo>
                    <a:pt x="20" y="304"/>
                  </a:lnTo>
                  <a:lnTo>
                    <a:pt x="32" y="353"/>
                  </a:lnTo>
                  <a:lnTo>
                    <a:pt x="50" y="383"/>
                  </a:lnTo>
                  <a:lnTo>
                    <a:pt x="50" y="426"/>
                  </a:lnTo>
                  <a:lnTo>
                    <a:pt x="54" y="507"/>
                  </a:lnTo>
                  <a:lnTo>
                    <a:pt x="54" y="573"/>
                  </a:lnTo>
                  <a:lnTo>
                    <a:pt x="54" y="615"/>
                  </a:lnTo>
                  <a:lnTo>
                    <a:pt x="64" y="629"/>
                  </a:lnTo>
                  <a:lnTo>
                    <a:pt x="71" y="639"/>
                  </a:lnTo>
                  <a:lnTo>
                    <a:pt x="71" y="668"/>
                  </a:lnTo>
                  <a:lnTo>
                    <a:pt x="82" y="683"/>
                  </a:lnTo>
                  <a:lnTo>
                    <a:pt x="92" y="698"/>
                  </a:lnTo>
                  <a:lnTo>
                    <a:pt x="97" y="726"/>
                  </a:lnTo>
                  <a:lnTo>
                    <a:pt x="97" y="747"/>
                  </a:lnTo>
                  <a:lnTo>
                    <a:pt x="97" y="770"/>
                  </a:lnTo>
                  <a:lnTo>
                    <a:pt x="88" y="782"/>
                  </a:lnTo>
                  <a:lnTo>
                    <a:pt x="88" y="780"/>
                  </a:lnTo>
                  <a:lnTo>
                    <a:pt x="89" y="790"/>
                  </a:lnTo>
                  <a:lnTo>
                    <a:pt x="72" y="807"/>
                  </a:lnTo>
                  <a:lnTo>
                    <a:pt x="57" y="820"/>
                  </a:lnTo>
                  <a:lnTo>
                    <a:pt x="45" y="836"/>
                  </a:lnTo>
                  <a:lnTo>
                    <a:pt x="45" y="844"/>
                  </a:lnTo>
                  <a:lnTo>
                    <a:pt x="45" y="855"/>
                  </a:lnTo>
                  <a:lnTo>
                    <a:pt x="52" y="866"/>
                  </a:lnTo>
                  <a:lnTo>
                    <a:pt x="63" y="880"/>
                  </a:lnTo>
                  <a:lnTo>
                    <a:pt x="68" y="893"/>
                  </a:lnTo>
                  <a:lnTo>
                    <a:pt x="92" y="902"/>
                  </a:lnTo>
                  <a:lnTo>
                    <a:pt x="100" y="915"/>
                  </a:lnTo>
                  <a:lnTo>
                    <a:pt x="114" y="931"/>
                  </a:lnTo>
                  <a:lnTo>
                    <a:pt x="100" y="1330"/>
                  </a:lnTo>
                  <a:lnTo>
                    <a:pt x="950" y="1313"/>
                  </a:lnTo>
                  <a:lnTo>
                    <a:pt x="952" y="1280"/>
                  </a:lnTo>
                  <a:lnTo>
                    <a:pt x="950" y="1247"/>
                  </a:lnTo>
                  <a:lnTo>
                    <a:pt x="911" y="1209"/>
                  </a:lnTo>
                  <a:lnTo>
                    <a:pt x="879" y="1187"/>
                  </a:lnTo>
                  <a:lnTo>
                    <a:pt x="863" y="1166"/>
                  </a:lnTo>
                  <a:lnTo>
                    <a:pt x="820" y="1119"/>
                  </a:lnTo>
                  <a:lnTo>
                    <a:pt x="759" y="1083"/>
                  </a:lnTo>
                  <a:lnTo>
                    <a:pt x="716" y="1061"/>
                  </a:lnTo>
                  <a:lnTo>
                    <a:pt x="689" y="1037"/>
                  </a:lnTo>
                  <a:lnTo>
                    <a:pt x="691" y="951"/>
                  </a:lnTo>
                  <a:lnTo>
                    <a:pt x="703" y="872"/>
                  </a:lnTo>
                  <a:lnTo>
                    <a:pt x="690" y="872"/>
                  </a:lnTo>
                  <a:lnTo>
                    <a:pt x="669" y="847"/>
                  </a:lnTo>
                  <a:lnTo>
                    <a:pt x="690" y="795"/>
                  </a:lnTo>
                  <a:lnTo>
                    <a:pt x="700" y="77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4F23D3CF-51D1-F344-B600-6F0E6126ED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2023" y="2206439"/>
              <a:ext cx="1772" cy="185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8" name="Line 49">
              <a:extLst>
                <a:ext uri="{FF2B5EF4-FFF2-40B4-BE49-F238E27FC236}">
                  <a16:creationId xmlns:a16="http://schemas.microsoft.com/office/drawing/2014/main" id="{A22F57F6-ADC9-2144-8DBB-D845E9574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2023" y="2206439"/>
              <a:ext cx="1772" cy="185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E2206244-AD1F-694F-A91A-DC6631350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9816" y="2060225"/>
              <a:ext cx="790742" cy="773638"/>
            </a:xfrm>
            <a:custGeom>
              <a:avLst/>
              <a:gdLst/>
              <a:ahLst/>
              <a:cxnLst>
                <a:cxn ang="0">
                  <a:pos x="64" y="185"/>
                </a:cxn>
                <a:cxn ang="0">
                  <a:pos x="196" y="126"/>
                </a:cxn>
                <a:cxn ang="0">
                  <a:pos x="303" y="20"/>
                </a:cxn>
                <a:cxn ang="0">
                  <a:pos x="368" y="21"/>
                </a:cxn>
                <a:cxn ang="0">
                  <a:pos x="318" y="67"/>
                </a:cxn>
                <a:cxn ang="0">
                  <a:pos x="304" y="88"/>
                </a:cxn>
                <a:cxn ang="0">
                  <a:pos x="317" y="133"/>
                </a:cxn>
                <a:cxn ang="0">
                  <a:pos x="428" y="158"/>
                </a:cxn>
                <a:cxn ang="0">
                  <a:pos x="594" y="221"/>
                </a:cxn>
                <a:cxn ang="0">
                  <a:pos x="747" y="146"/>
                </a:cxn>
                <a:cxn ang="0">
                  <a:pos x="922" y="174"/>
                </a:cxn>
                <a:cxn ang="0">
                  <a:pos x="1009" y="257"/>
                </a:cxn>
                <a:cxn ang="0">
                  <a:pos x="1048" y="269"/>
                </a:cxn>
                <a:cxn ang="0">
                  <a:pos x="1073" y="251"/>
                </a:cxn>
                <a:cxn ang="0">
                  <a:pos x="1083" y="268"/>
                </a:cxn>
                <a:cxn ang="0">
                  <a:pos x="1050" y="279"/>
                </a:cxn>
                <a:cxn ang="0">
                  <a:pos x="919" y="275"/>
                </a:cxn>
                <a:cxn ang="0">
                  <a:pos x="907" y="328"/>
                </a:cxn>
                <a:cxn ang="0">
                  <a:pos x="944" y="336"/>
                </a:cxn>
                <a:cxn ang="0">
                  <a:pos x="937" y="325"/>
                </a:cxn>
                <a:cxn ang="0">
                  <a:pos x="955" y="346"/>
                </a:cxn>
                <a:cxn ang="0">
                  <a:pos x="966" y="354"/>
                </a:cxn>
                <a:cxn ang="0">
                  <a:pos x="1022" y="383"/>
                </a:cxn>
                <a:cxn ang="0">
                  <a:pos x="1137" y="482"/>
                </a:cxn>
                <a:cxn ang="0">
                  <a:pos x="1145" y="504"/>
                </a:cxn>
                <a:cxn ang="0">
                  <a:pos x="1152" y="525"/>
                </a:cxn>
                <a:cxn ang="0">
                  <a:pos x="1127" y="686"/>
                </a:cxn>
                <a:cxn ang="0">
                  <a:pos x="1094" y="725"/>
                </a:cxn>
                <a:cxn ang="0">
                  <a:pos x="1120" y="800"/>
                </a:cxn>
                <a:cxn ang="0">
                  <a:pos x="1147" y="775"/>
                </a:cxn>
                <a:cxn ang="0">
                  <a:pos x="1161" y="750"/>
                </a:cxn>
                <a:cxn ang="0">
                  <a:pos x="1174" y="725"/>
                </a:cxn>
                <a:cxn ang="0">
                  <a:pos x="1208" y="698"/>
                </a:cxn>
                <a:cxn ang="0">
                  <a:pos x="1283" y="716"/>
                </a:cxn>
                <a:cxn ang="0">
                  <a:pos x="1338" y="918"/>
                </a:cxn>
                <a:cxn ang="0">
                  <a:pos x="1298" y="990"/>
                </a:cxn>
                <a:cxn ang="0">
                  <a:pos x="1240" y="1130"/>
                </a:cxn>
                <a:cxn ang="0">
                  <a:pos x="657" y="1255"/>
                </a:cxn>
                <a:cxn ang="0">
                  <a:pos x="733" y="1012"/>
                </a:cxn>
                <a:cxn ang="0">
                  <a:pos x="669" y="834"/>
                </a:cxn>
                <a:cxn ang="0">
                  <a:pos x="676" y="723"/>
                </a:cxn>
                <a:cxn ang="0">
                  <a:pos x="704" y="586"/>
                </a:cxn>
                <a:cxn ang="0">
                  <a:pos x="775" y="491"/>
                </a:cxn>
                <a:cxn ang="0">
                  <a:pos x="783" y="565"/>
                </a:cxn>
                <a:cxn ang="0">
                  <a:pos x="797" y="566"/>
                </a:cxn>
                <a:cxn ang="0">
                  <a:pos x="818" y="516"/>
                </a:cxn>
                <a:cxn ang="0">
                  <a:pos x="864" y="432"/>
                </a:cxn>
                <a:cxn ang="0">
                  <a:pos x="875" y="358"/>
                </a:cxn>
                <a:cxn ang="0">
                  <a:pos x="901" y="342"/>
                </a:cxn>
                <a:cxn ang="0">
                  <a:pos x="836" y="283"/>
                </a:cxn>
                <a:cxn ang="0">
                  <a:pos x="653" y="336"/>
                </a:cxn>
                <a:cxn ang="0">
                  <a:pos x="611" y="342"/>
                </a:cxn>
                <a:cxn ang="0">
                  <a:pos x="553" y="350"/>
                </a:cxn>
                <a:cxn ang="0">
                  <a:pos x="490" y="497"/>
                </a:cxn>
                <a:cxn ang="0">
                  <a:pos x="436" y="437"/>
                </a:cxn>
                <a:cxn ang="0">
                  <a:pos x="309" y="353"/>
                </a:cxn>
                <a:cxn ang="0">
                  <a:pos x="170" y="310"/>
                </a:cxn>
                <a:cxn ang="0">
                  <a:pos x="42" y="265"/>
                </a:cxn>
              </a:cxnLst>
              <a:rect l="0" t="0" r="r" b="b"/>
              <a:pathLst>
                <a:path w="1338" h="1255">
                  <a:moveTo>
                    <a:pt x="0" y="237"/>
                  </a:moveTo>
                  <a:lnTo>
                    <a:pt x="10" y="226"/>
                  </a:lnTo>
                  <a:lnTo>
                    <a:pt x="28" y="226"/>
                  </a:lnTo>
                  <a:lnTo>
                    <a:pt x="50" y="215"/>
                  </a:lnTo>
                  <a:lnTo>
                    <a:pt x="59" y="203"/>
                  </a:lnTo>
                  <a:lnTo>
                    <a:pt x="64" y="185"/>
                  </a:lnTo>
                  <a:lnTo>
                    <a:pt x="82" y="172"/>
                  </a:lnTo>
                  <a:lnTo>
                    <a:pt x="93" y="167"/>
                  </a:lnTo>
                  <a:lnTo>
                    <a:pt x="110" y="167"/>
                  </a:lnTo>
                  <a:lnTo>
                    <a:pt x="136" y="167"/>
                  </a:lnTo>
                  <a:lnTo>
                    <a:pt x="152" y="157"/>
                  </a:lnTo>
                  <a:lnTo>
                    <a:pt x="196" y="126"/>
                  </a:lnTo>
                  <a:lnTo>
                    <a:pt x="213" y="122"/>
                  </a:lnTo>
                  <a:lnTo>
                    <a:pt x="227" y="101"/>
                  </a:lnTo>
                  <a:lnTo>
                    <a:pt x="245" y="81"/>
                  </a:lnTo>
                  <a:lnTo>
                    <a:pt x="263" y="67"/>
                  </a:lnTo>
                  <a:lnTo>
                    <a:pt x="286" y="40"/>
                  </a:lnTo>
                  <a:lnTo>
                    <a:pt x="303" y="20"/>
                  </a:lnTo>
                  <a:lnTo>
                    <a:pt x="329" y="4"/>
                  </a:lnTo>
                  <a:lnTo>
                    <a:pt x="358" y="0"/>
                  </a:lnTo>
                  <a:lnTo>
                    <a:pt x="371" y="0"/>
                  </a:lnTo>
                  <a:lnTo>
                    <a:pt x="396" y="10"/>
                  </a:lnTo>
                  <a:lnTo>
                    <a:pt x="388" y="15"/>
                  </a:lnTo>
                  <a:lnTo>
                    <a:pt x="368" y="21"/>
                  </a:lnTo>
                  <a:lnTo>
                    <a:pt x="353" y="28"/>
                  </a:lnTo>
                  <a:lnTo>
                    <a:pt x="356" y="35"/>
                  </a:lnTo>
                  <a:lnTo>
                    <a:pt x="328" y="65"/>
                  </a:lnTo>
                  <a:lnTo>
                    <a:pt x="328" y="65"/>
                  </a:lnTo>
                  <a:lnTo>
                    <a:pt x="322" y="67"/>
                  </a:lnTo>
                  <a:lnTo>
                    <a:pt x="318" y="67"/>
                  </a:lnTo>
                  <a:lnTo>
                    <a:pt x="317" y="68"/>
                  </a:lnTo>
                  <a:lnTo>
                    <a:pt x="317" y="70"/>
                  </a:lnTo>
                  <a:lnTo>
                    <a:pt x="317" y="70"/>
                  </a:lnTo>
                  <a:lnTo>
                    <a:pt x="311" y="89"/>
                  </a:lnTo>
                  <a:lnTo>
                    <a:pt x="304" y="107"/>
                  </a:lnTo>
                  <a:lnTo>
                    <a:pt x="304" y="88"/>
                  </a:lnTo>
                  <a:lnTo>
                    <a:pt x="296" y="81"/>
                  </a:lnTo>
                  <a:lnTo>
                    <a:pt x="292" y="125"/>
                  </a:lnTo>
                  <a:lnTo>
                    <a:pt x="290" y="154"/>
                  </a:lnTo>
                  <a:lnTo>
                    <a:pt x="303" y="145"/>
                  </a:lnTo>
                  <a:lnTo>
                    <a:pt x="313" y="133"/>
                  </a:lnTo>
                  <a:lnTo>
                    <a:pt x="317" y="133"/>
                  </a:lnTo>
                  <a:lnTo>
                    <a:pt x="322" y="145"/>
                  </a:lnTo>
                  <a:lnTo>
                    <a:pt x="338" y="146"/>
                  </a:lnTo>
                  <a:lnTo>
                    <a:pt x="346" y="136"/>
                  </a:lnTo>
                  <a:lnTo>
                    <a:pt x="358" y="131"/>
                  </a:lnTo>
                  <a:lnTo>
                    <a:pt x="383" y="132"/>
                  </a:lnTo>
                  <a:lnTo>
                    <a:pt x="428" y="158"/>
                  </a:lnTo>
                  <a:lnTo>
                    <a:pt x="458" y="189"/>
                  </a:lnTo>
                  <a:lnTo>
                    <a:pt x="478" y="206"/>
                  </a:lnTo>
                  <a:lnTo>
                    <a:pt x="518" y="211"/>
                  </a:lnTo>
                  <a:lnTo>
                    <a:pt x="532" y="203"/>
                  </a:lnTo>
                  <a:lnTo>
                    <a:pt x="564" y="214"/>
                  </a:lnTo>
                  <a:lnTo>
                    <a:pt x="594" y="221"/>
                  </a:lnTo>
                  <a:lnTo>
                    <a:pt x="607" y="204"/>
                  </a:lnTo>
                  <a:lnTo>
                    <a:pt x="632" y="179"/>
                  </a:lnTo>
                  <a:lnTo>
                    <a:pt x="650" y="164"/>
                  </a:lnTo>
                  <a:lnTo>
                    <a:pt x="690" y="154"/>
                  </a:lnTo>
                  <a:lnTo>
                    <a:pt x="716" y="146"/>
                  </a:lnTo>
                  <a:lnTo>
                    <a:pt x="747" y="146"/>
                  </a:lnTo>
                  <a:lnTo>
                    <a:pt x="787" y="131"/>
                  </a:lnTo>
                  <a:lnTo>
                    <a:pt x="818" y="118"/>
                  </a:lnTo>
                  <a:lnTo>
                    <a:pt x="832" y="128"/>
                  </a:lnTo>
                  <a:lnTo>
                    <a:pt x="837" y="168"/>
                  </a:lnTo>
                  <a:lnTo>
                    <a:pt x="893" y="176"/>
                  </a:lnTo>
                  <a:lnTo>
                    <a:pt x="922" y="174"/>
                  </a:lnTo>
                  <a:lnTo>
                    <a:pt x="947" y="183"/>
                  </a:lnTo>
                  <a:lnTo>
                    <a:pt x="966" y="203"/>
                  </a:lnTo>
                  <a:lnTo>
                    <a:pt x="993" y="237"/>
                  </a:lnTo>
                  <a:lnTo>
                    <a:pt x="1002" y="249"/>
                  </a:lnTo>
                  <a:lnTo>
                    <a:pt x="1002" y="249"/>
                  </a:lnTo>
                  <a:lnTo>
                    <a:pt x="1009" y="257"/>
                  </a:lnTo>
                  <a:lnTo>
                    <a:pt x="1009" y="257"/>
                  </a:lnTo>
                  <a:lnTo>
                    <a:pt x="1018" y="264"/>
                  </a:lnTo>
                  <a:lnTo>
                    <a:pt x="1022" y="268"/>
                  </a:lnTo>
                  <a:lnTo>
                    <a:pt x="1044" y="272"/>
                  </a:lnTo>
                  <a:lnTo>
                    <a:pt x="1044" y="272"/>
                  </a:lnTo>
                  <a:lnTo>
                    <a:pt x="1048" y="269"/>
                  </a:lnTo>
                  <a:lnTo>
                    <a:pt x="1051" y="265"/>
                  </a:lnTo>
                  <a:lnTo>
                    <a:pt x="1052" y="262"/>
                  </a:lnTo>
                  <a:lnTo>
                    <a:pt x="1052" y="262"/>
                  </a:lnTo>
                  <a:lnTo>
                    <a:pt x="1056" y="260"/>
                  </a:lnTo>
                  <a:lnTo>
                    <a:pt x="1063" y="256"/>
                  </a:lnTo>
                  <a:lnTo>
                    <a:pt x="1073" y="251"/>
                  </a:lnTo>
                  <a:lnTo>
                    <a:pt x="1083" y="262"/>
                  </a:lnTo>
                  <a:lnTo>
                    <a:pt x="1083" y="262"/>
                  </a:lnTo>
                  <a:lnTo>
                    <a:pt x="1086" y="264"/>
                  </a:lnTo>
                  <a:lnTo>
                    <a:pt x="1086" y="267"/>
                  </a:lnTo>
                  <a:lnTo>
                    <a:pt x="1083" y="268"/>
                  </a:lnTo>
                  <a:lnTo>
                    <a:pt x="1083" y="268"/>
                  </a:lnTo>
                  <a:lnTo>
                    <a:pt x="1079" y="271"/>
                  </a:lnTo>
                  <a:lnTo>
                    <a:pt x="1075" y="275"/>
                  </a:lnTo>
                  <a:lnTo>
                    <a:pt x="1070" y="278"/>
                  </a:lnTo>
                  <a:lnTo>
                    <a:pt x="1066" y="279"/>
                  </a:lnTo>
                  <a:lnTo>
                    <a:pt x="1066" y="279"/>
                  </a:lnTo>
                  <a:lnTo>
                    <a:pt x="1050" y="279"/>
                  </a:lnTo>
                  <a:lnTo>
                    <a:pt x="1029" y="279"/>
                  </a:lnTo>
                  <a:lnTo>
                    <a:pt x="1020" y="286"/>
                  </a:lnTo>
                  <a:lnTo>
                    <a:pt x="969" y="286"/>
                  </a:lnTo>
                  <a:lnTo>
                    <a:pt x="958" y="293"/>
                  </a:lnTo>
                  <a:lnTo>
                    <a:pt x="939" y="282"/>
                  </a:lnTo>
                  <a:lnTo>
                    <a:pt x="919" y="275"/>
                  </a:lnTo>
                  <a:lnTo>
                    <a:pt x="901" y="297"/>
                  </a:lnTo>
                  <a:lnTo>
                    <a:pt x="902" y="312"/>
                  </a:lnTo>
                  <a:lnTo>
                    <a:pt x="905" y="319"/>
                  </a:lnTo>
                  <a:lnTo>
                    <a:pt x="905" y="319"/>
                  </a:lnTo>
                  <a:lnTo>
                    <a:pt x="905" y="325"/>
                  </a:lnTo>
                  <a:lnTo>
                    <a:pt x="907" y="328"/>
                  </a:lnTo>
                  <a:lnTo>
                    <a:pt x="908" y="330"/>
                  </a:lnTo>
                  <a:lnTo>
                    <a:pt x="908" y="330"/>
                  </a:lnTo>
                  <a:lnTo>
                    <a:pt x="911" y="335"/>
                  </a:lnTo>
                  <a:lnTo>
                    <a:pt x="912" y="337"/>
                  </a:lnTo>
                  <a:lnTo>
                    <a:pt x="936" y="346"/>
                  </a:lnTo>
                  <a:lnTo>
                    <a:pt x="944" y="336"/>
                  </a:lnTo>
                  <a:lnTo>
                    <a:pt x="944" y="336"/>
                  </a:lnTo>
                  <a:lnTo>
                    <a:pt x="940" y="330"/>
                  </a:lnTo>
                  <a:lnTo>
                    <a:pt x="937" y="326"/>
                  </a:lnTo>
                  <a:lnTo>
                    <a:pt x="937" y="325"/>
                  </a:lnTo>
                  <a:lnTo>
                    <a:pt x="937" y="325"/>
                  </a:lnTo>
                  <a:lnTo>
                    <a:pt x="937" y="325"/>
                  </a:lnTo>
                  <a:lnTo>
                    <a:pt x="950" y="329"/>
                  </a:lnTo>
                  <a:lnTo>
                    <a:pt x="959" y="333"/>
                  </a:lnTo>
                  <a:lnTo>
                    <a:pt x="959" y="333"/>
                  </a:lnTo>
                  <a:lnTo>
                    <a:pt x="958" y="339"/>
                  </a:lnTo>
                  <a:lnTo>
                    <a:pt x="957" y="343"/>
                  </a:lnTo>
                  <a:lnTo>
                    <a:pt x="955" y="346"/>
                  </a:lnTo>
                  <a:lnTo>
                    <a:pt x="955" y="346"/>
                  </a:lnTo>
                  <a:lnTo>
                    <a:pt x="952" y="349"/>
                  </a:lnTo>
                  <a:lnTo>
                    <a:pt x="952" y="350"/>
                  </a:lnTo>
                  <a:lnTo>
                    <a:pt x="954" y="351"/>
                  </a:lnTo>
                  <a:lnTo>
                    <a:pt x="954" y="351"/>
                  </a:lnTo>
                  <a:lnTo>
                    <a:pt x="966" y="354"/>
                  </a:lnTo>
                  <a:lnTo>
                    <a:pt x="982" y="358"/>
                  </a:lnTo>
                  <a:lnTo>
                    <a:pt x="982" y="358"/>
                  </a:lnTo>
                  <a:lnTo>
                    <a:pt x="986" y="358"/>
                  </a:lnTo>
                  <a:lnTo>
                    <a:pt x="991" y="361"/>
                  </a:lnTo>
                  <a:lnTo>
                    <a:pt x="1000" y="365"/>
                  </a:lnTo>
                  <a:lnTo>
                    <a:pt x="1022" y="383"/>
                  </a:lnTo>
                  <a:lnTo>
                    <a:pt x="1054" y="396"/>
                  </a:lnTo>
                  <a:lnTo>
                    <a:pt x="1090" y="410"/>
                  </a:lnTo>
                  <a:lnTo>
                    <a:pt x="1127" y="446"/>
                  </a:lnTo>
                  <a:lnTo>
                    <a:pt x="1147" y="469"/>
                  </a:lnTo>
                  <a:lnTo>
                    <a:pt x="1137" y="482"/>
                  </a:lnTo>
                  <a:lnTo>
                    <a:pt x="1137" y="482"/>
                  </a:lnTo>
                  <a:lnTo>
                    <a:pt x="1134" y="482"/>
                  </a:lnTo>
                  <a:lnTo>
                    <a:pt x="1133" y="482"/>
                  </a:lnTo>
                  <a:lnTo>
                    <a:pt x="1134" y="485"/>
                  </a:lnTo>
                  <a:lnTo>
                    <a:pt x="1134" y="485"/>
                  </a:lnTo>
                  <a:lnTo>
                    <a:pt x="1141" y="497"/>
                  </a:lnTo>
                  <a:lnTo>
                    <a:pt x="1145" y="504"/>
                  </a:lnTo>
                  <a:lnTo>
                    <a:pt x="1147" y="505"/>
                  </a:lnTo>
                  <a:lnTo>
                    <a:pt x="1147" y="508"/>
                  </a:lnTo>
                  <a:lnTo>
                    <a:pt x="1147" y="508"/>
                  </a:lnTo>
                  <a:lnTo>
                    <a:pt x="1145" y="511"/>
                  </a:lnTo>
                  <a:lnTo>
                    <a:pt x="1148" y="516"/>
                  </a:lnTo>
                  <a:lnTo>
                    <a:pt x="1152" y="525"/>
                  </a:lnTo>
                  <a:lnTo>
                    <a:pt x="1159" y="576"/>
                  </a:lnTo>
                  <a:lnTo>
                    <a:pt x="1165" y="605"/>
                  </a:lnTo>
                  <a:lnTo>
                    <a:pt x="1159" y="632"/>
                  </a:lnTo>
                  <a:lnTo>
                    <a:pt x="1141" y="654"/>
                  </a:lnTo>
                  <a:lnTo>
                    <a:pt x="1127" y="686"/>
                  </a:lnTo>
                  <a:lnTo>
                    <a:pt x="1127" y="686"/>
                  </a:lnTo>
                  <a:lnTo>
                    <a:pt x="1116" y="707"/>
                  </a:lnTo>
                  <a:lnTo>
                    <a:pt x="1116" y="707"/>
                  </a:lnTo>
                  <a:lnTo>
                    <a:pt x="1104" y="715"/>
                  </a:lnTo>
                  <a:lnTo>
                    <a:pt x="1097" y="721"/>
                  </a:lnTo>
                  <a:lnTo>
                    <a:pt x="1094" y="725"/>
                  </a:lnTo>
                  <a:lnTo>
                    <a:pt x="1094" y="725"/>
                  </a:lnTo>
                  <a:lnTo>
                    <a:pt x="1093" y="729"/>
                  </a:lnTo>
                  <a:lnTo>
                    <a:pt x="1091" y="736"/>
                  </a:lnTo>
                  <a:lnTo>
                    <a:pt x="1087" y="747"/>
                  </a:lnTo>
                  <a:lnTo>
                    <a:pt x="1088" y="780"/>
                  </a:lnTo>
                  <a:lnTo>
                    <a:pt x="1095" y="793"/>
                  </a:lnTo>
                  <a:lnTo>
                    <a:pt x="1120" y="800"/>
                  </a:lnTo>
                  <a:lnTo>
                    <a:pt x="1130" y="791"/>
                  </a:lnTo>
                  <a:lnTo>
                    <a:pt x="1130" y="791"/>
                  </a:lnTo>
                  <a:lnTo>
                    <a:pt x="1133" y="787"/>
                  </a:lnTo>
                  <a:lnTo>
                    <a:pt x="1138" y="783"/>
                  </a:lnTo>
                  <a:lnTo>
                    <a:pt x="1138" y="783"/>
                  </a:lnTo>
                  <a:lnTo>
                    <a:pt x="1147" y="775"/>
                  </a:lnTo>
                  <a:lnTo>
                    <a:pt x="1147" y="775"/>
                  </a:lnTo>
                  <a:lnTo>
                    <a:pt x="1152" y="769"/>
                  </a:lnTo>
                  <a:lnTo>
                    <a:pt x="1156" y="765"/>
                  </a:lnTo>
                  <a:lnTo>
                    <a:pt x="1159" y="764"/>
                  </a:lnTo>
                  <a:lnTo>
                    <a:pt x="1159" y="764"/>
                  </a:lnTo>
                  <a:lnTo>
                    <a:pt x="1161" y="750"/>
                  </a:lnTo>
                  <a:lnTo>
                    <a:pt x="1161" y="750"/>
                  </a:lnTo>
                  <a:lnTo>
                    <a:pt x="1165" y="733"/>
                  </a:lnTo>
                  <a:lnTo>
                    <a:pt x="1165" y="733"/>
                  </a:lnTo>
                  <a:lnTo>
                    <a:pt x="1169" y="730"/>
                  </a:lnTo>
                  <a:lnTo>
                    <a:pt x="1174" y="725"/>
                  </a:lnTo>
                  <a:lnTo>
                    <a:pt x="1174" y="725"/>
                  </a:lnTo>
                  <a:lnTo>
                    <a:pt x="1181" y="716"/>
                  </a:lnTo>
                  <a:lnTo>
                    <a:pt x="1190" y="711"/>
                  </a:lnTo>
                  <a:lnTo>
                    <a:pt x="1190" y="711"/>
                  </a:lnTo>
                  <a:lnTo>
                    <a:pt x="1198" y="704"/>
                  </a:lnTo>
                  <a:lnTo>
                    <a:pt x="1208" y="698"/>
                  </a:lnTo>
                  <a:lnTo>
                    <a:pt x="1208" y="698"/>
                  </a:lnTo>
                  <a:lnTo>
                    <a:pt x="1211" y="696"/>
                  </a:lnTo>
                  <a:lnTo>
                    <a:pt x="1216" y="691"/>
                  </a:lnTo>
                  <a:lnTo>
                    <a:pt x="1223" y="686"/>
                  </a:lnTo>
                  <a:lnTo>
                    <a:pt x="1237" y="682"/>
                  </a:lnTo>
                  <a:lnTo>
                    <a:pt x="1255" y="689"/>
                  </a:lnTo>
                  <a:lnTo>
                    <a:pt x="1283" y="716"/>
                  </a:lnTo>
                  <a:lnTo>
                    <a:pt x="1301" y="757"/>
                  </a:lnTo>
                  <a:lnTo>
                    <a:pt x="1319" y="857"/>
                  </a:lnTo>
                  <a:lnTo>
                    <a:pt x="1335" y="877"/>
                  </a:lnTo>
                  <a:lnTo>
                    <a:pt x="1335" y="897"/>
                  </a:lnTo>
                  <a:lnTo>
                    <a:pt x="1335" y="897"/>
                  </a:lnTo>
                  <a:lnTo>
                    <a:pt x="1338" y="918"/>
                  </a:lnTo>
                  <a:lnTo>
                    <a:pt x="1338" y="918"/>
                  </a:lnTo>
                  <a:lnTo>
                    <a:pt x="1338" y="931"/>
                  </a:lnTo>
                  <a:lnTo>
                    <a:pt x="1338" y="955"/>
                  </a:lnTo>
                  <a:lnTo>
                    <a:pt x="1338" y="990"/>
                  </a:lnTo>
                  <a:lnTo>
                    <a:pt x="1305" y="990"/>
                  </a:lnTo>
                  <a:lnTo>
                    <a:pt x="1298" y="990"/>
                  </a:lnTo>
                  <a:lnTo>
                    <a:pt x="1297" y="1002"/>
                  </a:lnTo>
                  <a:lnTo>
                    <a:pt x="1281" y="1026"/>
                  </a:lnTo>
                  <a:lnTo>
                    <a:pt x="1279" y="1047"/>
                  </a:lnTo>
                  <a:lnTo>
                    <a:pt x="1269" y="1063"/>
                  </a:lnTo>
                  <a:lnTo>
                    <a:pt x="1251" y="1084"/>
                  </a:lnTo>
                  <a:lnTo>
                    <a:pt x="1240" y="1130"/>
                  </a:lnTo>
                  <a:lnTo>
                    <a:pt x="1240" y="1158"/>
                  </a:lnTo>
                  <a:lnTo>
                    <a:pt x="1223" y="1180"/>
                  </a:lnTo>
                  <a:lnTo>
                    <a:pt x="1208" y="1208"/>
                  </a:lnTo>
                  <a:lnTo>
                    <a:pt x="994" y="1244"/>
                  </a:lnTo>
                  <a:lnTo>
                    <a:pt x="988" y="1233"/>
                  </a:lnTo>
                  <a:lnTo>
                    <a:pt x="657" y="1255"/>
                  </a:lnTo>
                  <a:lnTo>
                    <a:pt x="679" y="1234"/>
                  </a:lnTo>
                  <a:lnTo>
                    <a:pt x="690" y="1215"/>
                  </a:lnTo>
                  <a:lnTo>
                    <a:pt x="708" y="1180"/>
                  </a:lnTo>
                  <a:lnTo>
                    <a:pt x="728" y="1140"/>
                  </a:lnTo>
                  <a:lnTo>
                    <a:pt x="739" y="1095"/>
                  </a:lnTo>
                  <a:lnTo>
                    <a:pt x="733" y="1012"/>
                  </a:lnTo>
                  <a:lnTo>
                    <a:pt x="730" y="974"/>
                  </a:lnTo>
                  <a:lnTo>
                    <a:pt x="715" y="944"/>
                  </a:lnTo>
                  <a:lnTo>
                    <a:pt x="694" y="908"/>
                  </a:lnTo>
                  <a:lnTo>
                    <a:pt x="676" y="887"/>
                  </a:lnTo>
                  <a:lnTo>
                    <a:pt x="662" y="857"/>
                  </a:lnTo>
                  <a:lnTo>
                    <a:pt x="669" y="834"/>
                  </a:lnTo>
                  <a:lnTo>
                    <a:pt x="682" y="822"/>
                  </a:lnTo>
                  <a:lnTo>
                    <a:pt x="682" y="802"/>
                  </a:lnTo>
                  <a:lnTo>
                    <a:pt x="669" y="766"/>
                  </a:lnTo>
                  <a:lnTo>
                    <a:pt x="658" y="754"/>
                  </a:lnTo>
                  <a:lnTo>
                    <a:pt x="669" y="744"/>
                  </a:lnTo>
                  <a:lnTo>
                    <a:pt x="676" y="723"/>
                  </a:lnTo>
                  <a:lnTo>
                    <a:pt x="682" y="700"/>
                  </a:lnTo>
                  <a:lnTo>
                    <a:pt x="689" y="684"/>
                  </a:lnTo>
                  <a:lnTo>
                    <a:pt x="690" y="644"/>
                  </a:lnTo>
                  <a:lnTo>
                    <a:pt x="683" y="628"/>
                  </a:lnTo>
                  <a:lnTo>
                    <a:pt x="690" y="604"/>
                  </a:lnTo>
                  <a:lnTo>
                    <a:pt x="704" y="586"/>
                  </a:lnTo>
                  <a:lnTo>
                    <a:pt x="711" y="566"/>
                  </a:lnTo>
                  <a:lnTo>
                    <a:pt x="712" y="543"/>
                  </a:lnTo>
                  <a:lnTo>
                    <a:pt x="733" y="540"/>
                  </a:lnTo>
                  <a:lnTo>
                    <a:pt x="761" y="541"/>
                  </a:lnTo>
                  <a:lnTo>
                    <a:pt x="771" y="504"/>
                  </a:lnTo>
                  <a:lnTo>
                    <a:pt x="775" y="491"/>
                  </a:lnTo>
                  <a:lnTo>
                    <a:pt x="786" y="489"/>
                  </a:lnTo>
                  <a:lnTo>
                    <a:pt x="796" y="532"/>
                  </a:lnTo>
                  <a:lnTo>
                    <a:pt x="776" y="554"/>
                  </a:lnTo>
                  <a:lnTo>
                    <a:pt x="780" y="562"/>
                  </a:lnTo>
                  <a:lnTo>
                    <a:pt x="780" y="562"/>
                  </a:lnTo>
                  <a:lnTo>
                    <a:pt x="783" y="565"/>
                  </a:lnTo>
                  <a:lnTo>
                    <a:pt x="786" y="568"/>
                  </a:lnTo>
                  <a:lnTo>
                    <a:pt x="789" y="569"/>
                  </a:lnTo>
                  <a:lnTo>
                    <a:pt x="789" y="569"/>
                  </a:lnTo>
                  <a:lnTo>
                    <a:pt x="793" y="569"/>
                  </a:lnTo>
                  <a:lnTo>
                    <a:pt x="793" y="569"/>
                  </a:lnTo>
                  <a:lnTo>
                    <a:pt x="797" y="566"/>
                  </a:lnTo>
                  <a:lnTo>
                    <a:pt x="801" y="564"/>
                  </a:lnTo>
                  <a:lnTo>
                    <a:pt x="803" y="561"/>
                  </a:lnTo>
                  <a:lnTo>
                    <a:pt x="803" y="561"/>
                  </a:lnTo>
                  <a:lnTo>
                    <a:pt x="807" y="546"/>
                  </a:lnTo>
                  <a:lnTo>
                    <a:pt x="812" y="539"/>
                  </a:lnTo>
                  <a:lnTo>
                    <a:pt x="818" y="516"/>
                  </a:lnTo>
                  <a:lnTo>
                    <a:pt x="814" y="501"/>
                  </a:lnTo>
                  <a:lnTo>
                    <a:pt x="816" y="485"/>
                  </a:lnTo>
                  <a:lnTo>
                    <a:pt x="816" y="464"/>
                  </a:lnTo>
                  <a:lnTo>
                    <a:pt x="832" y="444"/>
                  </a:lnTo>
                  <a:lnTo>
                    <a:pt x="840" y="436"/>
                  </a:lnTo>
                  <a:lnTo>
                    <a:pt x="864" y="432"/>
                  </a:lnTo>
                  <a:lnTo>
                    <a:pt x="872" y="421"/>
                  </a:lnTo>
                  <a:lnTo>
                    <a:pt x="854" y="405"/>
                  </a:lnTo>
                  <a:lnTo>
                    <a:pt x="848" y="393"/>
                  </a:lnTo>
                  <a:lnTo>
                    <a:pt x="858" y="378"/>
                  </a:lnTo>
                  <a:lnTo>
                    <a:pt x="869" y="364"/>
                  </a:lnTo>
                  <a:lnTo>
                    <a:pt x="875" y="358"/>
                  </a:lnTo>
                  <a:lnTo>
                    <a:pt x="872" y="349"/>
                  </a:lnTo>
                  <a:lnTo>
                    <a:pt x="875" y="346"/>
                  </a:lnTo>
                  <a:lnTo>
                    <a:pt x="875" y="346"/>
                  </a:lnTo>
                  <a:lnTo>
                    <a:pt x="880" y="344"/>
                  </a:lnTo>
                  <a:lnTo>
                    <a:pt x="880" y="344"/>
                  </a:lnTo>
                  <a:lnTo>
                    <a:pt x="901" y="342"/>
                  </a:lnTo>
                  <a:lnTo>
                    <a:pt x="909" y="339"/>
                  </a:lnTo>
                  <a:lnTo>
                    <a:pt x="900" y="324"/>
                  </a:lnTo>
                  <a:lnTo>
                    <a:pt x="883" y="314"/>
                  </a:lnTo>
                  <a:lnTo>
                    <a:pt x="871" y="303"/>
                  </a:lnTo>
                  <a:lnTo>
                    <a:pt x="857" y="293"/>
                  </a:lnTo>
                  <a:lnTo>
                    <a:pt x="836" y="283"/>
                  </a:lnTo>
                  <a:lnTo>
                    <a:pt x="793" y="281"/>
                  </a:lnTo>
                  <a:lnTo>
                    <a:pt x="762" y="300"/>
                  </a:lnTo>
                  <a:lnTo>
                    <a:pt x="741" y="314"/>
                  </a:lnTo>
                  <a:lnTo>
                    <a:pt x="711" y="319"/>
                  </a:lnTo>
                  <a:lnTo>
                    <a:pt x="669" y="322"/>
                  </a:lnTo>
                  <a:lnTo>
                    <a:pt x="653" y="336"/>
                  </a:lnTo>
                  <a:lnTo>
                    <a:pt x="630" y="374"/>
                  </a:lnTo>
                  <a:lnTo>
                    <a:pt x="603" y="394"/>
                  </a:lnTo>
                  <a:lnTo>
                    <a:pt x="597" y="390"/>
                  </a:lnTo>
                  <a:lnTo>
                    <a:pt x="605" y="374"/>
                  </a:lnTo>
                  <a:lnTo>
                    <a:pt x="619" y="355"/>
                  </a:lnTo>
                  <a:lnTo>
                    <a:pt x="611" y="342"/>
                  </a:lnTo>
                  <a:lnTo>
                    <a:pt x="594" y="354"/>
                  </a:lnTo>
                  <a:lnTo>
                    <a:pt x="586" y="357"/>
                  </a:lnTo>
                  <a:lnTo>
                    <a:pt x="575" y="374"/>
                  </a:lnTo>
                  <a:lnTo>
                    <a:pt x="565" y="383"/>
                  </a:lnTo>
                  <a:lnTo>
                    <a:pt x="561" y="383"/>
                  </a:lnTo>
                  <a:lnTo>
                    <a:pt x="553" y="350"/>
                  </a:lnTo>
                  <a:lnTo>
                    <a:pt x="547" y="349"/>
                  </a:lnTo>
                  <a:lnTo>
                    <a:pt x="535" y="376"/>
                  </a:lnTo>
                  <a:lnTo>
                    <a:pt x="532" y="396"/>
                  </a:lnTo>
                  <a:lnTo>
                    <a:pt x="513" y="421"/>
                  </a:lnTo>
                  <a:lnTo>
                    <a:pt x="499" y="471"/>
                  </a:lnTo>
                  <a:lnTo>
                    <a:pt x="490" y="497"/>
                  </a:lnTo>
                  <a:lnTo>
                    <a:pt x="461" y="521"/>
                  </a:lnTo>
                  <a:lnTo>
                    <a:pt x="453" y="504"/>
                  </a:lnTo>
                  <a:lnTo>
                    <a:pt x="450" y="471"/>
                  </a:lnTo>
                  <a:lnTo>
                    <a:pt x="445" y="464"/>
                  </a:lnTo>
                  <a:lnTo>
                    <a:pt x="435" y="450"/>
                  </a:lnTo>
                  <a:lnTo>
                    <a:pt x="436" y="437"/>
                  </a:lnTo>
                  <a:lnTo>
                    <a:pt x="433" y="410"/>
                  </a:lnTo>
                  <a:lnTo>
                    <a:pt x="421" y="396"/>
                  </a:lnTo>
                  <a:lnTo>
                    <a:pt x="393" y="376"/>
                  </a:lnTo>
                  <a:lnTo>
                    <a:pt x="381" y="358"/>
                  </a:lnTo>
                  <a:lnTo>
                    <a:pt x="352" y="353"/>
                  </a:lnTo>
                  <a:lnTo>
                    <a:pt x="309" y="353"/>
                  </a:lnTo>
                  <a:lnTo>
                    <a:pt x="297" y="346"/>
                  </a:lnTo>
                  <a:lnTo>
                    <a:pt x="271" y="344"/>
                  </a:lnTo>
                  <a:lnTo>
                    <a:pt x="235" y="339"/>
                  </a:lnTo>
                  <a:lnTo>
                    <a:pt x="229" y="329"/>
                  </a:lnTo>
                  <a:lnTo>
                    <a:pt x="202" y="318"/>
                  </a:lnTo>
                  <a:lnTo>
                    <a:pt x="170" y="310"/>
                  </a:lnTo>
                  <a:lnTo>
                    <a:pt x="138" y="301"/>
                  </a:lnTo>
                  <a:lnTo>
                    <a:pt x="102" y="287"/>
                  </a:lnTo>
                  <a:lnTo>
                    <a:pt x="75" y="275"/>
                  </a:lnTo>
                  <a:lnTo>
                    <a:pt x="60" y="275"/>
                  </a:lnTo>
                  <a:lnTo>
                    <a:pt x="50" y="275"/>
                  </a:lnTo>
                  <a:lnTo>
                    <a:pt x="42" y="265"/>
                  </a:lnTo>
                  <a:lnTo>
                    <a:pt x="35" y="253"/>
                  </a:lnTo>
                  <a:lnTo>
                    <a:pt x="0" y="243"/>
                  </a:lnTo>
                  <a:lnTo>
                    <a:pt x="0" y="237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F908908B-CBB0-0D40-BC3C-10B031B5C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6422" y="2152765"/>
              <a:ext cx="551391" cy="608916"/>
            </a:xfrm>
            <a:custGeom>
              <a:avLst/>
              <a:gdLst/>
              <a:ahLst/>
              <a:cxnLst>
                <a:cxn ang="0">
                  <a:pos x="815" y="300"/>
                </a:cxn>
                <a:cxn ang="0">
                  <a:pos x="801" y="246"/>
                </a:cxn>
                <a:cxn ang="0">
                  <a:pos x="732" y="203"/>
                </a:cxn>
                <a:cxn ang="0">
                  <a:pos x="651" y="194"/>
                </a:cxn>
                <a:cxn ang="0">
                  <a:pos x="582" y="168"/>
                </a:cxn>
                <a:cxn ang="0">
                  <a:pos x="482" y="137"/>
                </a:cxn>
                <a:cxn ang="0">
                  <a:pos x="430" y="125"/>
                </a:cxn>
                <a:cxn ang="0">
                  <a:pos x="380" y="93"/>
                </a:cxn>
                <a:cxn ang="0">
                  <a:pos x="361" y="83"/>
                </a:cxn>
                <a:cxn ang="0">
                  <a:pos x="324" y="79"/>
                </a:cxn>
                <a:cxn ang="0">
                  <a:pos x="312" y="67"/>
                </a:cxn>
                <a:cxn ang="0">
                  <a:pos x="326" y="10"/>
                </a:cxn>
                <a:cxn ang="0">
                  <a:pos x="283" y="15"/>
                </a:cxn>
                <a:cxn ang="0">
                  <a:pos x="217" y="42"/>
                </a:cxn>
                <a:cxn ang="0">
                  <a:pos x="153" y="72"/>
                </a:cxn>
                <a:cxn ang="0">
                  <a:pos x="96" y="68"/>
                </a:cxn>
                <a:cxn ang="0">
                  <a:pos x="21" y="255"/>
                </a:cxn>
                <a:cxn ang="0">
                  <a:pos x="34" y="332"/>
                </a:cxn>
                <a:cxn ang="0">
                  <a:pos x="47" y="521"/>
                </a:cxn>
                <a:cxn ang="0">
                  <a:pos x="194" y="626"/>
                </a:cxn>
                <a:cxn ang="0">
                  <a:pos x="281" y="707"/>
                </a:cxn>
                <a:cxn ang="0">
                  <a:pos x="292" y="804"/>
                </a:cxn>
                <a:cxn ang="0">
                  <a:pos x="303" y="869"/>
                </a:cxn>
                <a:cxn ang="0">
                  <a:pos x="312" y="944"/>
                </a:cxn>
                <a:cxn ang="0">
                  <a:pos x="346" y="952"/>
                </a:cxn>
                <a:cxn ang="0">
                  <a:pos x="360" y="959"/>
                </a:cxn>
                <a:cxn ang="0">
                  <a:pos x="380" y="972"/>
                </a:cxn>
                <a:cxn ang="0">
                  <a:pos x="856" y="906"/>
                </a:cxn>
                <a:cxn ang="0">
                  <a:pos x="829" y="797"/>
                </a:cxn>
                <a:cxn ang="0">
                  <a:pos x="849" y="722"/>
                </a:cxn>
                <a:cxn ang="0">
                  <a:pos x="845" y="651"/>
                </a:cxn>
                <a:cxn ang="0">
                  <a:pos x="856" y="608"/>
                </a:cxn>
                <a:cxn ang="0">
                  <a:pos x="863" y="562"/>
                </a:cxn>
                <a:cxn ang="0">
                  <a:pos x="876" y="489"/>
                </a:cxn>
                <a:cxn ang="0">
                  <a:pos x="919" y="394"/>
                </a:cxn>
                <a:cxn ang="0">
                  <a:pos x="934" y="366"/>
                </a:cxn>
                <a:cxn ang="0">
                  <a:pos x="934" y="340"/>
                </a:cxn>
                <a:cxn ang="0">
                  <a:pos x="904" y="368"/>
                </a:cxn>
                <a:cxn ang="0">
                  <a:pos x="870" y="428"/>
                </a:cxn>
                <a:cxn ang="0">
                  <a:pos x="822" y="469"/>
                </a:cxn>
                <a:cxn ang="0">
                  <a:pos x="780" y="496"/>
                </a:cxn>
                <a:cxn ang="0">
                  <a:pos x="811" y="433"/>
                </a:cxn>
                <a:cxn ang="0">
                  <a:pos x="834" y="403"/>
                </a:cxn>
                <a:cxn ang="0">
                  <a:pos x="836" y="361"/>
                </a:cxn>
              </a:cxnLst>
              <a:rect l="0" t="0" r="r" b="b"/>
              <a:pathLst>
                <a:path w="934" h="988">
                  <a:moveTo>
                    <a:pt x="830" y="321"/>
                  </a:moveTo>
                  <a:lnTo>
                    <a:pt x="825" y="314"/>
                  </a:lnTo>
                  <a:lnTo>
                    <a:pt x="815" y="300"/>
                  </a:lnTo>
                  <a:lnTo>
                    <a:pt x="816" y="287"/>
                  </a:lnTo>
                  <a:lnTo>
                    <a:pt x="813" y="260"/>
                  </a:lnTo>
                  <a:lnTo>
                    <a:pt x="801" y="246"/>
                  </a:lnTo>
                  <a:lnTo>
                    <a:pt x="773" y="226"/>
                  </a:lnTo>
                  <a:lnTo>
                    <a:pt x="761" y="208"/>
                  </a:lnTo>
                  <a:lnTo>
                    <a:pt x="732" y="203"/>
                  </a:lnTo>
                  <a:lnTo>
                    <a:pt x="689" y="203"/>
                  </a:lnTo>
                  <a:lnTo>
                    <a:pt x="677" y="196"/>
                  </a:lnTo>
                  <a:lnTo>
                    <a:pt x="651" y="194"/>
                  </a:lnTo>
                  <a:lnTo>
                    <a:pt x="615" y="189"/>
                  </a:lnTo>
                  <a:lnTo>
                    <a:pt x="609" y="179"/>
                  </a:lnTo>
                  <a:lnTo>
                    <a:pt x="582" y="168"/>
                  </a:lnTo>
                  <a:lnTo>
                    <a:pt x="550" y="160"/>
                  </a:lnTo>
                  <a:lnTo>
                    <a:pt x="518" y="151"/>
                  </a:lnTo>
                  <a:lnTo>
                    <a:pt x="482" y="137"/>
                  </a:lnTo>
                  <a:lnTo>
                    <a:pt x="455" y="125"/>
                  </a:lnTo>
                  <a:lnTo>
                    <a:pt x="440" y="125"/>
                  </a:lnTo>
                  <a:lnTo>
                    <a:pt x="430" y="125"/>
                  </a:lnTo>
                  <a:lnTo>
                    <a:pt x="422" y="115"/>
                  </a:lnTo>
                  <a:lnTo>
                    <a:pt x="415" y="103"/>
                  </a:lnTo>
                  <a:lnTo>
                    <a:pt x="380" y="93"/>
                  </a:lnTo>
                  <a:lnTo>
                    <a:pt x="380" y="89"/>
                  </a:lnTo>
                  <a:lnTo>
                    <a:pt x="378" y="89"/>
                  </a:lnTo>
                  <a:lnTo>
                    <a:pt x="361" y="83"/>
                  </a:lnTo>
                  <a:lnTo>
                    <a:pt x="347" y="72"/>
                  </a:lnTo>
                  <a:lnTo>
                    <a:pt x="336" y="67"/>
                  </a:lnTo>
                  <a:lnTo>
                    <a:pt x="324" y="79"/>
                  </a:lnTo>
                  <a:lnTo>
                    <a:pt x="311" y="82"/>
                  </a:lnTo>
                  <a:lnTo>
                    <a:pt x="305" y="75"/>
                  </a:lnTo>
                  <a:lnTo>
                    <a:pt x="312" y="67"/>
                  </a:lnTo>
                  <a:lnTo>
                    <a:pt x="314" y="38"/>
                  </a:lnTo>
                  <a:lnTo>
                    <a:pt x="319" y="29"/>
                  </a:lnTo>
                  <a:lnTo>
                    <a:pt x="326" y="10"/>
                  </a:lnTo>
                  <a:lnTo>
                    <a:pt x="312" y="0"/>
                  </a:lnTo>
                  <a:lnTo>
                    <a:pt x="300" y="4"/>
                  </a:lnTo>
                  <a:lnTo>
                    <a:pt x="283" y="15"/>
                  </a:lnTo>
                  <a:lnTo>
                    <a:pt x="262" y="18"/>
                  </a:lnTo>
                  <a:lnTo>
                    <a:pt x="242" y="28"/>
                  </a:lnTo>
                  <a:lnTo>
                    <a:pt x="217" y="42"/>
                  </a:lnTo>
                  <a:lnTo>
                    <a:pt x="181" y="58"/>
                  </a:lnTo>
                  <a:lnTo>
                    <a:pt x="169" y="74"/>
                  </a:lnTo>
                  <a:lnTo>
                    <a:pt x="153" y="72"/>
                  </a:lnTo>
                  <a:lnTo>
                    <a:pt x="128" y="63"/>
                  </a:lnTo>
                  <a:lnTo>
                    <a:pt x="114" y="49"/>
                  </a:lnTo>
                  <a:lnTo>
                    <a:pt x="96" y="68"/>
                  </a:lnTo>
                  <a:lnTo>
                    <a:pt x="95" y="197"/>
                  </a:lnTo>
                  <a:lnTo>
                    <a:pt x="31" y="237"/>
                  </a:lnTo>
                  <a:lnTo>
                    <a:pt x="21" y="255"/>
                  </a:lnTo>
                  <a:lnTo>
                    <a:pt x="0" y="307"/>
                  </a:lnTo>
                  <a:lnTo>
                    <a:pt x="21" y="332"/>
                  </a:lnTo>
                  <a:lnTo>
                    <a:pt x="34" y="332"/>
                  </a:lnTo>
                  <a:lnTo>
                    <a:pt x="22" y="411"/>
                  </a:lnTo>
                  <a:lnTo>
                    <a:pt x="20" y="497"/>
                  </a:lnTo>
                  <a:lnTo>
                    <a:pt x="47" y="521"/>
                  </a:lnTo>
                  <a:lnTo>
                    <a:pt x="90" y="543"/>
                  </a:lnTo>
                  <a:lnTo>
                    <a:pt x="151" y="579"/>
                  </a:lnTo>
                  <a:lnTo>
                    <a:pt x="194" y="626"/>
                  </a:lnTo>
                  <a:lnTo>
                    <a:pt x="210" y="647"/>
                  </a:lnTo>
                  <a:lnTo>
                    <a:pt x="242" y="669"/>
                  </a:lnTo>
                  <a:lnTo>
                    <a:pt x="281" y="707"/>
                  </a:lnTo>
                  <a:lnTo>
                    <a:pt x="283" y="740"/>
                  </a:lnTo>
                  <a:lnTo>
                    <a:pt x="281" y="773"/>
                  </a:lnTo>
                  <a:lnTo>
                    <a:pt x="292" y="804"/>
                  </a:lnTo>
                  <a:lnTo>
                    <a:pt x="303" y="820"/>
                  </a:lnTo>
                  <a:lnTo>
                    <a:pt x="303" y="852"/>
                  </a:lnTo>
                  <a:lnTo>
                    <a:pt x="303" y="869"/>
                  </a:lnTo>
                  <a:lnTo>
                    <a:pt x="303" y="895"/>
                  </a:lnTo>
                  <a:lnTo>
                    <a:pt x="312" y="923"/>
                  </a:lnTo>
                  <a:lnTo>
                    <a:pt x="312" y="944"/>
                  </a:lnTo>
                  <a:lnTo>
                    <a:pt x="336" y="944"/>
                  </a:lnTo>
                  <a:lnTo>
                    <a:pt x="336" y="944"/>
                  </a:lnTo>
                  <a:lnTo>
                    <a:pt x="346" y="952"/>
                  </a:lnTo>
                  <a:lnTo>
                    <a:pt x="354" y="958"/>
                  </a:lnTo>
                  <a:lnTo>
                    <a:pt x="360" y="959"/>
                  </a:lnTo>
                  <a:lnTo>
                    <a:pt x="360" y="959"/>
                  </a:lnTo>
                  <a:lnTo>
                    <a:pt x="365" y="962"/>
                  </a:lnTo>
                  <a:lnTo>
                    <a:pt x="372" y="966"/>
                  </a:lnTo>
                  <a:lnTo>
                    <a:pt x="380" y="972"/>
                  </a:lnTo>
                  <a:lnTo>
                    <a:pt x="394" y="988"/>
                  </a:lnTo>
                  <a:lnTo>
                    <a:pt x="856" y="962"/>
                  </a:lnTo>
                  <a:lnTo>
                    <a:pt x="856" y="906"/>
                  </a:lnTo>
                  <a:lnTo>
                    <a:pt x="856" y="890"/>
                  </a:lnTo>
                  <a:lnTo>
                    <a:pt x="831" y="831"/>
                  </a:lnTo>
                  <a:lnTo>
                    <a:pt x="829" y="797"/>
                  </a:lnTo>
                  <a:lnTo>
                    <a:pt x="831" y="762"/>
                  </a:lnTo>
                  <a:lnTo>
                    <a:pt x="843" y="734"/>
                  </a:lnTo>
                  <a:lnTo>
                    <a:pt x="849" y="722"/>
                  </a:lnTo>
                  <a:lnTo>
                    <a:pt x="856" y="707"/>
                  </a:lnTo>
                  <a:lnTo>
                    <a:pt x="845" y="682"/>
                  </a:lnTo>
                  <a:lnTo>
                    <a:pt x="845" y="651"/>
                  </a:lnTo>
                  <a:lnTo>
                    <a:pt x="848" y="630"/>
                  </a:lnTo>
                  <a:lnTo>
                    <a:pt x="856" y="618"/>
                  </a:lnTo>
                  <a:lnTo>
                    <a:pt x="856" y="608"/>
                  </a:lnTo>
                  <a:lnTo>
                    <a:pt x="876" y="591"/>
                  </a:lnTo>
                  <a:lnTo>
                    <a:pt x="876" y="582"/>
                  </a:lnTo>
                  <a:lnTo>
                    <a:pt x="863" y="562"/>
                  </a:lnTo>
                  <a:lnTo>
                    <a:pt x="865" y="547"/>
                  </a:lnTo>
                  <a:lnTo>
                    <a:pt x="869" y="512"/>
                  </a:lnTo>
                  <a:lnTo>
                    <a:pt x="876" y="489"/>
                  </a:lnTo>
                  <a:lnTo>
                    <a:pt x="891" y="459"/>
                  </a:lnTo>
                  <a:lnTo>
                    <a:pt x="911" y="412"/>
                  </a:lnTo>
                  <a:lnTo>
                    <a:pt x="919" y="394"/>
                  </a:lnTo>
                  <a:lnTo>
                    <a:pt x="919" y="382"/>
                  </a:lnTo>
                  <a:lnTo>
                    <a:pt x="934" y="373"/>
                  </a:lnTo>
                  <a:lnTo>
                    <a:pt x="934" y="366"/>
                  </a:lnTo>
                  <a:lnTo>
                    <a:pt x="934" y="358"/>
                  </a:lnTo>
                  <a:lnTo>
                    <a:pt x="934" y="348"/>
                  </a:lnTo>
                  <a:lnTo>
                    <a:pt x="934" y="340"/>
                  </a:lnTo>
                  <a:lnTo>
                    <a:pt x="934" y="328"/>
                  </a:lnTo>
                  <a:lnTo>
                    <a:pt x="917" y="347"/>
                  </a:lnTo>
                  <a:lnTo>
                    <a:pt x="904" y="368"/>
                  </a:lnTo>
                  <a:lnTo>
                    <a:pt x="897" y="387"/>
                  </a:lnTo>
                  <a:lnTo>
                    <a:pt x="886" y="416"/>
                  </a:lnTo>
                  <a:lnTo>
                    <a:pt x="870" y="428"/>
                  </a:lnTo>
                  <a:lnTo>
                    <a:pt x="841" y="440"/>
                  </a:lnTo>
                  <a:lnTo>
                    <a:pt x="830" y="459"/>
                  </a:lnTo>
                  <a:lnTo>
                    <a:pt x="822" y="469"/>
                  </a:lnTo>
                  <a:lnTo>
                    <a:pt x="815" y="489"/>
                  </a:lnTo>
                  <a:lnTo>
                    <a:pt x="794" y="511"/>
                  </a:lnTo>
                  <a:lnTo>
                    <a:pt x="780" y="496"/>
                  </a:lnTo>
                  <a:lnTo>
                    <a:pt x="795" y="478"/>
                  </a:lnTo>
                  <a:lnTo>
                    <a:pt x="808" y="446"/>
                  </a:lnTo>
                  <a:lnTo>
                    <a:pt x="811" y="433"/>
                  </a:lnTo>
                  <a:lnTo>
                    <a:pt x="813" y="421"/>
                  </a:lnTo>
                  <a:lnTo>
                    <a:pt x="825" y="411"/>
                  </a:lnTo>
                  <a:lnTo>
                    <a:pt x="834" y="403"/>
                  </a:lnTo>
                  <a:lnTo>
                    <a:pt x="837" y="393"/>
                  </a:lnTo>
                  <a:lnTo>
                    <a:pt x="831" y="369"/>
                  </a:lnTo>
                  <a:lnTo>
                    <a:pt x="836" y="361"/>
                  </a:lnTo>
                  <a:lnTo>
                    <a:pt x="833" y="354"/>
                  </a:lnTo>
                  <a:lnTo>
                    <a:pt x="830" y="3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055087E2-9643-534D-AAE2-EBDD698CF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440" y="2730217"/>
              <a:ext cx="437921" cy="529331"/>
            </a:xfrm>
            <a:custGeom>
              <a:avLst/>
              <a:gdLst/>
              <a:ahLst/>
              <a:cxnLst>
                <a:cxn ang="0">
                  <a:pos x="623" y="43"/>
                </a:cxn>
                <a:cxn ang="0">
                  <a:pos x="554" y="93"/>
                </a:cxn>
                <a:cxn ang="0">
                  <a:pos x="512" y="125"/>
                </a:cxn>
                <a:cxn ang="0">
                  <a:pos x="482" y="144"/>
                </a:cxn>
                <a:cxn ang="0">
                  <a:pos x="451" y="144"/>
                </a:cxn>
                <a:cxn ang="0">
                  <a:pos x="402" y="178"/>
                </a:cxn>
                <a:cxn ang="0">
                  <a:pos x="376" y="178"/>
                </a:cxn>
                <a:cxn ang="0">
                  <a:pos x="353" y="168"/>
                </a:cxn>
                <a:cxn ang="0">
                  <a:pos x="326" y="158"/>
                </a:cxn>
                <a:cxn ang="0">
                  <a:pos x="297" y="147"/>
                </a:cxn>
                <a:cxn ang="0">
                  <a:pos x="253" y="129"/>
                </a:cxn>
                <a:cxn ang="0">
                  <a:pos x="0" y="157"/>
                </a:cxn>
                <a:cxn ang="0">
                  <a:pos x="87" y="745"/>
                </a:cxn>
                <a:cxn ang="0">
                  <a:pos x="118" y="729"/>
                </a:cxn>
                <a:cxn ang="0">
                  <a:pos x="165" y="772"/>
                </a:cxn>
                <a:cxn ang="0">
                  <a:pos x="185" y="804"/>
                </a:cxn>
                <a:cxn ang="0">
                  <a:pos x="229" y="810"/>
                </a:cxn>
                <a:cxn ang="0">
                  <a:pos x="250" y="833"/>
                </a:cxn>
                <a:cxn ang="0">
                  <a:pos x="269" y="819"/>
                </a:cxn>
                <a:cxn ang="0">
                  <a:pos x="283" y="805"/>
                </a:cxn>
                <a:cxn ang="0">
                  <a:pos x="326" y="824"/>
                </a:cxn>
                <a:cxn ang="0">
                  <a:pos x="366" y="809"/>
                </a:cxn>
                <a:cxn ang="0">
                  <a:pos x="387" y="787"/>
                </a:cxn>
                <a:cxn ang="0">
                  <a:pos x="407" y="804"/>
                </a:cxn>
                <a:cxn ang="0">
                  <a:pos x="455" y="848"/>
                </a:cxn>
                <a:cxn ang="0">
                  <a:pos x="466" y="859"/>
                </a:cxn>
                <a:cxn ang="0">
                  <a:pos x="504" y="816"/>
                </a:cxn>
                <a:cxn ang="0">
                  <a:pos x="518" y="779"/>
                </a:cxn>
                <a:cxn ang="0">
                  <a:pos x="548" y="708"/>
                </a:cxn>
                <a:cxn ang="0">
                  <a:pos x="573" y="712"/>
                </a:cxn>
                <a:cxn ang="0">
                  <a:pos x="593" y="638"/>
                </a:cxn>
                <a:cxn ang="0">
                  <a:pos x="647" y="605"/>
                </a:cxn>
                <a:cxn ang="0">
                  <a:pos x="706" y="543"/>
                </a:cxn>
                <a:cxn ang="0">
                  <a:pos x="716" y="498"/>
                </a:cxn>
                <a:cxn ang="0">
                  <a:pos x="720" y="427"/>
                </a:cxn>
                <a:cxn ang="0">
                  <a:pos x="731" y="384"/>
                </a:cxn>
                <a:cxn ang="0">
                  <a:pos x="731" y="334"/>
                </a:cxn>
                <a:cxn ang="0">
                  <a:pos x="731" y="305"/>
                </a:cxn>
                <a:cxn ang="0">
                  <a:pos x="694" y="0"/>
                </a:cxn>
              </a:cxnLst>
              <a:rect l="0" t="0" r="r" b="b"/>
              <a:pathLst>
                <a:path w="742" h="859">
                  <a:moveTo>
                    <a:pt x="662" y="25"/>
                  </a:moveTo>
                  <a:lnTo>
                    <a:pt x="623" y="43"/>
                  </a:lnTo>
                  <a:lnTo>
                    <a:pt x="591" y="72"/>
                  </a:lnTo>
                  <a:lnTo>
                    <a:pt x="554" y="93"/>
                  </a:lnTo>
                  <a:lnTo>
                    <a:pt x="526" y="115"/>
                  </a:lnTo>
                  <a:lnTo>
                    <a:pt x="512" y="125"/>
                  </a:lnTo>
                  <a:lnTo>
                    <a:pt x="495" y="133"/>
                  </a:lnTo>
                  <a:lnTo>
                    <a:pt x="482" y="144"/>
                  </a:lnTo>
                  <a:lnTo>
                    <a:pt x="466" y="144"/>
                  </a:lnTo>
                  <a:lnTo>
                    <a:pt x="451" y="144"/>
                  </a:lnTo>
                  <a:lnTo>
                    <a:pt x="425" y="161"/>
                  </a:lnTo>
                  <a:lnTo>
                    <a:pt x="402" y="178"/>
                  </a:lnTo>
                  <a:lnTo>
                    <a:pt x="387" y="178"/>
                  </a:lnTo>
                  <a:lnTo>
                    <a:pt x="376" y="178"/>
                  </a:lnTo>
                  <a:lnTo>
                    <a:pt x="371" y="178"/>
                  </a:lnTo>
                  <a:lnTo>
                    <a:pt x="353" y="168"/>
                  </a:lnTo>
                  <a:lnTo>
                    <a:pt x="337" y="157"/>
                  </a:lnTo>
                  <a:lnTo>
                    <a:pt x="326" y="158"/>
                  </a:lnTo>
                  <a:lnTo>
                    <a:pt x="308" y="154"/>
                  </a:lnTo>
                  <a:lnTo>
                    <a:pt x="297" y="147"/>
                  </a:lnTo>
                  <a:lnTo>
                    <a:pt x="276" y="133"/>
                  </a:lnTo>
                  <a:lnTo>
                    <a:pt x="253" y="129"/>
                  </a:lnTo>
                  <a:lnTo>
                    <a:pt x="214" y="121"/>
                  </a:lnTo>
                  <a:lnTo>
                    <a:pt x="0" y="157"/>
                  </a:lnTo>
                  <a:lnTo>
                    <a:pt x="58" y="736"/>
                  </a:lnTo>
                  <a:lnTo>
                    <a:pt x="87" y="745"/>
                  </a:lnTo>
                  <a:lnTo>
                    <a:pt x="111" y="736"/>
                  </a:lnTo>
                  <a:lnTo>
                    <a:pt x="118" y="729"/>
                  </a:lnTo>
                  <a:lnTo>
                    <a:pt x="142" y="751"/>
                  </a:lnTo>
                  <a:lnTo>
                    <a:pt x="165" y="772"/>
                  </a:lnTo>
                  <a:lnTo>
                    <a:pt x="174" y="791"/>
                  </a:lnTo>
                  <a:lnTo>
                    <a:pt x="185" y="804"/>
                  </a:lnTo>
                  <a:lnTo>
                    <a:pt x="212" y="806"/>
                  </a:lnTo>
                  <a:lnTo>
                    <a:pt x="229" y="810"/>
                  </a:lnTo>
                  <a:lnTo>
                    <a:pt x="243" y="817"/>
                  </a:lnTo>
                  <a:lnTo>
                    <a:pt x="250" y="833"/>
                  </a:lnTo>
                  <a:lnTo>
                    <a:pt x="262" y="826"/>
                  </a:lnTo>
                  <a:lnTo>
                    <a:pt x="269" y="819"/>
                  </a:lnTo>
                  <a:lnTo>
                    <a:pt x="278" y="806"/>
                  </a:lnTo>
                  <a:lnTo>
                    <a:pt x="283" y="805"/>
                  </a:lnTo>
                  <a:lnTo>
                    <a:pt x="300" y="812"/>
                  </a:lnTo>
                  <a:lnTo>
                    <a:pt x="326" y="824"/>
                  </a:lnTo>
                  <a:lnTo>
                    <a:pt x="357" y="816"/>
                  </a:lnTo>
                  <a:lnTo>
                    <a:pt x="366" y="809"/>
                  </a:lnTo>
                  <a:lnTo>
                    <a:pt x="375" y="797"/>
                  </a:lnTo>
                  <a:lnTo>
                    <a:pt x="387" y="787"/>
                  </a:lnTo>
                  <a:lnTo>
                    <a:pt x="394" y="784"/>
                  </a:lnTo>
                  <a:lnTo>
                    <a:pt x="407" y="804"/>
                  </a:lnTo>
                  <a:lnTo>
                    <a:pt x="429" y="830"/>
                  </a:lnTo>
                  <a:lnTo>
                    <a:pt x="455" y="848"/>
                  </a:lnTo>
                  <a:lnTo>
                    <a:pt x="469" y="856"/>
                  </a:lnTo>
                  <a:lnTo>
                    <a:pt x="466" y="859"/>
                  </a:lnTo>
                  <a:lnTo>
                    <a:pt x="482" y="842"/>
                  </a:lnTo>
                  <a:lnTo>
                    <a:pt x="504" y="816"/>
                  </a:lnTo>
                  <a:lnTo>
                    <a:pt x="518" y="801"/>
                  </a:lnTo>
                  <a:lnTo>
                    <a:pt x="518" y="779"/>
                  </a:lnTo>
                  <a:lnTo>
                    <a:pt x="527" y="719"/>
                  </a:lnTo>
                  <a:lnTo>
                    <a:pt x="548" y="708"/>
                  </a:lnTo>
                  <a:lnTo>
                    <a:pt x="565" y="719"/>
                  </a:lnTo>
                  <a:lnTo>
                    <a:pt x="573" y="712"/>
                  </a:lnTo>
                  <a:lnTo>
                    <a:pt x="580" y="661"/>
                  </a:lnTo>
                  <a:lnTo>
                    <a:pt x="593" y="638"/>
                  </a:lnTo>
                  <a:lnTo>
                    <a:pt x="618" y="605"/>
                  </a:lnTo>
                  <a:lnTo>
                    <a:pt x="647" y="605"/>
                  </a:lnTo>
                  <a:lnTo>
                    <a:pt x="666" y="584"/>
                  </a:lnTo>
                  <a:lnTo>
                    <a:pt x="706" y="543"/>
                  </a:lnTo>
                  <a:lnTo>
                    <a:pt x="716" y="519"/>
                  </a:lnTo>
                  <a:lnTo>
                    <a:pt x="716" y="498"/>
                  </a:lnTo>
                  <a:lnTo>
                    <a:pt x="720" y="458"/>
                  </a:lnTo>
                  <a:lnTo>
                    <a:pt x="720" y="427"/>
                  </a:lnTo>
                  <a:lnTo>
                    <a:pt x="731" y="409"/>
                  </a:lnTo>
                  <a:lnTo>
                    <a:pt x="731" y="384"/>
                  </a:lnTo>
                  <a:lnTo>
                    <a:pt x="731" y="344"/>
                  </a:lnTo>
                  <a:lnTo>
                    <a:pt x="731" y="334"/>
                  </a:lnTo>
                  <a:lnTo>
                    <a:pt x="720" y="318"/>
                  </a:lnTo>
                  <a:lnTo>
                    <a:pt x="731" y="305"/>
                  </a:lnTo>
                  <a:lnTo>
                    <a:pt x="742" y="298"/>
                  </a:lnTo>
                  <a:lnTo>
                    <a:pt x="694" y="0"/>
                  </a:lnTo>
                  <a:lnTo>
                    <a:pt x="662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62B96466-66F7-C24E-8605-B6DD610941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9447" y="2820908"/>
              <a:ext cx="324452" cy="583004"/>
            </a:xfrm>
            <a:custGeom>
              <a:avLst/>
              <a:gdLst/>
              <a:ahLst/>
              <a:cxnLst>
                <a:cxn ang="0">
                  <a:pos x="30" y="920"/>
                </a:cxn>
                <a:cxn ang="0">
                  <a:pos x="87" y="899"/>
                </a:cxn>
                <a:cxn ang="0">
                  <a:pos x="130" y="899"/>
                </a:cxn>
                <a:cxn ang="0">
                  <a:pos x="168" y="928"/>
                </a:cxn>
                <a:cxn ang="0">
                  <a:pos x="179" y="899"/>
                </a:cxn>
                <a:cxn ang="0">
                  <a:pos x="211" y="884"/>
                </a:cxn>
                <a:cxn ang="0">
                  <a:pos x="244" y="900"/>
                </a:cxn>
                <a:cxn ang="0">
                  <a:pos x="268" y="884"/>
                </a:cxn>
                <a:cxn ang="0">
                  <a:pos x="284" y="848"/>
                </a:cxn>
                <a:cxn ang="0">
                  <a:pos x="298" y="830"/>
                </a:cxn>
                <a:cxn ang="0">
                  <a:pos x="321" y="867"/>
                </a:cxn>
                <a:cxn ang="0">
                  <a:pos x="365" y="864"/>
                </a:cxn>
                <a:cxn ang="0">
                  <a:pos x="376" y="825"/>
                </a:cxn>
                <a:cxn ang="0">
                  <a:pos x="408" y="798"/>
                </a:cxn>
                <a:cxn ang="0">
                  <a:pos x="430" y="763"/>
                </a:cxn>
                <a:cxn ang="0">
                  <a:pos x="440" y="723"/>
                </a:cxn>
                <a:cxn ang="0">
                  <a:pos x="444" y="701"/>
                </a:cxn>
                <a:cxn ang="0">
                  <a:pos x="497" y="688"/>
                </a:cxn>
                <a:cxn ang="0">
                  <a:pos x="540" y="676"/>
                </a:cxn>
                <a:cxn ang="0">
                  <a:pos x="543" y="635"/>
                </a:cxn>
                <a:cxn ang="0">
                  <a:pos x="538" y="613"/>
                </a:cxn>
                <a:cxn ang="0">
                  <a:pos x="545" y="590"/>
                </a:cxn>
                <a:cxn ang="0">
                  <a:pos x="481" y="0"/>
                </a:cxn>
                <a:cxn ang="0">
                  <a:pos x="144" y="27"/>
                </a:cxn>
                <a:cxn ang="0">
                  <a:pos x="83" y="68"/>
                </a:cxn>
                <a:cxn ang="0">
                  <a:pos x="44" y="68"/>
                </a:cxn>
                <a:cxn ang="0">
                  <a:pos x="58" y="583"/>
                </a:cxn>
                <a:cxn ang="0">
                  <a:pos x="58" y="624"/>
                </a:cxn>
                <a:cxn ang="0">
                  <a:pos x="82" y="683"/>
                </a:cxn>
                <a:cxn ang="0">
                  <a:pos x="85" y="735"/>
                </a:cxn>
                <a:cxn ang="0">
                  <a:pos x="62" y="773"/>
                </a:cxn>
                <a:cxn ang="0">
                  <a:pos x="46" y="809"/>
                </a:cxn>
                <a:cxn ang="0">
                  <a:pos x="21" y="859"/>
                </a:cxn>
                <a:cxn ang="0">
                  <a:pos x="0" y="887"/>
                </a:cxn>
                <a:cxn ang="0">
                  <a:pos x="8" y="941"/>
                </a:cxn>
                <a:cxn ang="0">
                  <a:pos x="10" y="945"/>
                </a:cxn>
              </a:cxnLst>
              <a:rect l="0" t="0" r="r" b="b"/>
              <a:pathLst>
                <a:path w="549" h="945">
                  <a:moveTo>
                    <a:pt x="26" y="945"/>
                  </a:moveTo>
                  <a:lnTo>
                    <a:pt x="30" y="920"/>
                  </a:lnTo>
                  <a:lnTo>
                    <a:pt x="72" y="917"/>
                  </a:lnTo>
                  <a:lnTo>
                    <a:pt x="87" y="899"/>
                  </a:lnTo>
                  <a:lnTo>
                    <a:pt x="105" y="899"/>
                  </a:lnTo>
                  <a:lnTo>
                    <a:pt x="130" y="899"/>
                  </a:lnTo>
                  <a:lnTo>
                    <a:pt x="151" y="912"/>
                  </a:lnTo>
                  <a:lnTo>
                    <a:pt x="168" y="928"/>
                  </a:lnTo>
                  <a:lnTo>
                    <a:pt x="179" y="921"/>
                  </a:lnTo>
                  <a:lnTo>
                    <a:pt x="179" y="899"/>
                  </a:lnTo>
                  <a:lnTo>
                    <a:pt x="197" y="895"/>
                  </a:lnTo>
                  <a:lnTo>
                    <a:pt x="211" y="884"/>
                  </a:lnTo>
                  <a:lnTo>
                    <a:pt x="229" y="884"/>
                  </a:lnTo>
                  <a:lnTo>
                    <a:pt x="244" y="900"/>
                  </a:lnTo>
                  <a:lnTo>
                    <a:pt x="264" y="903"/>
                  </a:lnTo>
                  <a:lnTo>
                    <a:pt x="268" y="884"/>
                  </a:lnTo>
                  <a:lnTo>
                    <a:pt x="273" y="867"/>
                  </a:lnTo>
                  <a:lnTo>
                    <a:pt x="284" y="848"/>
                  </a:lnTo>
                  <a:lnTo>
                    <a:pt x="290" y="830"/>
                  </a:lnTo>
                  <a:lnTo>
                    <a:pt x="298" y="830"/>
                  </a:lnTo>
                  <a:lnTo>
                    <a:pt x="308" y="848"/>
                  </a:lnTo>
                  <a:lnTo>
                    <a:pt x="321" y="867"/>
                  </a:lnTo>
                  <a:lnTo>
                    <a:pt x="332" y="869"/>
                  </a:lnTo>
                  <a:lnTo>
                    <a:pt x="365" y="864"/>
                  </a:lnTo>
                  <a:lnTo>
                    <a:pt x="373" y="845"/>
                  </a:lnTo>
                  <a:lnTo>
                    <a:pt x="376" y="825"/>
                  </a:lnTo>
                  <a:lnTo>
                    <a:pt x="391" y="802"/>
                  </a:lnTo>
                  <a:lnTo>
                    <a:pt x="408" y="798"/>
                  </a:lnTo>
                  <a:lnTo>
                    <a:pt x="418" y="785"/>
                  </a:lnTo>
                  <a:lnTo>
                    <a:pt x="430" y="763"/>
                  </a:lnTo>
                  <a:lnTo>
                    <a:pt x="440" y="744"/>
                  </a:lnTo>
                  <a:lnTo>
                    <a:pt x="440" y="723"/>
                  </a:lnTo>
                  <a:lnTo>
                    <a:pt x="444" y="712"/>
                  </a:lnTo>
                  <a:lnTo>
                    <a:pt x="444" y="701"/>
                  </a:lnTo>
                  <a:lnTo>
                    <a:pt x="447" y="694"/>
                  </a:lnTo>
                  <a:lnTo>
                    <a:pt x="497" y="688"/>
                  </a:lnTo>
                  <a:lnTo>
                    <a:pt x="516" y="676"/>
                  </a:lnTo>
                  <a:lnTo>
                    <a:pt x="540" y="676"/>
                  </a:lnTo>
                  <a:lnTo>
                    <a:pt x="549" y="667"/>
                  </a:lnTo>
                  <a:lnTo>
                    <a:pt x="543" y="635"/>
                  </a:lnTo>
                  <a:lnTo>
                    <a:pt x="549" y="626"/>
                  </a:lnTo>
                  <a:lnTo>
                    <a:pt x="538" y="613"/>
                  </a:lnTo>
                  <a:lnTo>
                    <a:pt x="530" y="595"/>
                  </a:lnTo>
                  <a:lnTo>
                    <a:pt x="545" y="590"/>
                  </a:lnTo>
                  <a:lnTo>
                    <a:pt x="487" y="11"/>
                  </a:lnTo>
                  <a:lnTo>
                    <a:pt x="481" y="0"/>
                  </a:lnTo>
                  <a:lnTo>
                    <a:pt x="150" y="22"/>
                  </a:lnTo>
                  <a:lnTo>
                    <a:pt x="144" y="27"/>
                  </a:lnTo>
                  <a:lnTo>
                    <a:pt x="110" y="51"/>
                  </a:lnTo>
                  <a:lnTo>
                    <a:pt x="83" y="68"/>
                  </a:lnTo>
                  <a:lnTo>
                    <a:pt x="69" y="76"/>
                  </a:lnTo>
                  <a:lnTo>
                    <a:pt x="44" y="68"/>
                  </a:lnTo>
                  <a:lnTo>
                    <a:pt x="64" y="569"/>
                  </a:lnTo>
                  <a:lnTo>
                    <a:pt x="58" y="583"/>
                  </a:lnTo>
                  <a:lnTo>
                    <a:pt x="55" y="601"/>
                  </a:lnTo>
                  <a:lnTo>
                    <a:pt x="58" y="624"/>
                  </a:lnTo>
                  <a:lnTo>
                    <a:pt x="62" y="646"/>
                  </a:lnTo>
                  <a:lnTo>
                    <a:pt x="82" y="683"/>
                  </a:lnTo>
                  <a:lnTo>
                    <a:pt x="90" y="719"/>
                  </a:lnTo>
                  <a:lnTo>
                    <a:pt x="85" y="735"/>
                  </a:lnTo>
                  <a:lnTo>
                    <a:pt x="72" y="751"/>
                  </a:lnTo>
                  <a:lnTo>
                    <a:pt x="62" y="773"/>
                  </a:lnTo>
                  <a:lnTo>
                    <a:pt x="58" y="798"/>
                  </a:lnTo>
                  <a:lnTo>
                    <a:pt x="46" y="809"/>
                  </a:lnTo>
                  <a:lnTo>
                    <a:pt x="24" y="828"/>
                  </a:lnTo>
                  <a:lnTo>
                    <a:pt x="21" y="859"/>
                  </a:lnTo>
                  <a:lnTo>
                    <a:pt x="11" y="869"/>
                  </a:lnTo>
                  <a:lnTo>
                    <a:pt x="0" y="887"/>
                  </a:lnTo>
                  <a:lnTo>
                    <a:pt x="4" y="916"/>
                  </a:lnTo>
                  <a:lnTo>
                    <a:pt x="8" y="941"/>
                  </a:lnTo>
                  <a:lnTo>
                    <a:pt x="10" y="945"/>
                  </a:lnTo>
                  <a:lnTo>
                    <a:pt x="10" y="945"/>
                  </a:lnTo>
                  <a:lnTo>
                    <a:pt x="26" y="94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B46DDC18-1FBF-F344-9D2D-673FA9842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4217" y="2745024"/>
              <a:ext cx="418419" cy="768085"/>
            </a:xfrm>
            <a:custGeom>
              <a:avLst/>
              <a:gdLst/>
              <a:ahLst/>
              <a:cxnLst>
                <a:cxn ang="0">
                  <a:pos x="481" y="1198"/>
                </a:cxn>
                <a:cxn ang="0">
                  <a:pos x="530" y="1221"/>
                </a:cxn>
                <a:cxn ang="0">
                  <a:pos x="562" y="1221"/>
                </a:cxn>
                <a:cxn ang="0">
                  <a:pos x="563" y="1189"/>
                </a:cxn>
                <a:cxn ang="0">
                  <a:pos x="574" y="1152"/>
                </a:cxn>
                <a:cxn ang="0">
                  <a:pos x="624" y="1131"/>
                </a:cxn>
                <a:cxn ang="0">
                  <a:pos x="613" y="1105"/>
                </a:cxn>
                <a:cxn ang="0">
                  <a:pos x="614" y="1076"/>
                </a:cxn>
                <a:cxn ang="0">
                  <a:pos x="630" y="1066"/>
                </a:cxn>
                <a:cxn ang="0">
                  <a:pos x="624" y="1037"/>
                </a:cxn>
                <a:cxn ang="0">
                  <a:pos x="631" y="990"/>
                </a:cxn>
                <a:cxn ang="0">
                  <a:pos x="644" y="949"/>
                </a:cxn>
                <a:cxn ang="0">
                  <a:pos x="678" y="919"/>
                </a:cxn>
                <a:cxn ang="0">
                  <a:pos x="692" y="872"/>
                </a:cxn>
                <a:cxn ang="0">
                  <a:pos x="710" y="840"/>
                </a:cxn>
                <a:cxn ang="0">
                  <a:pos x="682" y="767"/>
                </a:cxn>
                <a:cxn ang="0">
                  <a:pos x="675" y="722"/>
                </a:cxn>
                <a:cxn ang="0">
                  <a:pos x="684" y="690"/>
                </a:cxn>
                <a:cxn ang="0">
                  <a:pos x="667" y="189"/>
                </a:cxn>
                <a:cxn ang="0">
                  <a:pos x="637" y="143"/>
                </a:cxn>
                <a:cxn ang="0">
                  <a:pos x="620" y="94"/>
                </a:cxn>
                <a:cxn ang="0">
                  <a:pos x="589" y="18"/>
                </a:cxn>
                <a:cxn ang="0">
                  <a:pos x="127" y="26"/>
                </a:cxn>
                <a:cxn ang="0">
                  <a:pos x="120" y="18"/>
                </a:cxn>
                <a:cxn ang="0">
                  <a:pos x="113" y="46"/>
                </a:cxn>
                <a:cxn ang="0">
                  <a:pos x="154" y="80"/>
                </a:cxn>
                <a:cxn ang="0">
                  <a:pos x="206" y="130"/>
                </a:cxn>
                <a:cxn ang="0">
                  <a:pos x="201" y="176"/>
                </a:cxn>
                <a:cxn ang="0">
                  <a:pos x="172" y="237"/>
                </a:cxn>
                <a:cxn ang="0">
                  <a:pos x="145" y="259"/>
                </a:cxn>
                <a:cxn ang="0">
                  <a:pos x="84" y="273"/>
                </a:cxn>
                <a:cxn ang="0">
                  <a:pos x="62" y="302"/>
                </a:cxn>
                <a:cxn ang="0">
                  <a:pos x="84" y="357"/>
                </a:cxn>
                <a:cxn ang="0">
                  <a:pos x="73" y="387"/>
                </a:cxn>
                <a:cxn ang="0">
                  <a:pos x="59" y="422"/>
                </a:cxn>
                <a:cxn ang="0">
                  <a:pos x="12" y="473"/>
                </a:cxn>
                <a:cxn ang="0">
                  <a:pos x="0" y="523"/>
                </a:cxn>
                <a:cxn ang="0">
                  <a:pos x="0" y="626"/>
                </a:cxn>
                <a:cxn ang="0">
                  <a:pos x="113" y="749"/>
                </a:cxn>
                <a:cxn ang="0">
                  <a:pos x="140" y="823"/>
                </a:cxn>
                <a:cxn ang="0">
                  <a:pos x="172" y="834"/>
                </a:cxn>
                <a:cxn ang="0">
                  <a:pos x="213" y="823"/>
                </a:cxn>
                <a:cxn ang="0">
                  <a:pos x="244" y="859"/>
                </a:cxn>
                <a:cxn ang="0">
                  <a:pos x="226" y="917"/>
                </a:cxn>
                <a:cxn ang="0">
                  <a:pos x="213" y="966"/>
                </a:cxn>
                <a:cxn ang="0">
                  <a:pos x="242" y="1021"/>
                </a:cxn>
                <a:cxn ang="0">
                  <a:pos x="292" y="1039"/>
                </a:cxn>
                <a:cxn ang="0">
                  <a:pos x="369" y="1101"/>
                </a:cxn>
                <a:cxn ang="0">
                  <a:pos x="385" y="1177"/>
                </a:cxn>
                <a:cxn ang="0">
                  <a:pos x="405" y="1221"/>
                </a:cxn>
                <a:cxn ang="0">
                  <a:pos x="417" y="1221"/>
                </a:cxn>
                <a:cxn ang="0">
                  <a:pos x="455" y="1213"/>
                </a:cxn>
              </a:cxnLst>
              <a:rect l="0" t="0" r="r" b="b"/>
              <a:pathLst>
                <a:path w="710" h="1243">
                  <a:moveTo>
                    <a:pt x="471" y="1202"/>
                  </a:moveTo>
                  <a:lnTo>
                    <a:pt x="481" y="1198"/>
                  </a:lnTo>
                  <a:lnTo>
                    <a:pt x="506" y="1206"/>
                  </a:lnTo>
                  <a:lnTo>
                    <a:pt x="530" y="1221"/>
                  </a:lnTo>
                  <a:lnTo>
                    <a:pt x="544" y="1221"/>
                  </a:lnTo>
                  <a:lnTo>
                    <a:pt x="562" y="1221"/>
                  </a:lnTo>
                  <a:lnTo>
                    <a:pt x="570" y="1214"/>
                  </a:lnTo>
                  <a:lnTo>
                    <a:pt x="563" y="1189"/>
                  </a:lnTo>
                  <a:lnTo>
                    <a:pt x="560" y="1166"/>
                  </a:lnTo>
                  <a:lnTo>
                    <a:pt x="574" y="1152"/>
                  </a:lnTo>
                  <a:lnTo>
                    <a:pt x="607" y="1139"/>
                  </a:lnTo>
                  <a:lnTo>
                    <a:pt x="624" y="1131"/>
                  </a:lnTo>
                  <a:lnTo>
                    <a:pt x="619" y="1117"/>
                  </a:lnTo>
                  <a:lnTo>
                    <a:pt x="613" y="1105"/>
                  </a:lnTo>
                  <a:lnTo>
                    <a:pt x="610" y="1092"/>
                  </a:lnTo>
                  <a:lnTo>
                    <a:pt x="614" y="1076"/>
                  </a:lnTo>
                  <a:lnTo>
                    <a:pt x="630" y="1066"/>
                  </a:lnTo>
                  <a:lnTo>
                    <a:pt x="630" y="1066"/>
                  </a:lnTo>
                  <a:lnTo>
                    <a:pt x="628" y="1062"/>
                  </a:lnTo>
                  <a:lnTo>
                    <a:pt x="624" y="1037"/>
                  </a:lnTo>
                  <a:lnTo>
                    <a:pt x="620" y="1008"/>
                  </a:lnTo>
                  <a:lnTo>
                    <a:pt x="631" y="990"/>
                  </a:lnTo>
                  <a:lnTo>
                    <a:pt x="641" y="980"/>
                  </a:lnTo>
                  <a:lnTo>
                    <a:pt x="644" y="949"/>
                  </a:lnTo>
                  <a:lnTo>
                    <a:pt x="666" y="930"/>
                  </a:lnTo>
                  <a:lnTo>
                    <a:pt x="678" y="919"/>
                  </a:lnTo>
                  <a:lnTo>
                    <a:pt x="682" y="894"/>
                  </a:lnTo>
                  <a:lnTo>
                    <a:pt x="692" y="872"/>
                  </a:lnTo>
                  <a:lnTo>
                    <a:pt x="705" y="856"/>
                  </a:lnTo>
                  <a:lnTo>
                    <a:pt x="710" y="840"/>
                  </a:lnTo>
                  <a:lnTo>
                    <a:pt x="702" y="804"/>
                  </a:lnTo>
                  <a:lnTo>
                    <a:pt x="682" y="767"/>
                  </a:lnTo>
                  <a:lnTo>
                    <a:pt x="678" y="745"/>
                  </a:lnTo>
                  <a:lnTo>
                    <a:pt x="675" y="722"/>
                  </a:lnTo>
                  <a:lnTo>
                    <a:pt x="678" y="704"/>
                  </a:lnTo>
                  <a:lnTo>
                    <a:pt x="684" y="690"/>
                  </a:lnTo>
                  <a:lnTo>
                    <a:pt x="664" y="189"/>
                  </a:lnTo>
                  <a:lnTo>
                    <a:pt x="667" y="189"/>
                  </a:lnTo>
                  <a:lnTo>
                    <a:pt x="650" y="172"/>
                  </a:lnTo>
                  <a:lnTo>
                    <a:pt x="637" y="143"/>
                  </a:lnTo>
                  <a:lnTo>
                    <a:pt x="628" y="129"/>
                  </a:lnTo>
                  <a:lnTo>
                    <a:pt x="620" y="94"/>
                  </a:lnTo>
                  <a:lnTo>
                    <a:pt x="599" y="75"/>
                  </a:lnTo>
                  <a:lnTo>
                    <a:pt x="589" y="18"/>
                  </a:lnTo>
                  <a:lnTo>
                    <a:pt x="584" y="0"/>
                  </a:lnTo>
                  <a:lnTo>
                    <a:pt x="127" y="26"/>
                  </a:lnTo>
                  <a:lnTo>
                    <a:pt x="120" y="18"/>
                  </a:lnTo>
                  <a:lnTo>
                    <a:pt x="120" y="18"/>
                  </a:lnTo>
                  <a:lnTo>
                    <a:pt x="113" y="33"/>
                  </a:lnTo>
                  <a:lnTo>
                    <a:pt x="113" y="46"/>
                  </a:lnTo>
                  <a:lnTo>
                    <a:pt x="133" y="61"/>
                  </a:lnTo>
                  <a:lnTo>
                    <a:pt x="154" y="80"/>
                  </a:lnTo>
                  <a:lnTo>
                    <a:pt x="181" y="103"/>
                  </a:lnTo>
                  <a:lnTo>
                    <a:pt x="206" y="130"/>
                  </a:lnTo>
                  <a:lnTo>
                    <a:pt x="206" y="143"/>
                  </a:lnTo>
                  <a:lnTo>
                    <a:pt x="201" y="176"/>
                  </a:lnTo>
                  <a:lnTo>
                    <a:pt x="183" y="196"/>
                  </a:lnTo>
                  <a:lnTo>
                    <a:pt x="172" y="237"/>
                  </a:lnTo>
                  <a:lnTo>
                    <a:pt x="155" y="251"/>
                  </a:lnTo>
                  <a:lnTo>
                    <a:pt x="145" y="259"/>
                  </a:lnTo>
                  <a:lnTo>
                    <a:pt x="113" y="273"/>
                  </a:lnTo>
                  <a:lnTo>
                    <a:pt x="84" y="273"/>
                  </a:lnTo>
                  <a:lnTo>
                    <a:pt x="63" y="283"/>
                  </a:lnTo>
                  <a:lnTo>
                    <a:pt x="62" y="302"/>
                  </a:lnTo>
                  <a:lnTo>
                    <a:pt x="62" y="321"/>
                  </a:lnTo>
                  <a:lnTo>
                    <a:pt x="84" y="357"/>
                  </a:lnTo>
                  <a:lnTo>
                    <a:pt x="91" y="372"/>
                  </a:lnTo>
                  <a:lnTo>
                    <a:pt x="73" y="387"/>
                  </a:lnTo>
                  <a:lnTo>
                    <a:pt x="68" y="422"/>
                  </a:lnTo>
                  <a:lnTo>
                    <a:pt x="59" y="422"/>
                  </a:lnTo>
                  <a:lnTo>
                    <a:pt x="43" y="443"/>
                  </a:lnTo>
                  <a:lnTo>
                    <a:pt x="12" y="473"/>
                  </a:lnTo>
                  <a:lnTo>
                    <a:pt x="16" y="509"/>
                  </a:lnTo>
                  <a:lnTo>
                    <a:pt x="0" y="523"/>
                  </a:lnTo>
                  <a:lnTo>
                    <a:pt x="0" y="575"/>
                  </a:lnTo>
                  <a:lnTo>
                    <a:pt x="0" y="626"/>
                  </a:lnTo>
                  <a:lnTo>
                    <a:pt x="29" y="680"/>
                  </a:lnTo>
                  <a:lnTo>
                    <a:pt x="113" y="749"/>
                  </a:lnTo>
                  <a:lnTo>
                    <a:pt x="140" y="780"/>
                  </a:lnTo>
                  <a:lnTo>
                    <a:pt x="140" y="823"/>
                  </a:lnTo>
                  <a:lnTo>
                    <a:pt x="159" y="849"/>
                  </a:lnTo>
                  <a:lnTo>
                    <a:pt x="172" y="834"/>
                  </a:lnTo>
                  <a:lnTo>
                    <a:pt x="183" y="823"/>
                  </a:lnTo>
                  <a:lnTo>
                    <a:pt x="213" y="823"/>
                  </a:lnTo>
                  <a:lnTo>
                    <a:pt x="231" y="841"/>
                  </a:lnTo>
                  <a:lnTo>
                    <a:pt x="244" y="859"/>
                  </a:lnTo>
                  <a:lnTo>
                    <a:pt x="231" y="892"/>
                  </a:lnTo>
                  <a:lnTo>
                    <a:pt x="226" y="917"/>
                  </a:lnTo>
                  <a:lnTo>
                    <a:pt x="220" y="937"/>
                  </a:lnTo>
                  <a:lnTo>
                    <a:pt x="213" y="966"/>
                  </a:lnTo>
                  <a:lnTo>
                    <a:pt x="213" y="992"/>
                  </a:lnTo>
                  <a:lnTo>
                    <a:pt x="242" y="1021"/>
                  </a:lnTo>
                  <a:lnTo>
                    <a:pt x="277" y="1046"/>
                  </a:lnTo>
                  <a:lnTo>
                    <a:pt x="292" y="1039"/>
                  </a:lnTo>
                  <a:lnTo>
                    <a:pt x="351" y="1078"/>
                  </a:lnTo>
                  <a:lnTo>
                    <a:pt x="369" y="1101"/>
                  </a:lnTo>
                  <a:lnTo>
                    <a:pt x="387" y="1149"/>
                  </a:lnTo>
                  <a:lnTo>
                    <a:pt x="385" y="1177"/>
                  </a:lnTo>
                  <a:lnTo>
                    <a:pt x="377" y="1195"/>
                  </a:lnTo>
                  <a:lnTo>
                    <a:pt x="405" y="1221"/>
                  </a:lnTo>
                  <a:lnTo>
                    <a:pt x="405" y="1243"/>
                  </a:lnTo>
                  <a:lnTo>
                    <a:pt x="417" y="1221"/>
                  </a:lnTo>
                  <a:lnTo>
                    <a:pt x="442" y="1221"/>
                  </a:lnTo>
                  <a:lnTo>
                    <a:pt x="455" y="1213"/>
                  </a:lnTo>
                  <a:lnTo>
                    <a:pt x="471" y="120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CA3B816A-BA41-B643-97A6-98659F45EF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0057" y="2576601"/>
              <a:ext cx="634721" cy="488614"/>
            </a:xfrm>
            <a:custGeom>
              <a:avLst/>
              <a:gdLst/>
              <a:ahLst/>
              <a:cxnLst>
                <a:cxn ang="0">
                  <a:pos x="911" y="717"/>
                </a:cxn>
                <a:cxn ang="0">
                  <a:pos x="936" y="696"/>
                </a:cxn>
                <a:cxn ang="0">
                  <a:pos x="959" y="646"/>
                </a:cxn>
                <a:cxn ang="0">
                  <a:pos x="930" y="595"/>
                </a:cxn>
                <a:cxn ang="0">
                  <a:pos x="931" y="557"/>
                </a:cxn>
                <a:cxn ang="0">
                  <a:pos x="981" y="547"/>
                </a:cxn>
                <a:cxn ang="0">
                  <a:pos x="1023" y="525"/>
                </a:cxn>
                <a:cxn ang="0">
                  <a:pos x="1051" y="470"/>
                </a:cxn>
                <a:cxn ang="0">
                  <a:pos x="1074" y="417"/>
                </a:cxn>
                <a:cxn ang="0">
                  <a:pos x="1049" y="377"/>
                </a:cxn>
                <a:cxn ang="0">
                  <a:pos x="1001" y="335"/>
                </a:cxn>
                <a:cxn ang="0">
                  <a:pos x="981" y="307"/>
                </a:cxn>
                <a:cxn ang="0">
                  <a:pos x="995" y="300"/>
                </a:cxn>
                <a:cxn ang="0">
                  <a:pos x="981" y="284"/>
                </a:cxn>
                <a:cxn ang="0">
                  <a:pos x="966" y="274"/>
                </a:cxn>
                <a:cxn ang="0">
                  <a:pos x="961" y="271"/>
                </a:cxn>
                <a:cxn ang="0">
                  <a:pos x="947" y="264"/>
                </a:cxn>
                <a:cxn ang="0">
                  <a:pos x="913" y="256"/>
                </a:cxn>
                <a:cxn ang="0">
                  <a:pos x="904" y="207"/>
                </a:cxn>
                <a:cxn ang="0">
                  <a:pos x="904" y="164"/>
                </a:cxn>
                <a:cxn ang="0">
                  <a:pos x="893" y="116"/>
                </a:cxn>
                <a:cxn ang="0">
                  <a:pos x="32" y="102"/>
                </a:cxn>
                <a:cxn ang="0">
                  <a:pos x="36" y="0"/>
                </a:cxn>
                <a:cxn ang="0">
                  <a:pos x="17" y="105"/>
                </a:cxn>
                <a:cxn ang="0">
                  <a:pos x="13" y="142"/>
                </a:cxn>
                <a:cxn ang="0">
                  <a:pos x="32" y="171"/>
                </a:cxn>
                <a:cxn ang="0">
                  <a:pos x="23" y="193"/>
                </a:cxn>
                <a:cxn ang="0">
                  <a:pos x="20" y="242"/>
                </a:cxn>
                <a:cxn ang="0">
                  <a:pos x="0" y="260"/>
                </a:cxn>
                <a:cxn ang="0">
                  <a:pos x="20" y="288"/>
                </a:cxn>
                <a:cxn ang="0">
                  <a:pos x="20" y="320"/>
                </a:cxn>
                <a:cxn ang="0">
                  <a:pos x="27" y="328"/>
                </a:cxn>
                <a:cxn ang="0">
                  <a:pos x="54" y="397"/>
                </a:cxn>
                <a:cxn ang="0">
                  <a:pos x="75" y="446"/>
                </a:cxn>
                <a:cxn ang="0">
                  <a:pos x="86" y="474"/>
                </a:cxn>
                <a:cxn ang="0">
                  <a:pos x="93" y="486"/>
                </a:cxn>
                <a:cxn ang="0">
                  <a:pos x="85" y="506"/>
                </a:cxn>
                <a:cxn ang="0">
                  <a:pos x="93" y="540"/>
                </a:cxn>
                <a:cxn ang="0">
                  <a:pos x="114" y="550"/>
                </a:cxn>
                <a:cxn ang="0">
                  <a:pos x="121" y="626"/>
                </a:cxn>
                <a:cxn ang="0">
                  <a:pos x="125" y="660"/>
                </a:cxn>
                <a:cxn ang="0">
                  <a:pos x="132" y="718"/>
                </a:cxn>
                <a:cxn ang="0">
                  <a:pos x="139" y="753"/>
                </a:cxn>
                <a:cxn ang="0">
                  <a:pos x="873" y="793"/>
                </a:cxn>
                <a:cxn ang="0">
                  <a:pos x="880" y="747"/>
                </a:cxn>
              </a:cxnLst>
              <a:rect l="0" t="0" r="r" b="b"/>
              <a:pathLst>
                <a:path w="1074" h="793">
                  <a:moveTo>
                    <a:pt x="880" y="747"/>
                  </a:moveTo>
                  <a:lnTo>
                    <a:pt x="911" y="717"/>
                  </a:lnTo>
                  <a:lnTo>
                    <a:pt x="927" y="696"/>
                  </a:lnTo>
                  <a:lnTo>
                    <a:pt x="936" y="696"/>
                  </a:lnTo>
                  <a:lnTo>
                    <a:pt x="941" y="661"/>
                  </a:lnTo>
                  <a:lnTo>
                    <a:pt x="959" y="646"/>
                  </a:lnTo>
                  <a:lnTo>
                    <a:pt x="952" y="631"/>
                  </a:lnTo>
                  <a:lnTo>
                    <a:pt x="930" y="595"/>
                  </a:lnTo>
                  <a:lnTo>
                    <a:pt x="930" y="576"/>
                  </a:lnTo>
                  <a:lnTo>
                    <a:pt x="931" y="557"/>
                  </a:lnTo>
                  <a:lnTo>
                    <a:pt x="952" y="547"/>
                  </a:lnTo>
                  <a:lnTo>
                    <a:pt x="981" y="547"/>
                  </a:lnTo>
                  <a:lnTo>
                    <a:pt x="1013" y="533"/>
                  </a:lnTo>
                  <a:lnTo>
                    <a:pt x="1023" y="525"/>
                  </a:lnTo>
                  <a:lnTo>
                    <a:pt x="1040" y="511"/>
                  </a:lnTo>
                  <a:lnTo>
                    <a:pt x="1051" y="470"/>
                  </a:lnTo>
                  <a:lnTo>
                    <a:pt x="1069" y="450"/>
                  </a:lnTo>
                  <a:lnTo>
                    <a:pt x="1074" y="417"/>
                  </a:lnTo>
                  <a:lnTo>
                    <a:pt x="1074" y="404"/>
                  </a:lnTo>
                  <a:lnTo>
                    <a:pt x="1049" y="377"/>
                  </a:lnTo>
                  <a:lnTo>
                    <a:pt x="1022" y="354"/>
                  </a:lnTo>
                  <a:lnTo>
                    <a:pt x="1001" y="335"/>
                  </a:lnTo>
                  <a:lnTo>
                    <a:pt x="981" y="320"/>
                  </a:lnTo>
                  <a:lnTo>
                    <a:pt x="981" y="307"/>
                  </a:lnTo>
                  <a:lnTo>
                    <a:pt x="988" y="292"/>
                  </a:lnTo>
                  <a:lnTo>
                    <a:pt x="995" y="300"/>
                  </a:lnTo>
                  <a:lnTo>
                    <a:pt x="981" y="284"/>
                  </a:lnTo>
                  <a:lnTo>
                    <a:pt x="981" y="284"/>
                  </a:lnTo>
                  <a:lnTo>
                    <a:pt x="973" y="278"/>
                  </a:lnTo>
                  <a:lnTo>
                    <a:pt x="966" y="274"/>
                  </a:lnTo>
                  <a:lnTo>
                    <a:pt x="961" y="271"/>
                  </a:lnTo>
                  <a:lnTo>
                    <a:pt x="961" y="271"/>
                  </a:lnTo>
                  <a:lnTo>
                    <a:pt x="955" y="270"/>
                  </a:lnTo>
                  <a:lnTo>
                    <a:pt x="947" y="264"/>
                  </a:lnTo>
                  <a:lnTo>
                    <a:pt x="937" y="256"/>
                  </a:lnTo>
                  <a:lnTo>
                    <a:pt x="913" y="256"/>
                  </a:lnTo>
                  <a:lnTo>
                    <a:pt x="913" y="235"/>
                  </a:lnTo>
                  <a:lnTo>
                    <a:pt x="904" y="207"/>
                  </a:lnTo>
                  <a:lnTo>
                    <a:pt x="904" y="181"/>
                  </a:lnTo>
                  <a:lnTo>
                    <a:pt x="904" y="164"/>
                  </a:lnTo>
                  <a:lnTo>
                    <a:pt x="904" y="132"/>
                  </a:lnTo>
                  <a:lnTo>
                    <a:pt x="893" y="116"/>
                  </a:lnTo>
                  <a:lnTo>
                    <a:pt x="882" y="85"/>
                  </a:lnTo>
                  <a:lnTo>
                    <a:pt x="32" y="10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2" y="105"/>
                  </a:lnTo>
                  <a:lnTo>
                    <a:pt x="17" y="105"/>
                  </a:lnTo>
                  <a:lnTo>
                    <a:pt x="17" y="118"/>
                  </a:lnTo>
                  <a:lnTo>
                    <a:pt x="13" y="142"/>
                  </a:lnTo>
                  <a:lnTo>
                    <a:pt x="21" y="148"/>
                  </a:lnTo>
                  <a:lnTo>
                    <a:pt x="32" y="171"/>
                  </a:lnTo>
                  <a:lnTo>
                    <a:pt x="32" y="189"/>
                  </a:lnTo>
                  <a:lnTo>
                    <a:pt x="23" y="193"/>
                  </a:lnTo>
                  <a:lnTo>
                    <a:pt x="20" y="210"/>
                  </a:lnTo>
                  <a:lnTo>
                    <a:pt x="20" y="242"/>
                  </a:lnTo>
                  <a:lnTo>
                    <a:pt x="7" y="246"/>
                  </a:lnTo>
                  <a:lnTo>
                    <a:pt x="0" y="260"/>
                  </a:lnTo>
                  <a:lnTo>
                    <a:pt x="0" y="275"/>
                  </a:lnTo>
                  <a:lnTo>
                    <a:pt x="20" y="288"/>
                  </a:lnTo>
                  <a:lnTo>
                    <a:pt x="20" y="309"/>
                  </a:lnTo>
                  <a:lnTo>
                    <a:pt x="20" y="320"/>
                  </a:lnTo>
                  <a:lnTo>
                    <a:pt x="13" y="311"/>
                  </a:lnTo>
                  <a:lnTo>
                    <a:pt x="27" y="328"/>
                  </a:lnTo>
                  <a:lnTo>
                    <a:pt x="42" y="370"/>
                  </a:lnTo>
                  <a:lnTo>
                    <a:pt x="54" y="397"/>
                  </a:lnTo>
                  <a:lnTo>
                    <a:pt x="66" y="425"/>
                  </a:lnTo>
                  <a:lnTo>
                    <a:pt x="75" y="446"/>
                  </a:lnTo>
                  <a:lnTo>
                    <a:pt x="82" y="460"/>
                  </a:lnTo>
                  <a:lnTo>
                    <a:pt x="86" y="474"/>
                  </a:lnTo>
                  <a:lnTo>
                    <a:pt x="93" y="479"/>
                  </a:lnTo>
                  <a:lnTo>
                    <a:pt x="93" y="486"/>
                  </a:lnTo>
                  <a:lnTo>
                    <a:pt x="81" y="489"/>
                  </a:lnTo>
                  <a:lnTo>
                    <a:pt x="85" y="506"/>
                  </a:lnTo>
                  <a:lnTo>
                    <a:pt x="89" y="528"/>
                  </a:lnTo>
                  <a:lnTo>
                    <a:pt x="93" y="540"/>
                  </a:lnTo>
                  <a:lnTo>
                    <a:pt x="102" y="540"/>
                  </a:lnTo>
                  <a:lnTo>
                    <a:pt x="114" y="550"/>
                  </a:lnTo>
                  <a:lnTo>
                    <a:pt x="121" y="581"/>
                  </a:lnTo>
                  <a:lnTo>
                    <a:pt x="121" y="626"/>
                  </a:lnTo>
                  <a:lnTo>
                    <a:pt x="118" y="644"/>
                  </a:lnTo>
                  <a:lnTo>
                    <a:pt x="125" y="660"/>
                  </a:lnTo>
                  <a:lnTo>
                    <a:pt x="132" y="669"/>
                  </a:lnTo>
                  <a:lnTo>
                    <a:pt x="132" y="718"/>
                  </a:lnTo>
                  <a:lnTo>
                    <a:pt x="138" y="750"/>
                  </a:lnTo>
                  <a:lnTo>
                    <a:pt x="139" y="753"/>
                  </a:lnTo>
                  <a:lnTo>
                    <a:pt x="819" y="743"/>
                  </a:lnTo>
                  <a:lnTo>
                    <a:pt x="873" y="793"/>
                  </a:lnTo>
                  <a:lnTo>
                    <a:pt x="884" y="783"/>
                  </a:lnTo>
                  <a:lnTo>
                    <a:pt x="880" y="74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7EBE8C9-06C7-6A45-B3BC-7C3C06889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997" y="4212716"/>
              <a:ext cx="1359862" cy="1151203"/>
            </a:xfrm>
            <a:custGeom>
              <a:avLst/>
              <a:gdLst/>
              <a:ahLst/>
              <a:cxnLst>
                <a:cxn ang="0">
                  <a:pos x="1213" y="159"/>
                </a:cxn>
                <a:cxn ang="0">
                  <a:pos x="1074" y="134"/>
                </a:cxn>
                <a:cxn ang="0">
                  <a:pos x="913" y="80"/>
                </a:cxn>
                <a:cxn ang="0">
                  <a:pos x="799" y="58"/>
                </a:cxn>
                <a:cxn ang="0">
                  <a:pos x="644" y="39"/>
                </a:cxn>
                <a:cxn ang="0">
                  <a:pos x="484" y="169"/>
                </a:cxn>
                <a:cxn ang="0">
                  <a:pos x="335" y="208"/>
                </a:cxn>
                <a:cxn ang="0">
                  <a:pos x="396" y="437"/>
                </a:cxn>
                <a:cxn ang="0">
                  <a:pos x="500" y="518"/>
                </a:cxn>
                <a:cxn ang="0">
                  <a:pos x="376" y="551"/>
                </a:cxn>
                <a:cxn ang="0">
                  <a:pos x="280" y="515"/>
                </a:cxn>
                <a:cxn ang="0">
                  <a:pos x="182" y="583"/>
                </a:cxn>
                <a:cxn ang="0">
                  <a:pos x="285" y="722"/>
                </a:cxn>
                <a:cxn ang="0">
                  <a:pos x="447" y="716"/>
                </a:cxn>
                <a:cxn ang="0">
                  <a:pos x="440" y="860"/>
                </a:cxn>
                <a:cxn ang="0">
                  <a:pos x="354" y="883"/>
                </a:cxn>
                <a:cxn ang="0">
                  <a:pos x="232" y="902"/>
                </a:cxn>
                <a:cxn ang="0">
                  <a:pos x="142" y="1064"/>
                </a:cxn>
                <a:cxn ang="0">
                  <a:pos x="233" y="1159"/>
                </a:cxn>
                <a:cxn ang="0">
                  <a:pos x="190" y="1231"/>
                </a:cxn>
                <a:cxn ang="0">
                  <a:pos x="301" y="1227"/>
                </a:cxn>
                <a:cxn ang="0">
                  <a:pos x="339" y="1427"/>
                </a:cxn>
                <a:cxn ang="0">
                  <a:pos x="480" y="1436"/>
                </a:cxn>
                <a:cxn ang="0">
                  <a:pos x="577" y="1449"/>
                </a:cxn>
                <a:cxn ang="0">
                  <a:pos x="457" y="1650"/>
                </a:cxn>
                <a:cxn ang="0">
                  <a:pos x="262" y="1738"/>
                </a:cxn>
                <a:cxn ang="0">
                  <a:pos x="28" y="1812"/>
                </a:cxn>
                <a:cxn ang="0">
                  <a:pos x="168" y="1836"/>
                </a:cxn>
                <a:cxn ang="0">
                  <a:pos x="235" y="1832"/>
                </a:cxn>
                <a:cxn ang="0">
                  <a:pos x="339" y="1786"/>
                </a:cxn>
                <a:cxn ang="0">
                  <a:pos x="498" y="1699"/>
                </a:cxn>
                <a:cxn ang="0">
                  <a:pos x="786" y="1496"/>
                </a:cxn>
                <a:cxn ang="0">
                  <a:pos x="854" y="1343"/>
                </a:cxn>
                <a:cxn ang="0">
                  <a:pos x="945" y="1203"/>
                </a:cxn>
                <a:cxn ang="0">
                  <a:pos x="923" y="1325"/>
                </a:cxn>
                <a:cxn ang="0">
                  <a:pos x="924" y="1422"/>
                </a:cxn>
                <a:cxn ang="0">
                  <a:pos x="1116" y="1314"/>
                </a:cxn>
                <a:cxn ang="0">
                  <a:pos x="1212" y="1199"/>
                </a:cxn>
                <a:cxn ang="0">
                  <a:pos x="1178" y="1328"/>
                </a:cxn>
                <a:cxn ang="0">
                  <a:pos x="1324" y="1295"/>
                </a:cxn>
                <a:cxn ang="0">
                  <a:pos x="1610" y="1318"/>
                </a:cxn>
                <a:cxn ang="0">
                  <a:pos x="1817" y="1468"/>
                </a:cxn>
                <a:cxn ang="0">
                  <a:pos x="1958" y="1602"/>
                </a:cxn>
                <a:cxn ang="0">
                  <a:pos x="2025" y="1510"/>
                </a:cxn>
                <a:cxn ang="0">
                  <a:pos x="2022" y="1567"/>
                </a:cxn>
                <a:cxn ang="0">
                  <a:pos x="2015" y="1607"/>
                </a:cxn>
                <a:cxn ang="0">
                  <a:pos x="2025" y="1651"/>
                </a:cxn>
                <a:cxn ang="0">
                  <a:pos x="2048" y="1628"/>
                </a:cxn>
                <a:cxn ang="0">
                  <a:pos x="2073" y="1711"/>
                </a:cxn>
                <a:cxn ang="0">
                  <a:pos x="2158" y="1803"/>
                </a:cxn>
                <a:cxn ang="0">
                  <a:pos x="2186" y="1726"/>
                </a:cxn>
                <a:cxn ang="0">
                  <a:pos x="2172" y="1664"/>
                </a:cxn>
                <a:cxn ang="0">
                  <a:pos x="2241" y="1722"/>
                </a:cxn>
                <a:cxn ang="0">
                  <a:pos x="2294" y="1618"/>
                </a:cxn>
                <a:cxn ang="0">
                  <a:pos x="1996" y="1377"/>
                </a:cxn>
                <a:cxn ang="0">
                  <a:pos x="1707" y="1323"/>
                </a:cxn>
                <a:cxn ang="0">
                  <a:pos x="1461" y="755"/>
                </a:cxn>
              </a:cxnLst>
              <a:rect l="0" t="0" r="r" b="b"/>
              <a:pathLst>
                <a:path w="2302" h="1865">
                  <a:moveTo>
                    <a:pt x="1384" y="183"/>
                  </a:moveTo>
                  <a:lnTo>
                    <a:pt x="1343" y="177"/>
                  </a:lnTo>
                  <a:lnTo>
                    <a:pt x="1321" y="158"/>
                  </a:lnTo>
                  <a:lnTo>
                    <a:pt x="1296" y="134"/>
                  </a:lnTo>
                  <a:lnTo>
                    <a:pt x="1288" y="134"/>
                  </a:lnTo>
                  <a:lnTo>
                    <a:pt x="1268" y="134"/>
                  </a:lnTo>
                  <a:lnTo>
                    <a:pt x="1248" y="151"/>
                  </a:lnTo>
                  <a:lnTo>
                    <a:pt x="1213" y="159"/>
                  </a:lnTo>
                  <a:lnTo>
                    <a:pt x="1178" y="148"/>
                  </a:lnTo>
                  <a:lnTo>
                    <a:pt x="1144" y="134"/>
                  </a:lnTo>
                  <a:lnTo>
                    <a:pt x="1123" y="134"/>
                  </a:lnTo>
                  <a:lnTo>
                    <a:pt x="1095" y="143"/>
                  </a:lnTo>
                  <a:lnTo>
                    <a:pt x="1074" y="159"/>
                  </a:lnTo>
                  <a:lnTo>
                    <a:pt x="1074" y="169"/>
                  </a:lnTo>
                  <a:lnTo>
                    <a:pt x="1074" y="147"/>
                  </a:lnTo>
                  <a:lnTo>
                    <a:pt x="1074" y="134"/>
                  </a:lnTo>
                  <a:lnTo>
                    <a:pt x="1067" y="121"/>
                  </a:lnTo>
                  <a:lnTo>
                    <a:pt x="1044" y="108"/>
                  </a:lnTo>
                  <a:lnTo>
                    <a:pt x="1027" y="108"/>
                  </a:lnTo>
                  <a:lnTo>
                    <a:pt x="1010" y="116"/>
                  </a:lnTo>
                  <a:lnTo>
                    <a:pt x="999" y="116"/>
                  </a:lnTo>
                  <a:lnTo>
                    <a:pt x="948" y="116"/>
                  </a:lnTo>
                  <a:lnTo>
                    <a:pt x="924" y="97"/>
                  </a:lnTo>
                  <a:lnTo>
                    <a:pt x="913" y="80"/>
                  </a:lnTo>
                  <a:lnTo>
                    <a:pt x="913" y="64"/>
                  </a:lnTo>
                  <a:lnTo>
                    <a:pt x="876" y="54"/>
                  </a:lnTo>
                  <a:lnTo>
                    <a:pt x="852" y="62"/>
                  </a:lnTo>
                  <a:lnTo>
                    <a:pt x="834" y="41"/>
                  </a:lnTo>
                  <a:lnTo>
                    <a:pt x="826" y="33"/>
                  </a:lnTo>
                  <a:lnTo>
                    <a:pt x="816" y="43"/>
                  </a:lnTo>
                  <a:lnTo>
                    <a:pt x="816" y="55"/>
                  </a:lnTo>
                  <a:lnTo>
                    <a:pt x="799" y="58"/>
                  </a:lnTo>
                  <a:lnTo>
                    <a:pt x="786" y="44"/>
                  </a:lnTo>
                  <a:lnTo>
                    <a:pt x="786" y="33"/>
                  </a:lnTo>
                  <a:lnTo>
                    <a:pt x="794" y="33"/>
                  </a:lnTo>
                  <a:lnTo>
                    <a:pt x="786" y="18"/>
                  </a:lnTo>
                  <a:lnTo>
                    <a:pt x="765" y="0"/>
                  </a:lnTo>
                  <a:lnTo>
                    <a:pt x="730" y="18"/>
                  </a:lnTo>
                  <a:lnTo>
                    <a:pt x="720" y="43"/>
                  </a:lnTo>
                  <a:lnTo>
                    <a:pt x="644" y="39"/>
                  </a:lnTo>
                  <a:lnTo>
                    <a:pt x="630" y="51"/>
                  </a:lnTo>
                  <a:lnTo>
                    <a:pt x="613" y="62"/>
                  </a:lnTo>
                  <a:lnTo>
                    <a:pt x="593" y="84"/>
                  </a:lnTo>
                  <a:lnTo>
                    <a:pt x="544" y="93"/>
                  </a:lnTo>
                  <a:lnTo>
                    <a:pt x="515" y="118"/>
                  </a:lnTo>
                  <a:lnTo>
                    <a:pt x="500" y="129"/>
                  </a:lnTo>
                  <a:lnTo>
                    <a:pt x="484" y="133"/>
                  </a:lnTo>
                  <a:lnTo>
                    <a:pt x="484" y="169"/>
                  </a:lnTo>
                  <a:lnTo>
                    <a:pt x="473" y="193"/>
                  </a:lnTo>
                  <a:lnTo>
                    <a:pt x="459" y="205"/>
                  </a:lnTo>
                  <a:lnTo>
                    <a:pt x="418" y="219"/>
                  </a:lnTo>
                  <a:lnTo>
                    <a:pt x="396" y="219"/>
                  </a:lnTo>
                  <a:lnTo>
                    <a:pt x="382" y="219"/>
                  </a:lnTo>
                  <a:lnTo>
                    <a:pt x="364" y="219"/>
                  </a:lnTo>
                  <a:lnTo>
                    <a:pt x="346" y="209"/>
                  </a:lnTo>
                  <a:lnTo>
                    <a:pt x="335" y="208"/>
                  </a:lnTo>
                  <a:lnTo>
                    <a:pt x="326" y="232"/>
                  </a:lnTo>
                  <a:lnTo>
                    <a:pt x="326" y="252"/>
                  </a:lnTo>
                  <a:lnTo>
                    <a:pt x="305" y="252"/>
                  </a:lnTo>
                  <a:lnTo>
                    <a:pt x="305" y="264"/>
                  </a:lnTo>
                  <a:lnTo>
                    <a:pt x="294" y="264"/>
                  </a:lnTo>
                  <a:lnTo>
                    <a:pt x="359" y="334"/>
                  </a:lnTo>
                  <a:lnTo>
                    <a:pt x="394" y="369"/>
                  </a:lnTo>
                  <a:lnTo>
                    <a:pt x="396" y="437"/>
                  </a:lnTo>
                  <a:lnTo>
                    <a:pt x="462" y="458"/>
                  </a:lnTo>
                  <a:lnTo>
                    <a:pt x="468" y="479"/>
                  </a:lnTo>
                  <a:lnTo>
                    <a:pt x="468" y="497"/>
                  </a:lnTo>
                  <a:lnTo>
                    <a:pt x="480" y="509"/>
                  </a:lnTo>
                  <a:lnTo>
                    <a:pt x="480" y="509"/>
                  </a:lnTo>
                  <a:lnTo>
                    <a:pt x="487" y="513"/>
                  </a:lnTo>
                  <a:lnTo>
                    <a:pt x="500" y="518"/>
                  </a:lnTo>
                  <a:lnTo>
                    <a:pt x="500" y="518"/>
                  </a:lnTo>
                  <a:lnTo>
                    <a:pt x="514" y="523"/>
                  </a:lnTo>
                  <a:lnTo>
                    <a:pt x="522" y="527"/>
                  </a:lnTo>
                  <a:lnTo>
                    <a:pt x="500" y="541"/>
                  </a:lnTo>
                  <a:lnTo>
                    <a:pt x="480" y="559"/>
                  </a:lnTo>
                  <a:lnTo>
                    <a:pt x="452" y="572"/>
                  </a:lnTo>
                  <a:lnTo>
                    <a:pt x="418" y="562"/>
                  </a:lnTo>
                  <a:lnTo>
                    <a:pt x="389" y="563"/>
                  </a:lnTo>
                  <a:lnTo>
                    <a:pt x="376" y="551"/>
                  </a:lnTo>
                  <a:lnTo>
                    <a:pt x="361" y="538"/>
                  </a:lnTo>
                  <a:lnTo>
                    <a:pt x="364" y="530"/>
                  </a:lnTo>
                  <a:lnTo>
                    <a:pt x="369" y="509"/>
                  </a:lnTo>
                  <a:lnTo>
                    <a:pt x="355" y="498"/>
                  </a:lnTo>
                  <a:lnTo>
                    <a:pt x="323" y="499"/>
                  </a:lnTo>
                  <a:lnTo>
                    <a:pt x="294" y="501"/>
                  </a:lnTo>
                  <a:lnTo>
                    <a:pt x="280" y="506"/>
                  </a:lnTo>
                  <a:lnTo>
                    <a:pt x="280" y="515"/>
                  </a:lnTo>
                  <a:lnTo>
                    <a:pt x="261" y="520"/>
                  </a:lnTo>
                  <a:lnTo>
                    <a:pt x="253" y="515"/>
                  </a:lnTo>
                  <a:lnTo>
                    <a:pt x="215" y="537"/>
                  </a:lnTo>
                  <a:lnTo>
                    <a:pt x="190" y="541"/>
                  </a:lnTo>
                  <a:lnTo>
                    <a:pt x="172" y="541"/>
                  </a:lnTo>
                  <a:lnTo>
                    <a:pt x="156" y="554"/>
                  </a:lnTo>
                  <a:lnTo>
                    <a:pt x="162" y="563"/>
                  </a:lnTo>
                  <a:lnTo>
                    <a:pt x="182" y="583"/>
                  </a:lnTo>
                  <a:lnTo>
                    <a:pt x="204" y="597"/>
                  </a:lnTo>
                  <a:lnTo>
                    <a:pt x="235" y="611"/>
                  </a:lnTo>
                  <a:lnTo>
                    <a:pt x="222" y="619"/>
                  </a:lnTo>
                  <a:lnTo>
                    <a:pt x="197" y="630"/>
                  </a:lnTo>
                  <a:lnTo>
                    <a:pt x="204" y="676"/>
                  </a:lnTo>
                  <a:lnTo>
                    <a:pt x="221" y="698"/>
                  </a:lnTo>
                  <a:lnTo>
                    <a:pt x="253" y="713"/>
                  </a:lnTo>
                  <a:lnTo>
                    <a:pt x="285" y="722"/>
                  </a:lnTo>
                  <a:lnTo>
                    <a:pt x="326" y="722"/>
                  </a:lnTo>
                  <a:lnTo>
                    <a:pt x="366" y="722"/>
                  </a:lnTo>
                  <a:lnTo>
                    <a:pt x="380" y="748"/>
                  </a:lnTo>
                  <a:lnTo>
                    <a:pt x="394" y="748"/>
                  </a:lnTo>
                  <a:lnTo>
                    <a:pt x="405" y="731"/>
                  </a:lnTo>
                  <a:lnTo>
                    <a:pt x="416" y="722"/>
                  </a:lnTo>
                  <a:lnTo>
                    <a:pt x="432" y="716"/>
                  </a:lnTo>
                  <a:lnTo>
                    <a:pt x="447" y="716"/>
                  </a:lnTo>
                  <a:lnTo>
                    <a:pt x="473" y="723"/>
                  </a:lnTo>
                  <a:lnTo>
                    <a:pt x="479" y="748"/>
                  </a:lnTo>
                  <a:lnTo>
                    <a:pt x="459" y="769"/>
                  </a:lnTo>
                  <a:lnTo>
                    <a:pt x="440" y="769"/>
                  </a:lnTo>
                  <a:lnTo>
                    <a:pt x="451" y="805"/>
                  </a:lnTo>
                  <a:lnTo>
                    <a:pt x="461" y="830"/>
                  </a:lnTo>
                  <a:lnTo>
                    <a:pt x="452" y="860"/>
                  </a:lnTo>
                  <a:lnTo>
                    <a:pt x="440" y="860"/>
                  </a:lnTo>
                  <a:lnTo>
                    <a:pt x="426" y="873"/>
                  </a:lnTo>
                  <a:lnTo>
                    <a:pt x="408" y="873"/>
                  </a:lnTo>
                  <a:lnTo>
                    <a:pt x="400" y="873"/>
                  </a:lnTo>
                  <a:lnTo>
                    <a:pt x="384" y="873"/>
                  </a:lnTo>
                  <a:lnTo>
                    <a:pt x="379" y="862"/>
                  </a:lnTo>
                  <a:lnTo>
                    <a:pt x="369" y="873"/>
                  </a:lnTo>
                  <a:lnTo>
                    <a:pt x="365" y="883"/>
                  </a:lnTo>
                  <a:lnTo>
                    <a:pt x="354" y="883"/>
                  </a:lnTo>
                  <a:lnTo>
                    <a:pt x="337" y="902"/>
                  </a:lnTo>
                  <a:lnTo>
                    <a:pt x="328" y="902"/>
                  </a:lnTo>
                  <a:lnTo>
                    <a:pt x="312" y="902"/>
                  </a:lnTo>
                  <a:lnTo>
                    <a:pt x="301" y="902"/>
                  </a:lnTo>
                  <a:lnTo>
                    <a:pt x="287" y="883"/>
                  </a:lnTo>
                  <a:lnTo>
                    <a:pt x="271" y="877"/>
                  </a:lnTo>
                  <a:lnTo>
                    <a:pt x="255" y="880"/>
                  </a:lnTo>
                  <a:lnTo>
                    <a:pt x="232" y="902"/>
                  </a:lnTo>
                  <a:lnTo>
                    <a:pt x="225" y="926"/>
                  </a:lnTo>
                  <a:lnTo>
                    <a:pt x="208" y="952"/>
                  </a:lnTo>
                  <a:lnTo>
                    <a:pt x="180" y="967"/>
                  </a:lnTo>
                  <a:lnTo>
                    <a:pt x="156" y="995"/>
                  </a:lnTo>
                  <a:lnTo>
                    <a:pt x="143" y="1019"/>
                  </a:lnTo>
                  <a:lnTo>
                    <a:pt x="131" y="1028"/>
                  </a:lnTo>
                  <a:lnTo>
                    <a:pt x="131" y="1037"/>
                  </a:lnTo>
                  <a:lnTo>
                    <a:pt x="142" y="1064"/>
                  </a:lnTo>
                  <a:lnTo>
                    <a:pt x="150" y="1087"/>
                  </a:lnTo>
                  <a:lnTo>
                    <a:pt x="161" y="1105"/>
                  </a:lnTo>
                  <a:lnTo>
                    <a:pt x="187" y="1121"/>
                  </a:lnTo>
                  <a:lnTo>
                    <a:pt x="203" y="1121"/>
                  </a:lnTo>
                  <a:lnTo>
                    <a:pt x="224" y="1121"/>
                  </a:lnTo>
                  <a:lnTo>
                    <a:pt x="232" y="1121"/>
                  </a:lnTo>
                  <a:lnTo>
                    <a:pt x="244" y="1138"/>
                  </a:lnTo>
                  <a:lnTo>
                    <a:pt x="233" y="1159"/>
                  </a:lnTo>
                  <a:lnTo>
                    <a:pt x="211" y="1143"/>
                  </a:lnTo>
                  <a:lnTo>
                    <a:pt x="190" y="1143"/>
                  </a:lnTo>
                  <a:lnTo>
                    <a:pt x="171" y="1143"/>
                  </a:lnTo>
                  <a:lnTo>
                    <a:pt x="153" y="1159"/>
                  </a:lnTo>
                  <a:lnTo>
                    <a:pt x="157" y="1191"/>
                  </a:lnTo>
                  <a:lnTo>
                    <a:pt x="161" y="1205"/>
                  </a:lnTo>
                  <a:lnTo>
                    <a:pt x="172" y="1218"/>
                  </a:lnTo>
                  <a:lnTo>
                    <a:pt x="190" y="1231"/>
                  </a:lnTo>
                  <a:lnTo>
                    <a:pt x="203" y="1243"/>
                  </a:lnTo>
                  <a:lnTo>
                    <a:pt x="222" y="1255"/>
                  </a:lnTo>
                  <a:lnTo>
                    <a:pt x="229" y="1255"/>
                  </a:lnTo>
                  <a:lnTo>
                    <a:pt x="243" y="1266"/>
                  </a:lnTo>
                  <a:lnTo>
                    <a:pt x="260" y="1266"/>
                  </a:lnTo>
                  <a:lnTo>
                    <a:pt x="271" y="1257"/>
                  </a:lnTo>
                  <a:lnTo>
                    <a:pt x="290" y="1236"/>
                  </a:lnTo>
                  <a:lnTo>
                    <a:pt x="301" y="1227"/>
                  </a:lnTo>
                  <a:lnTo>
                    <a:pt x="308" y="1266"/>
                  </a:lnTo>
                  <a:lnTo>
                    <a:pt x="315" y="1304"/>
                  </a:lnTo>
                  <a:lnTo>
                    <a:pt x="316" y="1327"/>
                  </a:lnTo>
                  <a:lnTo>
                    <a:pt x="301" y="1348"/>
                  </a:lnTo>
                  <a:lnTo>
                    <a:pt x="297" y="1366"/>
                  </a:lnTo>
                  <a:lnTo>
                    <a:pt x="292" y="1427"/>
                  </a:lnTo>
                  <a:lnTo>
                    <a:pt x="319" y="1427"/>
                  </a:lnTo>
                  <a:lnTo>
                    <a:pt x="339" y="1427"/>
                  </a:lnTo>
                  <a:lnTo>
                    <a:pt x="371" y="1400"/>
                  </a:lnTo>
                  <a:lnTo>
                    <a:pt x="380" y="1400"/>
                  </a:lnTo>
                  <a:lnTo>
                    <a:pt x="418" y="1427"/>
                  </a:lnTo>
                  <a:lnTo>
                    <a:pt x="441" y="1447"/>
                  </a:lnTo>
                  <a:lnTo>
                    <a:pt x="457" y="1467"/>
                  </a:lnTo>
                  <a:lnTo>
                    <a:pt x="461" y="1479"/>
                  </a:lnTo>
                  <a:lnTo>
                    <a:pt x="473" y="1464"/>
                  </a:lnTo>
                  <a:lnTo>
                    <a:pt x="480" y="1436"/>
                  </a:lnTo>
                  <a:lnTo>
                    <a:pt x="498" y="1420"/>
                  </a:lnTo>
                  <a:lnTo>
                    <a:pt x="519" y="1417"/>
                  </a:lnTo>
                  <a:lnTo>
                    <a:pt x="498" y="1441"/>
                  </a:lnTo>
                  <a:lnTo>
                    <a:pt x="505" y="1450"/>
                  </a:lnTo>
                  <a:lnTo>
                    <a:pt x="530" y="1452"/>
                  </a:lnTo>
                  <a:lnTo>
                    <a:pt x="544" y="1452"/>
                  </a:lnTo>
                  <a:lnTo>
                    <a:pt x="566" y="1449"/>
                  </a:lnTo>
                  <a:lnTo>
                    <a:pt x="577" y="1449"/>
                  </a:lnTo>
                  <a:lnTo>
                    <a:pt x="555" y="1479"/>
                  </a:lnTo>
                  <a:lnTo>
                    <a:pt x="552" y="1492"/>
                  </a:lnTo>
                  <a:lnTo>
                    <a:pt x="543" y="1520"/>
                  </a:lnTo>
                  <a:lnTo>
                    <a:pt x="536" y="1557"/>
                  </a:lnTo>
                  <a:lnTo>
                    <a:pt x="530" y="1589"/>
                  </a:lnTo>
                  <a:lnTo>
                    <a:pt x="508" y="1602"/>
                  </a:lnTo>
                  <a:lnTo>
                    <a:pt x="475" y="1625"/>
                  </a:lnTo>
                  <a:lnTo>
                    <a:pt x="457" y="1650"/>
                  </a:lnTo>
                  <a:lnTo>
                    <a:pt x="437" y="1667"/>
                  </a:lnTo>
                  <a:lnTo>
                    <a:pt x="389" y="1676"/>
                  </a:lnTo>
                  <a:lnTo>
                    <a:pt x="366" y="1689"/>
                  </a:lnTo>
                  <a:lnTo>
                    <a:pt x="343" y="1711"/>
                  </a:lnTo>
                  <a:lnTo>
                    <a:pt x="322" y="1740"/>
                  </a:lnTo>
                  <a:lnTo>
                    <a:pt x="305" y="1754"/>
                  </a:lnTo>
                  <a:lnTo>
                    <a:pt x="286" y="1738"/>
                  </a:lnTo>
                  <a:lnTo>
                    <a:pt x="262" y="1738"/>
                  </a:lnTo>
                  <a:lnTo>
                    <a:pt x="221" y="1740"/>
                  </a:lnTo>
                  <a:lnTo>
                    <a:pt x="193" y="1754"/>
                  </a:lnTo>
                  <a:lnTo>
                    <a:pt x="180" y="1778"/>
                  </a:lnTo>
                  <a:lnTo>
                    <a:pt x="164" y="1790"/>
                  </a:lnTo>
                  <a:lnTo>
                    <a:pt x="131" y="1800"/>
                  </a:lnTo>
                  <a:lnTo>
                    <a:pt x="111" y="1812"/>
                  </a:lnTo>
                  <a:lnTo>
                    <a:pt x="86" y="1812"/>
                  </a:lnTo>
                  <a:lnTo>
                    <a:pt x="28" y="1812"/>
                  </a:lnTo>
                  <a:lnTo>
                    <a:pt x="0" y="1847"/>
                  </a:lnTo>
                  <a:lnTo>
                    <a:pt x="0" y="1865"/>
                  </a:lnTo>
                  <a:lnTo>
                    <a:pt x="46" y="1865"/>
                  </a:lnTo>
                  <a:lnTo>
                    <a:pt x="97" y="1865"/>
                  </a:lnTo>
                  <a:lnTo>
                    <a:pt x="125" y="1840"/>
                  </a:lnTo>
                  <a:lnTo>
                    <a:pt x="149" y="1833"/>
                  </a:lnTo>
                  <a:lnTo>
                    <a:pt x="168" y="1836"/>
                  </a:lnTo>
                  <a:lnTo>
                    <a:pt x="168" y="1836"/>
                  </a:lnTo>
                  <a:lnTo>
                    <a:pt x="172" y="1836"/>
                  </a:lnTo>
                  <a:lnTo>
                    <a:pt x="176" y="1837"/>
                  </a:lnTo>
                  <a:lnTo>
                    <a:pt x="179" y="1840"/>
                  </a:lnTo>
                  <a:lnTo>
                    <a:pt x="179" y="1840"/>
                  </a:lnTo>
                  <a:lnTo>
                    <a:pt x="180" y="1844"/>
                  </a:lnTo>
                  <a:lnTo>
                    <a:pt x="205" y="1846"/>
                  </a:lnTo>
                  <a:lnTo>
                    <a:pt x="208" y="1832"/>
                  </a:lnTo>
                  <a:lnTo>
                    <a:pt x="235" y="1832"/>
                  </a:lnTo>
                  <a:lnTo>
                    <a:pt x="233" y="1793"/>
                  </a:lnTo>
                  <a:lnTo>
                    <a:pt x="240" y="1782"/>
                  </a:lnTo>
                  <a:lnTo>
                    <a:pt x="257" y="1812"/>
                  </a:lnTo>
                  <a:lnTo>
                    <a:pt x="280" y="1821"/>
                  </a:lnTo>
                  <a:lnTo>
                    <a:pt x="305" y="1835"/>
                  </a:lnTo>
                  <a:lnTo>
                    <a:pt x="314" y="1832"/>
                  </a:lnTo>
                  <a:lnTo>
                    <a:pt x="307" y="1804"/>
                  </a:lnTo>
                  <a:lnTo>
                    <a:pt x="339" y="1786"/>
                  </a:lnTo>
                  <a:lnTo>
                    <a:pt x="364" y="1779"/>
                  </a:lnTo>
                  <a:lnTo>
                    <a:pt x="386" y="1779"/>
                  </a:lnTo>
                  <a:lnTo>
                    <a:pt x="416" y="1771"/>
                  </a:lnTo>
                  <a:lnTo>
                    <a:pt x="439" y="1763"/>
                  </a:lnTo>
                  <a:lnTo>
                    <a:pt x="448" y="1738"/>
                  </a:lnTo>
                  <a:lnTo>
                    <a:pt x="462" y="1724"/>
                  </a:lnTo>
                  <a:lnTo>
                    <a:pt x="482" y="1708"/>
                  </a:lnTo>
                  <a:lnTo>
                    <a:pt x="498" y="1699"/>
                  </a:lnTo>
                  <a:lnTo>
                    <a:pt x="540" y="1688"/>
                  </a:lnTo>
                  <a:lnTo>
                    <a:pt x="570" y="1665"/>
                  </a:lnTo>
                  <a:lnTo>
                    <a:pt x="604" y="1654"/>
                  </a:lnTo>
                  <a:lnTo>
                    <a:pt x="609" y="1615"/>
                  </a:lnTo>
                  <a:lnTo>
                    <a:pt x="694" y="1574"/>
                  </a:lnTo>
                  <a:lnTo>
                    <a:pt x="736" y="1545"/>
                  </a:lnTo>
                  <a:lnTo>
                    <a:pt x="761" y="1510"/>
                  </a:lnTo>
                  <a:lnTo>
                    <a:pt x="786" y="1496"/>
                  </a:lnTo>
                  <a:lnTo>
                    <a:pt x="801" y="1474"/>
                  </a:lnTo>
                  <a:lnTo>
                    <a:pt x="795" y="1446"/>
                  </a:lnTo>
                  <a:lnTo>
                    <a:pt x="762" y="1436"/>
                  </a:lnTo>
                  <a:lnTo>
                    <a:pt x="767" y="1411"/>
                  </a:lnTo>
                  <a:lnTo>
                    <a:pt x="788" y="1388"/>
                  </a:lnTo>
                  <a:lnTo>
                    <a:pt x="809" y="1371"/>
                  </a:lnTo>
                  <a:lnTo>
                    <a:pt x="840" y="1356"/>
                  </a:lnTo>
                  <a:lnTo>
                    <a:pt x="854" y="1343"/>
                  </a:lnTo>
                  <a:lnTo>
                    <a:pt x="856" y="1328"/>
                  </a:lnTo>
                  <a:lnTo>
                    <a:pt x="849" y="1307"/>
                  </a:lnTo>
                  <a:lnTo>
                    <a:pt x="852" y="1299"/>
                  </a:lnTo>
                  <a:lnTo>
                    <a:pt x="867" y="1299"/>
                  </a:lnTo>
                  <a:lnTo>
                    <a:pt x="874" y="1274"/>
                  </a:lnTo>
                  <a:lnTo>
                    <a:pt x="885" y="1250"/>
                  </a:lnTo>
                  <a:lnTo>
                    <a:pt x="915" y="1224"/>
                  </a:lnTo>
                  <a:lnTo>
                    <a:pt x="945" y="1203"/>
                  </a:lnTo>
                  <a:lnTo>
                    <a:pt x="977" y="1189"/>
                  </a:lnTo>
                  <a:lnTo>
                    <a:pt x="1019" y="1205"/>
                  </a:lnTo>
                  <a:lnTo>
                    <a:pt x="1041" y="1210"/>
                  </a:lnTo>
                  <a:lnTo>
                    <a:pt x="1053" y="1230"/>
                  </a:lnTo>
                  <a:lnTo>
                    <a:pt x="971" y="1218"/>
                  </a:lnTo>
                  <a:lnTo>
                    <a:pt x="947" y="1248"/>
                  </a:lnTo>
                  <a:lnTo>
                    <a:pt x="934" y="1296"/>
                  </a:lnTo>
                  <a:lnTo>
                    <a:pt x="923" y="1325"/>
                  </a:lnTo>
                  <a:lnTo>
                    <a:pt x="903" y="1360"/>
                  </a:lnTo>
                  <a:lnTo>
                    <a:pt x="908" y="1374"/>
                  </a:lnTo>
                  <a:lnTo>
                    <a:pt x="934" y="1374"/>
                  </a:lnTo>
                  <a:lnTo>
                    <a:pt x="915" y="1396"/>
                  </a:lnTo>
                  <a:lnTo>
                    <a:pt x="892" y="1406"/>
                  </a:lnTo>
                  <a:lnTo>
                    <a:pt x="895" y="1417"/>
                  </a:lnTo>
                  <a:lnTo>
                    <a:pt x="905" y="1429"/>
                  </a:lnTo>
                  <a:lnTo>
                    <a:pt x="924" y="1422"/>
                  </a:lnTo>
                  <a:lnTo>
                    <a:pt x="956" y="1416"/>
                  </a:lnTo>
                  <a:lnTo>
                    <a:pt x="990" y="1391"/>
                  </a:lnTo>
                  <a:lnTo>
                    <a:pt x="995" y="1381"/>
                  </a:lnTo>
                  <a:lnTo>
                    <a:pt x="1031" y="1367"/>
                  </a:lnTo>
                  <a:lnTo>
                    <a:pt x="1039" y="1335"/>
                  </a:lnTo>
                  <a:lnTo>
                    <a:pt x="1070" y="1336"/>
                  </a:lnTo>
                  <a:lnTo>
                    <a:pt x="1091" y="1335"/>
                  </a:lnTo>
                  <a:lnTo>
                    <a:pt x="1116" y="1314"/>
                  </a:lnTo>
                  <a:lnTo>
                    <a:pt x="1123" y="1274"/>
                  </a:lnTo>
                  <a:lnTo>
                    <a:pt x="1105" y="1255"/>
                  </a:lnTo>
                  <a:lnTo>
                    <a:pt x="1114" y="1223"/>
                  </a:lnTo>
                  <a:lnTo>
                    <a:pt x="1127" y="1210"/>
                  </a:lnTo>
                  <a:lnTo>
                    <a:pt x="1155" y="1214"/>
                  </a:lnTo>
                  <a:lnTo>
                    <a:pt x="1188" y="1214"/>
                  </a:lnTo>
                  <a:lnTo>
                    <a:pt x="1195" y="1210"/>
                  </a:lnTo>
                  <a:lnTo>
                    <a:pt x="1212" y="1199"/>
                  </a:lnTo>
                  <a:lnTo>
                    <a:pt x="1213" y="1231"/>
                  </a:lnTo>
                  <a:lnTo>
                    <a:pt x="1230" y="1241"/>
                  </a:lnTo>
                  <a:lnTo>
                    <a:pt x="1241" y="1241"/>
                  </a:lnTo>
                  <a:lnTo>
                    <a:pt x="1225" y="1256"/>
                  </a:lnTo>
                  <a:lnTo>
                    <a:pt x="1207" y="1277"/>
                  </a:lnTo>
                  <a:lnTo>
                    <a:pt x="1178" y="1306"/>
                  </a:lnTo>
                  <a:lnTo>
                    <a:pt x="1155" y="1320"/>
                  </a:lnTo>
                  <a:lnTo>
                    <a:pt x="1178" y="1328"/>
                  </a:lnTo>
                  <a:lnTo>
                    <a:pt x="1188" y="1317"/>
                  </a:lnTo>
                  <a:lnTo>
                    <a:pt x="1207" y="1296"/>
                  </a:lnTo>
                  <a:lnTo>
                    <a:pt x="1225" y="1286"/>
                  </a:lnTo>
                  <a:lnTo>
                    <a:pt x="1248" y="1270"/>
                  </a:lnTo>
                  <a:lnTo>
                    <a:pt x="1262" y="1270"/>
                  </a:lnTo>
                  <a:lnTo>
                    <a:pt x="1282" y="1270"/>
                  </a:lnTo>
                  <a:lnTo>
                    <a:pt x="1302" y="1278"/>
                  </a:lnTo>
                  <a:lnTo>
                    <a:pt x="1324" y="1295"/>
                  </a:lnTo>
                  <a:lnTo>
                    <a:pt x="1339" y="1286"/>
                  </a:lnTo>
                  <a:lnTo>
                    <a:pt x="1331" y="1324"/>
                  </a:lnTo>
                  <a:lnTo>
                    <a:pt x="1370" y="1313"/>
                  </a:lnTo>
                  <a:lnTo>
                    <a:pt x="1434" y="1299"/>
                  </a:lnTo>
                  <a:lnTo>
                    <a:pt x="1492" y="1304"/>
                  </a:lnTo>
                  <a:lnTo>
                    <a:pt x="1525" y="1314"/>
                  </a:lnTo>
                  <a:lnTo>
                    <a:pt x="1554" y="1317"/>
                  </a:lnTo>
                  <a:lnTo>
                    <a:pt x="1610" y="1318"/>
                  </a:lnTo>
                  <a:lnTo>
                    <a:pt x="1622" y="1307"/>
                  </a:lnTo>
                  <a:lnTo>
                    <a:pt x="1622" y="1341"/>
                  </a:lnTo>
                  <a:lnTo>
                    <a:pt x="1649" y="1370"/>
                  </a:lnTo>
                  <a:lnTo>
                    <a:pt x="1693" y="1377"/>
                  </a:lnTo>
                  <a:lnTo>
                    <a:pt x="1710" y="1371"/>
                  </a:lnTo>
                  <a:lnTo>
                    <a:pt x="1742" y="1411"/>
                  </a:lnTo>
                  <a:lnTo>
                    <a:pt x="1793" y="1459"/>
                  </a:lnTo>
                  <a:lnTo>
                    <a:pt x="1817" y="1468"/>
                  </a:lnTo>
                  <a:lnTo>
                    <a:pt x="1829" y="1447"/>
                  </a:lnTo>
                  <a:lnTo>
                    <a:pt x="1829" y="1479"/>
                  </a:lnTo>
                  <a:lnTo>
                    <a:pt x="1872" y="1532"/>
                  </a:lnTo>
                  <a:lnTo>
                    <a:pt x="1892" y="1547"/>
                  </a:lnTo>
                  <a:lnTo>
                    <a:pt x="1904" y="1581"/>
                  </a:lnTo>
                  <a:lnTo>
                    <a:pt x="1914" y="1585"/>
                  </a:lnTo>
                  <a:lnTo>
                    <a:pt x="1923" y="1554"/>
                  </a:lnTo>
                  <a:lnTo>
                    <a:pt x="1958" y="1602"/>
                  </a:lnTo>
                  <a:lnTo>
                    <a:pt x="1985" y="1658"/>
                  </a:lnTo>
                  <a:lnTo>
                    <a:pt x="2004" y="1660"/>
                  </a:lnTo>
                  <a:lnTo>
                    <a:pt x="1985" y="1613"/>
                  </a:lnTo>
                  <a:lnTo>
                    <a:pt x="1979" y="1575"/>
                  </a:lnTo>
                  <a:lnTo>
                    <a:pt x="1982" y="1564"/>
                  </a:lnTo>
                  <a:lnTo>
                    <a:pt x="1994" y="1554"/>
                  </a:lnTo>
                  <a:lnTo>
                    <a:pt x="2014" y="1532"/>
                  </a:lnTo>
                  <a:lnTo>
                    <a:pt x="2025" y="1510"/>
                  </a:lnTo>
                  <a:lnTo>
                    <a:pt x="2033" y="1503"/>
                  </a:lnTo>
                  <a:lnTo>
                    <a:pt x="2048" y="1535"/>
                  </a:lnTo>
                  <a:lnTo>
                    <a:pt x="2033" y="1554"/>
                  </a:lnTo>
                  <a:lnTo>
                    <a:pt x="2033" y="1554"/>
                  </a:lnTo>
                  <a:lnTo>
                    <a:pt x="2030" y="1560"/>
                  </a:lnTo>
                  <a:lnTo>
                    <a:pt x="2026" y="1564"/>
                  </a:lnTo>
                  <a:lnTo>
                    <a:pt x="2022" y="1567"/>
                  </a:lnTo>
                  <a:lnTo>
                    <a:pt x="2022" y="1567"/>
                  </a:lnTo>
                  <a:lnTo>
                    <a:pt x="2012" y="1574"/>
                  </a:lnTo>
                  <a:lnTo>
                    <a:pt x="2007" y="1577"/>
                  </a:lnTo>
                  <a:lnTo>
                    <a:pt x="2007" y="1577"/>
                  </a:lnTo>
                  <a:lnTo>
                    <a:pt x="2008" y="1581"/>
                  </a:lnTo>
                  <a:lnTo>
                    <a:pt x="2010" y="1592"/>
                  </a:lnTo>
                  <a:lnTo>
                    <a:pt x="2010" y="1592"/>
                  </a:lnTo>
                  <a:lnTo>
                    <a:pt x="2012" y="1603"/>
                  </a:lnTo>
                  <a:lnTo>
                    <a:pt x="2015" y="1607"/>
                  </a:lnTo>
                  <a:lnTo>
                    <a:pt x="2015" y="1607"/>
                  </a:lnTo>
                  <a:lnTo>
                    <a:pt x="2018" y="1611"/>
                  </a:lnTo>
                  <a:lnTo>
                    <a:pt x="2019" y="1615"/>
                  </a:lnTo>
                  <a:lnTo>
                    <a:pt x="2021" y="1622"/>
                  </a:lnTo>
                  <a:lnTo>
                    <a:pt x="2021" y="1622"/>
                  </a:lnTo>
                  <a:lnTo>
                    <a:pt x="2022" y="1646"/>
                  </a:lnTo>
                  <a:lnTo>
                    <a:pt x="2022" y="1646"/>
                  </a:lnTo>
                  <a:lnTo>
                    <a:pt x="2025" y="1651"/>
                  </a:lnTo>
                  <a:lnTo>
                    <a:pt x="2026" y="1657"/>
                  </a:lnTo>
                  <a:lnTo>
                    <a:pt x="2026" y="1661"/>
                  </a:lnTo>
                  <a:lnTo>
                    <a:pt x="2026" y="1661"/>
                  </a:lnTo>
                  <a:lnTo>
                    <a:pt x="2028" y="1671"/>
                  </a:lnTo>
                  <a:lnTo>
                    <a:pt x="2028" y="1676"/>
                  </a:lnTo>
                  <a:lnTo>
                    <a:pt x="2036" y="1667"/>
                  </a:lnTo>
                  <a:lnTo>
                    <a:pt x="2048" y="1656"/>
                  </a:lnTo>
                  <a:lnTo>
                    <a:pt x="2048" y="1628"/>
                  </a:lnTo>
                  <a:lnTo>
                    <a:pt x="2048" y="1618"/>
                  </a:lnTo>
                  <a:lnTo>
                    <a:pt x="2058" y="1608"/>
                  </a:lnTo>
                  <a:lnTo>
                    <a:pt x="2084" y="1613"/>
                  </a:lnTo>
                  <a:lnTo>
                    <a:pt x="2066" y="1640"/>
                  </a:lnTo>
                  <a:lnTo>
                    <a:pt x="2064" y="1654"/>
                  </a:lnTo>
                  <a:lnTo>
                    <a:pt x="2068" y="1665"/>
                  </a:lnTo>
                  <a:lnTo>
                    <a:pt x="2084" y="1685"/>
                  </a:lnTo>
                  <a:lnTo>
                    <a:pt x="2073" y="1711"/>
                  </a:lnTo>
                  <a:lnTo>
                    <a:pt x="2104" y="1701"/>
                  </a:lnTo>
                  <a:lnTo>
                    <a:pt x="2114" y="1726"/>
                  </a:lnTo>
                  <a:lnTo>
                    <a:pt x="2087" y="1733"/>
                  </a:lnTo>
                  <a:lnTo>
                    <a:pt x="2079" y="1758"/>
                  </a:lnTo>
                  <a:lnTo>
                    <a:pt x="2094" y="1758"/>
                  </a:lnTo>
                  <a:lnTo>
                    <a:pt x="2114" y="1751"/>
                  </a:lnTo>
                  <a:lnTo>
                    <a:pt x="2132" y="1778"/>
                  </a:lnTo>
                  <a:lnTo>
                    <a:pt x="2158" y="1803"/>
                  </a:lnTo>
                  <a:lnTo>
                    <a:pt x="2172" y="1804"/>
                  </a:lnTo>
                  <a:lnTo>
                    <a:pt x="2180" y="1789"/>
                  </a:lnTo>
                  <a:lnTo>
                    <a:pt x="2180" y="1764"/>
                  </a:lnTo>
                  <a:lnTo>
                    <a:pt x="2189" y="1789"/>
                  </a:lnTo>
                  <a:lnTo>
                    <a:pt x="2204" y="1785"/>
                  </a:lnTo>
                  <a:lnTo>
                    <a:pt x="2204" y="1772"/>
                  </a:lnTo>
                  <a:lnTo>
                    <a:pt x="2195" y="1740"/>
                  </a:lnTo>
                  <a:lnTo>
                    <a:pt x="2186" y="1726"/>
                  </a:lnTo>
                  <a:lnTo>
                    <a:pt x="2173" y="1713"/>
                  </a:lnTo>
                  <a:lnTo>
                    <a:pt x="2170" y="1701"/>
                  </a:lnTo>
                  <a:lnTo>
                    <a:pt x="2152" y="1682"/>
                  </a:lnTo>
                  <a:lnTo>
                    <a:pt x="2121" y="1660"/>
                  </a:lnTo>
                  <a:lnTo>
                    <a:pt x="2114" y="1654"/>
                  </a:lnTo>
                  <a:lnTo>
                    <a:pt x="2100" y="1638"/>
                  </a:lnTo>
                  <a:lnTo>
                    <a:pt x="2134" y="1636"/>
                  </a:lnTo>
                  <a:lnTo>
                    <a:pt x="2172" y="1664"/>
                  </a:lnTo>
                  <a:lnTo>
                    <a:pt x="2182" y="1679"/>
                  </a:lnTo>
                  <a:lnTo>
                    <a:pt x="2193" y="1692"/>
                  </a:lnTo>
                  <a:lnTo>
                    <a:pt x="2204" y="1715"/>
                  </a:lnTo>
                  <a:lnTo>
                    <a:pt x="2204" y="1733"/>
                  </a:lnTo>
                  <a:lnTo>
                    <a:pt x="2233" y="1740"/>
                  </a:lnTo>
                  <a:lnTo>
                    <a:pt x="2245" y="1750"/>
                  </a:lnTo>
                  <a:lnTo>
                    <a:pt x="2255" y="1749"/>
                  </a:lnTo>
                  <a:lnTo>
                    <a:pt x="2241" y="1722"/>
                  </a:lnTo>
                  <a:lnTo>
                    <a:pt x="2255" y="1715"/>
                  </a:lnTo>
                  <a:lnTo>
                    <a:pt x="2270" y="1739"/>
                  </a:lnTo>
                  <a:lnTo>
                    <a:pt x="2281" y="1753"/>
                  </a:lnTo>
                  <a:lnTo>
                    <a:pt x="2302" y="1740"/>
                  </a:lnTo>
                  <a:lnTo>
                    <a:pt x="2302" y="1701"/>
                  </a:lnTo>
                  <a:lnTo>
                    <a:pt x="2302" y="1679"/>
                  </a:lnTo>
                  <a:lnTo>
                    <a:pt x="2302" y="1661"/>
                  </a:lnTo>
                  <a:lnTo>
                    <a:pt x="2294" y="1618"/>
                  </a:lnTo>
                  <a:lnTo>
                    <a:pt x="2294" y="1604"/>
                  </a:lnTo>
                  <a:lnTo>
                    <a:pt x="2269" y="1588"/>
                  </a:lnTo>
                  <a:lnTo>
                    <a:pt x="2212" y="1567"/>
                  </a:lnTo>
                  <a:lnTo>
                    <a:pt x="2182" y="1564"/>
                  </a:lnTo>
                  <a:lnTo>
                    <a:pt x="2152" y="1561"/>
                  </a:lnTo>
                  <a:lnTo>
                    <a:pt x="2107" y="1495"/>
                  </a:lnTo>
                  <a:lnTo>
                    <a:pt x="2033" y="1420"/>
                  </a:lnTo>
                  <a:lnTo>
                    <a:pt x="1996" y="1377"/>
                  </a:lnTo>
                  <a:lnTo>
                    <a:pt x="1944" y="1327"/>
                  </a:lnTo>
                  <a:lnTo>
                    <a:pt x="1893" y="1288"/>
                  </a:lnTo>
                  <a:lnTo>
                    <a:pt x="1851" y="1271"/>
                  </a:lnTo>
                  <a:lnTo>
                    <a:pt x="1826" y="1285"/>
                  </a:lnTo>
                  <a:lnTo>
                    <a:pt x="1806" y="1307"/>
                  </a:lnTo>
                  <a:lnTo>
                    <a:pt x="1786" y="1354"/>
                  </a:lnTo>
                  <a:lnTo>
                    <a:pt x="1758" y="1379"/>
                  </a:lnTo>
                  <a:lnTo>
                    <a:pt x="1707" y="1323"/>
                  </a:lnTo>
                  <a:lnTo>
                    <a:pt x="1645" y="1282"/>
                  </a:lnTo>
                  <a:lnTo>
                    <a:pt x="1631" y="1263"/>
                  </a:lnTo>
                  <a:lnTo>
                    <a:pt x="1631" y="1246"/>
                  </a:lnTo>
                  <a:lnTo>
                    <a:pt x="1593" y="1248"/>
                  </a:lnTo>
                  <a:lnTo>
                    <a:pt x="1585" y="1274"/>
                  </a:lnTo>
                  <a:lnTo>
                    <a:pt x="1540" y="1274"/>
                  </a:lnTo>
                  <a:lnTo>
                    <a:pt x="1524" y="1248"/>
                  </a:lnTo>
                  <a:lnTo>
                    <a:pt x="1461" y="755"/>
                  </a:lnTo>
                  <a:lnTo>
                    <a:pt x="1404" y="343"/>
                  </a:lnTo>
                  <a:lnTo>
                    <a:pt x="1384" y="18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7D5EA366-4452-9C4E-B470-491767EA3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1098" y="5139971"/>
              <a:ext cx="113470" cy="146213"/>
            </a:xfrm>
            <a:custGeom>
              <a:avLst/>
              <a:gdLst/>
              <a:ahLst/>
              <a:cxnLst>
                <a:cxn ang="0">
                  <a:pos x="0" y="236"/>
                </a:cxn>
                <a:cxn ang="0">
                  <a:pos x="44" y="236"/>
                </a:cxn>
                <a:cxn ang="0">
                  <a:pos x="51" y="215"/>
                </a:cxn>
                <a:cxn ang="0">
                  <a:pos x="51" y="207"/>
                </a:cxn>
                <a:cxn ang="0">
                  <a:pos x="61" y="189"/>
                </a:cxn>
                <a:cxn ang="0">
                  <a:pos x="76" y="169"/>
                </a:cxn>
                <a:cxn ang="0">
                  <a:pos x="82" y="160"/>
                </a:cxn>
                <a:cxn ang="0">
                  <a:pos x="85" y="155"/>
                </a:cxn>
                <a:cxn ang="0">
                  <a:pos x="98" y="176"/>
                </a:cxn>
                <a:cxn ang="0">
                  <a:pos x="112" y="165"/>
                </a:cxn>
                <a:cxn ang="0">
                  <a:pos x="112" y="160"/>
                </a:cxn>
                <a:cxn ang="0">
                  <a:pos x="112" y="143"/>
                </a:cxn>
                <a:cxn ang="0">
                  <a:pos x="125" y="132"/>
                </a:cxn>
                <a:cxn ang="0">
                  <a:pos x="129" y="132"/>
                </a:cxn>
                <a:cxn ang="0">
                  <a:pos x="146" y="125"/>
                </a:cxn>
                <a:cxn ang="0">
                  <a:pos x="154" y="125"/>
                </a:cxn>
                <a:cxn ang="0">
                  <a:pos x="165" y="117"/>
                </a:cxn>
                <a:cxn ang="0">
                  <a:pos x="165" y="108"/>
                </a:cxn>
                <a:cxn ang="0">
                  <a:pos x="147" y="79"/>
                </a:cxn>
                <a:cxn ang="0">
                  <a:pos x="140" y="79"/>
                </a:cxn>
                <a:cxn ang="0">
                  <a:pos x="136" y="79"/>
                </a:cxn>
                <a:cxn ang="0">
                  <a:pos x="136" y="64"/>
                </a:cxn>
                <a:cxn ang="0">
                  <a:pos x="137" y="58"/>
                </a:cxn>
                <a:cxn ang="0">
                  <a:pos x="157" y="44"/>
                </a:cxn>
                <a:cxn ang="0">
                  <a:pos x="165" y="44"/>
                </a:cxn>
                <a:cxn ang="0">
                  <a:pos x="191" y="39"/>
                </a:cxn>
                <a:cxn ang="0">
                  <a:pos x="161" y="14"/>
                </a:cxn>
                <a:cxn ang="0">
                  <a:pos x="143" y="0"/>
                </a:cxn>
                <a:cxn ang="0">
                  <a:pos x="123" y="14"/>
                </a:cxn>
                <a:cxn ang="0">
                  <a:pos x="104" y="35"/>
                </a:cxn>
                <a:cxn ang="0">
                  <a:pos x="105" y="44"/>
                </a:cxn>
                <a:cxn ang="0">
                  <a:pos x="111" y="60"/>
                </a:cxn>
                <a:cxn ang="0">
                  <a:pos x="112" y="69"/>
                </a:cxn>
                <a:cxn ang="0">
                  <a:pos x="112" y="76"/>
                </a:cxn>
                <a:cxn ang="0">
                  <a:pos x="105" y="83"/>
                </a:cxn>
                <a:cxn ang="0">
                  <a:pos x="96" y="87"/>
                </a:cxn>
                <a:cxn ang="0">
                  <a:pos x="78" y="76"/>
                </a:cxn>
                <a:cxn ang="0">
                  <a:pos x="61" y="79"/>
                </a:cxn>
                <a:cxn ang="0">
                  <a:pos x="72" y="99"/>
                </a:cxn>
                <a:cxn ang="0">
                  <a:pos x="76" y="118"/>
                </a:cxn>
                <a:cxn ang="0">
                  <a:pos x="75" y="139"/>
                </a:cxn>
                <a:cxn ang="0">
                  <a:pos x="65" y="118"/>
                </a:cxn>
                <a:cxn ang="0">
                  <a:pos x="51" y="103"/>
                </a:cxn>
                <a:cxn ang="0">
                  <a:pos x="43" y="99"/>
                </a:cxn>
                <a:cxn ang="0">
                  <a:pos x="28" y="110"/>
                </a:cxn>
                <a:cxn ang="0">
                  <a:pos x="25" y="118"/>
                </a:cxn>
                <a:cxn ang="0">
                  <a:pos x="11" y="129"/>
                </a:cxn>
                <a:cxn ang="0">
                  <a:pos x="14" y="164"/>
                </a:cxn>
                <a:cxn ang="0">
                  <a:pos x="19" y="169"/>
                </a:cxn>
                <a:cxn ang="0">
                  <a:pos x="26" y="176"/>
                </a:cxn>
                <a:cxn ang="0">
                  <a:pos x="33" y="182"/>
                </a:cxn>
                <a:cxn ang="0">
                  <a:pos x="43" y="186"/>
                </a:cxn>
                <a:cxn ang="0">
                  <a:pos x="44" y="200"/>
                </a:cxn>
                <a:cxn ang="0">
                  <a:pos x="42" y="214"/>
                </a:cxn>
                <a:cxn ang="0">
                  <a:pos x="35" y="223"/>
                </a:cxn>
                <a:cxn ang="0">
                  <a:pos x="0" y="236"/>
                </a:cxn>
              </a:cxnLst>
              <a:rect l="0" t="0" r="r" b="b"/>
              <a:pathLst>
                <a:path w="191" h="236">
                  <a:moveTo>
                    <a:pt x="0" y="236"/>
                  </a:moveTo>
                  <a:lnTo>
                    <a:pt x="44" y="236"/>
                  </a:lnTo>
                  <a:lnTo>
                    <a:pt x="51" y="215"/>
                  </a:lnTo>
                  <a:lnTo>
                    <a:pt x="51" y="207"/>
                  </a:lnTo>
                  <a:lnTo>
                    <a:pt x="61" y="189"/>
                  </a:lnTo>
                  <a:lnTo>
                    <a:pt x="76" y="169"/>
                  </a:lnTo>
                  <a:lnTo>
                    <a:pt x="82" y="160"/>
                  </a:lnTo>
                  <a:lnTo>
                    <a:pt x="85" y="155"/>
                  </a:lnTo>
                  <a:lnTo>
                    <a:pt x="98" y="176"/>
                  </a:lnTo>
                  <a:lnTo>
                    <a:pt x="112" y="165"/>
                  </a:lnTo>
                  <a:lnTo>
                    <a:pt x="112" y="160"/>
                  </a:lnTo>
                  <a:lnTo>
                    <a:pt x="112" y="143"/>
                  </a:lnTo>
                  <a:lnTo>
                    <a:pt x="125" y="132"/>
                  </a:lnTo>
                  <a:lnTo>
                    <a:pt x="129" y="132"/>
                  </a:lnTo>
                  <a:lnTo>
                    <a:pt x="146" y="125"/>
                  </a:lnTo>
                  <a:lnTo>
                    <a:pt x="154" y="125"/>
                  </a:lnTo>
                  <a:lnTo>
                    <a:pt x="165" y="117"/>
                  </a:lnTo>
                  <a:lnTo>
                    <a:pt x="165" y="108"/>
                  </a:lnTo>
                  <a:lnTo>
                    <a:pt x="147" y="79"/>
                  </a:lnTo>
                  <a:lnTo>
                    <a:pt x="140" y="79"/>
                  </a:lnTo>
                  <a:lnTo>
                    <a:pt x="136" y="79"/>
                  </a:lnTo>
                  <a:lnTo>
                    <a:pt x="136" y="64"/>
                  </a:lnTo>
                  <a:lnTo>
                    <a:pt x="137" y="58"/>
                  </a:lnTo>
                  <a:lnTo>
                    <a:pt x="157" y="44"/>
                  </a:lnTo>
                  <a:lnTo>
                    <a:pt x="165" y="44"/>
                  </a:lnTo>
                  <a:lnTo>
                    <a:pt x="191" y="39"/>
                  </a:lnTo>
                  <a:lnTo>
                    <a:pt x="161" y="14"/>
                  </a:lnTo>
                  <a:lnTo>
                    <a:pt x="143" y="0"/>
                  </a:lnTo>
                  <a:lnTo>
                    <a:pt x="123" y="14"/>
                  </a:lnTo>
                  <a:lnTo>
                    <a:pt x="104" y="35"/>
                  </a:lnTo>
                  <a:lnTo>
                    <a:pt x="105" y="44"/>
                  </a:lnTo>
                  <a:lnTo>
                    <a:pt x="111" y="60"/>
                  </a:lnTo>
                  <a:lnTo>
                    <a:pt x="112" y="69"/>
                  </a:lnTo>
                  <a:lnTo>
                    <a:pt x="112" y="76"/>
                  </a:lnTo>
                  <a:lnTo>
                    <a:pt x="105" y="83"/>
                  </a:lnTo>
                  <a:lnTo>
                    <a:pt x="96" y="87"/>
                  </a:lnTo>
                  <a:lnTo>
                    <a:pt x="78" y="76"/>
                  </a:lnTo>
                  <a:lnTo>
                    <a:pt x="61" y="79"/>
                  </a:lnTo>
                  <a:lnTo>
                    <a:pt x="72" y="99"/>
                  </a:lnTo>
                  <a:lnTo>
                    <a:pt x="76" y="118"/>
                  </a:lnTo>
                  <a:lnTo>
                    <a:pt x="75" y="139"/>
                  </a:lnTo>
                  <a:lnTo>
                    <a:pt x="65" y="118"/>
                  </a:lnTo>
                  <a:lnTo>
                    <a:pt x="51" y="103"/>
                  </a:lnTo>
                  <a:lnTo>
                    <a:pt x="43" y="99"/>
                  </a:lnTo>
                  <a:lnTo>
                    <a:pt x="28" y="110"/>
                  </a:lnTo>
                  <a:lnTo>
                    <a:pt x="25" y="118"/>
                  </a:lnTo>
                  <a:lnTo>
                    <a:pt x="11" y="129"/>
                  </a:lnTo>
                  <a:lnTo>
                    <a:pt x="14" y="164"/>
                  </a:lnTo>
                  <a:lnTo>
                    <a:pt x="19" y="169"/>
                  </a:lnTo>
                  <a:lnTo>
                    <a:pt x="26" y="176"/>
                  </a:lnTo>
                  <a:lnTo>
                    <a:pt x="33" y="182"/>
                  </a:lnTo>
                  <a:lnTo>
                    <a:pt x="43" y="186"/>
                  </a:lnTo>
                  <a:lnTo>
                    <a:pt x="44" y="200"/>
                  </a:lnTo>
                  <a:lnTo>
                    <a:pt x="42" y="214"/>
                  </a:lnTo>
                  <a:lnTo>
                    <a:pt x="35" y="223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37EDA4E3-C983-E24E-B6D8-3C57813A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089" y="4930830"/>
              <a:ext cx="51415" cy="4441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4" y="52"/>
                </a:cxn>
                <a:cxn ang="0">
                  <a:pos x="49" y="70"/>
                </a:cxn>
                <a:cxn ang="0">
                  <a:pos x="64" y="70"/>
                </a:cxn>
                <a:cxn ang="0">
                  <a:pos x="78" y="70"/>
                </a:cxn>
                <a:cxn ang="0">
                  <a:pos x="86" y="50"/>
                </a:cxn>
                <a:cxn ang="0">
                  <a:pos x="86" y="39"/>
                </a:cxn>
                <a:cxn ang="0">
                  <a:pos x="67" y="0"/>
                </a:cxn>
                <a:cxn ang="0">
                  <a:pos x="57" y="0"/>
                </a:cxn>
                <a:cxn ang="0">
                  <a:pos x="43" y="11"/>
                </a:cxn>
                <a:cxn ang="0">
                  <a:pos x="24" y="11"/>
                </a:cxn>
                <a:cxn ang="0">
                  <a:pos x="0" y="29"/>
                </a:cxn>
              </a:cxnLst>
              <a:rect l="0" t="0" r="r" b="b"/>
              <a:pathLst>
                <a:path w="86" h="70">
                  <a:moveTo>
                    <a:pt x="0" y="29"/>
                  </a:moveTo>
                  <a:lnTo>
                    <a:pt x="24" y="52"/>
                  </a:lnTo>
                  <a:lnTo>
                    <a:pt x="49" y="70"/>
                  </a:lnTo>
                  <a:lnTo>
                    <a:pt x="64" y="70"/>
                  </a:lnTo>
                  <a:lnTo>
                    <a:pt x="78" y="70"/>
                  </a:lnTo>
                  <a:lnTo>
                    <a:pt x="86" y="50"/>
                  </a:lnTo>
                  <a:lnTo>
                    <a:pt x="86" y="39"/>
                  </a:lnTo>
                  <a:lnTo>
                    <a:pt x="67" y="0"/>
                  </a:lnTo>
                  <a:lnTo>
                    <a:pt x="57" y="0"/>
                  </a:lnTo>
                  <a:lnTo>
                    <a:pt x="43" y="11"/>
                  </a:lnTo>
                  <a:lnTo>
                    <a:pt x="24" y="1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735AAE76-2E70-E040-9099-DFF2A658D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7716" y="4643954"/>
              <a:ext cx="81556" cy="79584"/>
            </a:xfrm>
            <a:custGeom>
              <a:avLst/>
              <a:gdLst/>
              <a:ahLst/>
              <a:cxnLst>
                <a:cxn ang="0">
                  <a:pos x="101" y="118"/>
                </a:cxn>
                <a:cxn ang="0">
                  <a:pos x="126" y="118"/>
                </a:cxn>
                <a:cxn ang="0">
                  <a:pos x="139" y="118"/>
                </a:cxn>
                <a:cxn ang="0">
                  <a:pos x="119" y="85"/>
                </a:cxn>
                <a:cxn ang="0">
                  <a:pos x="101" y="67"/>
                </a:cxn>
                <a:cxn ang="0">
                  <a:pos x="87" y="55"/>
                </a:cxn>
                <a:cxn ang="0">
                  <a:pos x="87" y="43"/>
                </a:cxn>
                <a:cxn ang="0">
                  <a:pos x="77" y="35"/>
                </a:cxn>
                <a:cxn ang="0">
                  <a:pos x="51" y="35"/>
                </a:cxn>
                <a:cxn ang="0">
                  <a:pos x="26" y="26"/>
                </a:cxn>
                <a:cxn ang="0">
                  <a:pos x="19" y="17"/>
                </a:cxn>
                <a:cxn ang="0">
                  <a:pos x="14" y="0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4" y="40"/>
                </a:cxn>
                <a:cxn ang="0">
                  <a:pos x="5" y="47"/>
                </a:cxn>
                <a:cxn ang="0">
                  <a:pos x="5" y="47"/>
                </a:cxn>
                <a:cxn ang="0">
                  <a:pos x="8" y="54"/>
                </a:cxn>
                <a:cxn ang="0">
                  <a:pos x="8" y="54"/>
                </a:cxn>
                <a:cxn ang="0">
                  <a:pos x="9" y="57"/>
                </a:cxn>
                <a:cxn ang="0">
                  <a:pos x="9" y="57"/>
                </a:cxn>
                <a:cxn ang="0">
                  <a:pos x="5" y="58"/>
                </a:cxn>
                <a:cxn ang="0">
                  <a:pos x="5" y="58"/>
                </a:cxn>
                <a:cxn ang="0">
                  <a:pos x="7" y="58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29" y="61"/>
                </a:cxn>
                <a:cxn ang="0">
                  <a:pos x="29" y="61"/>
                </a:cxn>
                <a:cxn ang="0">
                  <a:pos x="30" y="60"/>
                </a:cxn>
                <a:cxn ang="0">
                  <a:pos x="30" y="60"/>
                </a:cxn>
                <a:cxn ang="0">
                  <a:pos x="33" y="60"/>
                </a:cxn>
                <a:cxn ang="0">
                  <a:pos x="33" y="60"/>
                </a:cxn>
                <a:cxn ang="0">
                  <a:pos x="44" y="62"/>
                </a:cxn>
                <a:cxn ang="0">
                  <a:pos x="50" y="62"/>
                </a:cxn>
                <a:cxn ang="0">
                  <a:pos x="53" y="62"/>
                </a:cxn>
                <a:cxn ang="0">
                  <a:pos x="61" y="69"/>
                </a:cxn>
                <a:cxn ang="0">
                  <a:pos x="66" y="79"/>
                </a:cxn>
                <a:cxn ang="0">
                  <a:pos x="75" y="108"/>
                </a:cxn>
                <a:cxn ang="0">
                  <a:pos x="93" y="128"/>
                </a:cxn>
                <a:cxn ang="0">
                  <a:pos x="101" y="118"/>
                </a:cxn>
              </a:cxnLst>
              <a:rect l="0" t="0" r="r" b="b"/>
              <a:pathLst>
                <a:path w="139" h="128">
                  <a:moveTo>
                    <a:pt x="101" y="118"/>
                  </a:moveTo>
                  <a:lnTo>
                    <a:pt x="126" y="118"/>
                  </a:lnTo>
                  <a:lnTo>
                    <a:pt x="139" y="118"/>
                  </a:lnTo>
                  <a:lnTo>
                    <a:pt x="119" y="85"/>
                  </a:lnTo>
                  <a:lnTo>
                    <a:pt x="101" y="67"/>
                  </a:lnTo>
                  <a:lnTo>
                    <a:pt x="87" y="55"/>
                  </a:lnTo>
                  <a:lnTo>
                    <a:pt x="87" y="43"/>
                  </a:lnTo>
                  <a:lnTo>
                    <a:pt x="77" y="35"/>
                  </a:lnTo>
                  <a:lnTo>
                    <a:pt x="51" y="35"/>
                  </a:lnTo>
                  <a:lnTo>
                    <a:pt x="26" y="26"/>
                  </a:lnTo>
                  <a:lnTo>
                    <a:pt x="19" y="17"/>
                  </a:lnTo>
                  <a:lnTo>
                    <a:pt x="14" y="0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4" y="40"/>
                  </a:lnTo>
                  <a:lnTo>
                    <a:pt x="5" y="47"/>
                  </a:lnTo>
                  <a:lnTo>
                    <a:pt x="5" y="47"/>
                  </a:lnTo>
                  <a:lnTo>
                    <a:pt x="8" y="54"/>
                  </a:lnTo>
                  <a:lnTo>
                    <a:pt x="8" y="54"/>
                  </a:lnTo>
                  <a:lnTo>
                    <a:pt x="9" y="57"/>
                  </a:lnTo>
                  <a:lnTo>
                    <a:pt x="9" y="57"/>
                  </a:lnTo>
                  <a:lnTo>
                    <a:pt x="5" y="58"/>
                  </a:lnTo>
                  <a:lnTo>
                    <a:pt x="5" y="58"/>
                  </a:lnTo>
                  <a:lnTo>
                    <a:pt x="7" y="58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33" y="60"/>
                  </a:lnTo>
                  <a:lnTo>
                    <a:pt x="33" y="60"/>
                  </a:lnTo>
                  <a:lnTo>
                    <a:pt x="44" y="62"/>
                  </a:lnTo>
                  <a:lnTo>
                    <a:pt x="50" y="62"/>
                  </a:lnTo>
                  <a:lnTo>
                    <a:pt x="53" y="62"/>
                  </a:lnTo>
                  <a:lnTo>
                    <a:pt x="61" y="69"/>
                  </a:lnTo>
                  <a:lnTo>
                    <a:pt x="66" y="79"/>
                  </a:lnTo>
                  <a:lnTo>
                    <a:pt x="75" y="108"/>
                  </a:lnTo>
                  <a:lnTo>
                    <a:pt x="93" y="128"/>
                  </a:lnTo>
                  <a:lnTo>
                    <a:pt x="101" y="11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40801CB5-4796-E04F-9F11-08EB1F23E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388" y="4755002"/>
              <a:ext cx="70919" cy="57374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26" y="73"/>
                </a:cxn>
                <a:cxn ang="0">
                  <a:pos x="34" y="73"/>
                </a:cxn>
                <a:cxn ang="0">
                  <a:pos x="59" y="92"/>
                </a:cxn>
                <a:cxn ang="0">
                  <a:pos x="70" y="92"/>
                </a:cxn>
                <a:cxn ang="0">
                  <a:pos x="83" y="92"/>
                </a:cxn>
                <a:cxn ang="0">
                  <a:pos x="98" y="92"/>
                </a:cxn>
                <a:cxn ang="0">
                  <a:pos x="109" y="74"/>
                </a:cxn>
                <a:cxn ang="0">
                  <a:pos x="109" y="66"/>
                </a:cxn>
                <a:cxn ang="0">
                  <a:pos x="120" y="56"/>
                </a:cxn>
                <a:cxn ang="0">
                  <a:pos x="120" y="36"/>
                </a:cxn>
                <a:cxn ang="0">
                  <a:pos x="120" y="30"/>
                </a:cxn>
                <a:cxn ang="0">
                  <a:pos x="102" y="0"/>
                </a:cxn>
                <a:cxn ang="0">
                  <a:pos x="83" y="0"/>
                </a:cxn>
                <a:cxn ang="0">
                  <a:pos x="44" y="0"/>
                </a:cxn>
                <a:cxn ang="0">
                  <a:pos x="29" y="0"/>
                </a:cxn>
                <a:cxn ang="0">
                  <a:pos x="0" y="14"/>
                </a:cxn>
                <a:cxn ang="0">
                  <a:pos x="0" y="25"/>
                </a:cxn>
                <a:cxn ang="0">
                  <a:pos x="0" y="56"/>
                </a:cxn>
              </a:cxnLst>
              <a:rect l="0" t="0" r="r" b="b"/>
              <a:pathLst>
                <a:path w="120" h="92">
                  <a:moveTo>
                    <a:pt x="0" y="56"/>
                  </a:moveTo>
                  <a:lnTo>
                    <a:pt x="26" y="73"/>
                  </a:lnTo>
                  <a:lnTo>
                    <a:pt x="34" y="73"/>
                  </a:lnTo>
                  <a:lnTo>
                    <a:pt x="59" y="92"/>
                  </a:lnTo>
                  <a:lnTo>
                    <a:pt x="70" y="92"/>
                  </a:lnTo>
                  <a:lnTo>
                    <a:pt x="83" y="92"/>
                  </a:lnTo>
                  <a:lnTo>
                    <a:pt x="98" y="92"/>
                  </a:lnTo>
                  <a:lnTo>
                    <a:pt x="109" y="74"/>
                  </a:lnTo>
                  <a:lnTo>
                    <a:pt x="109" y="66"/>
                  </a:lnTo>
                  <a:lnTo>
                    <a:pt x="120" y="56"/>
                  </a:lnTo>
                  <a:lnTo>
                    <a:pt x="120" y="36"/>
                  </a:lnTo>
                  <a:lnTo>
                    <a:pt x="120" y="30"/>
                  </a:lnTo>
                  <a:lnTo>
                    <a:pt x="102" y="0"/>
                  </a:lnTo>
                  <a:lnTo>
                    <a:pt x="83" y="0"/>
                  </a:lnTo>
                  <a:lnTo>
                    <a:pt x="44" y="0"/>
                  </a:lnTo>
                  <a:lnTo>
                    <a:pt x="29" y="0"/>
                  </a:lnTo>
                  <a:lnTo>
                    <a:pt x="0" y="14"/>
                  </a:lnTo>
                  <a:lnTo>
                    <a:pt x="0" y="25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8CB72DA5-AF99-3847-9417-8BFD67C7F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8422" y="4788317"/>
              <a:ext cx="24821" cy="40718"/>
            </a:xfrm>
            <a:custGeom>
              <a:avLst/>
              <a:gdLst/>
              <a:ahLst/>
              <a:cxnLst>
                <a:cxn ang="0">
                  <a:pos x="25" y="68"/>
                </a:cxn>
                <a:cxn ang="0">
                  <a:pos x="25" y="51"/>
                </a:cxn>
                <a:cxn ang="0">
                  <a:pos x="33" y="39"/>
                </a:cxn>
                <a:cxn ang="0">
                  <a:pos x="44" y="27"/>
                </a:cxn>
                <a:cxn ang="0">
                  <a:pos x="44" y="13"/>
                </a:cxn>
                <a:cxn ang="0">
                  <a:pos x="44" y="0"/>
                </a:cxn>
                <a:cxn ang="0">
                  <a:pos x="25" y="14"/>
                </a:cxn>
                <a:cxn ang="0">
                  <a:pos x="0" y="39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25" y="68"/>
                </a:cxn>
              </a:cxnLst>
              <a:rect l="0" t="0" r="r" b="b"/>
              <a:pathLst>
                <a:path w="44" h="68">
                  <a:moveTo>
                    <a:pt x="25" y="68"/>
                  </a:moveTo>
                  <a:lnTo>
                    <a:pt x="25" y="51"/>
                  </a:lnTo>
                  <a:lnTo>
                    <a:pt x="33" y="39"/>
                  </a:lnTo>
                  <a:lnTo>
                    <a:pt x="44" y="27"/>
                  </a:lnTo>
                  <a:lnTo>
                    <a:pt x="44" y="13"/>
                  </a:lnTo>
                  <a:lnTo>
                    <a:pt x="44" y="0"/>
                  </a:lnTo>
                  <a:lnTo>
                    <a:pt x="25" y="14"/>
                  </a:lnTo>
                  <a:lnTo>
                    <a:pt x="0" y="39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25" y="6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6AF71B62-6029-C04E-A111-AADF6808C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4009" y="4853096"/>
              <a:ext cx="86875" cy="68479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7" y="21"/>
                </a:cxn>
                <a:cxn ang="0">
                  <a:pos x="32" y="21"/>
                </a:cxn>
                <a:cxn ang="0">
                  <a:pos x="32" y="8"/>
                </a:cxn>
                <a:cxn ang="0">
                  <a:pos x="54" y="0"/>
                </a:cxn>
                <a:cxn ang="0">
                  <a:pos x="74" y="0"/>
                </a:cxn>
                <a:cxn ang="0">
                  <a:pos x="85" y="0"/>
                </a:cxn>
                <a:cxn ang="0">
                  <a:pos x="96" y="10"/>
                </a:cxn>
                <a:cxn ang="0">
                  <a:pos x="106" y="21"/>
                </a:cxn>
                <a:cxn ang="0">
                  <a:pos x="118" y="44"/>
                </a:cxn>
                <a:cxn ang="0">
                  <a:pos x="136" y="44"/>
                </a:cxn>
                <a:cxn ang="0">
                  <a:pos x="149" y="74"/>
                </a:cxn>
                <a:cxn ang="0">
                  <a:pos x="149" y="96"/>
                </a:cxn>
                <a:cxn ang="0">
                  <a:pos x="149" y="111"/>
                </a:cxn>
                <a:cxn ang="0">
                  <a:pos x="131" y="111"/>
                </a:cxn>
                <a:cxn ang="0">
                  <a:pos x="115" y="94"/>
                </a:cxn>
                <a:cxn ang="0">
                  <a:pos x="101" y="82"/>
                </a:cxn>
                <a:cxn ang="0">
                  <a:pos x="74" y="94"/>
                </a:cxn>
                <a:cxn ang="0">
                  <a:pos x="57" y="103"/>
                </a:cxn>
                <a:cxn ang="0">
                  <a:pos x="38" y="89"/>
                </a:cxn>
                <a:cxn ang="0">
                  <a:pos x="27" y="76"/>
                </a:cxn>
                <a:cxn ang="0">
                  <a:pos x="0" y="56"/>
                </a:cxn>
                <a:cxn ang="0">
                  <a:pos x="0" y="43"/>
                </a:cxn>
                <a:cxn ang="0">
                  <a:pos x="0" y="21"/>
                </a:cxn>
              </a:cxnLst>
              <a:rect l="0" t="0" r="r" b="b"/>
              <a:pathLst>
                <a:path w="149" h="111">
                  <a:moveTo>
                    <a:pt x="0" y="21"/>
                  </a:moveTo>
                  <a:lnTo>
                    <a:pt x="17" y="21"/>
                  </a:lnTo>
                  <a:lnTo>
                    <a:pt x="32" y="21"/>
                  </a:lnTo>
                  <a:lnTo>
                    <a:pt x="32" y="8"/>
                  </a:lnTo>
                  <a:lnTo>
                    <a:pt x="54" y="0"/>
                  </a:lnTo>
                  <a:lnTo>
                    <a:pt x="74" y="0"/>
                  </a:lnTo>
                  <a:lnTo>
                    <a:pt x="85" y="0"/>
                  </a:lnTo>
                  <a:lnTo>
                    <a:pt x="96" y="10"/>
                  </a:lnTo>
                  <a:lnTo>
                    <a:pt x="106" y="21"/>
                  </a:lnTo>
                  <a:lnTo>
                    <a:pt x="118" y="44"/>
                  </a:lnTo>
                  <a:lnTo>
                    <a:pt x="136" y="44"/>
                  </a:lnTo>
                  <a:lnTo>
                    <a:pt x="149" y="74"/>
                  </a:lnTo>
                  <a:lnTo>
                    <a:pt x="149" y="96"/>
                  </a:lnTo>
                  <a:lnTo>
                    <a:pt x="149" y="111"/>
                  </a:lnTo>
                  <a:lnTo>
                    <a:pt x="131" y="111"/>
                  </a:lnTo>
                  <a:lnTo>
                    <a:pt x="115" y="94"/>
                  </a:lnTo>
                  <a:lnTo>
                    <a:pt x="101" y="82"/>
                  </a:lnTo>
                  <a:lnTo>
                    <a:pt x="74" y="94"/>
                  </a:lnTo>
                  <a:lnTo>
                    <a:pt x="57" y="103"/>
                  </a:lnTo>
                  <a:lnTo>
                    <a:pt x="38" y="89"/>
                  </a:lnTo>
                  <a:lnTo>
                    <a:pt x="27" y="76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9A2A8847-B02E-E941-A3A1-29D4EAA59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5348" y="4938233"/>
              <a:ext cx="83329" cy="25911"/>
            </a:xfrm>
            <a:custGeom>
              <a:avLst/>
              <a:gdLst/>
              <a:ahLst/>
              <a:cxnLst>
                <a:cxn ang="0">
                  <a:pos x="22" y="33"/>
                </a:cxn>
                <a:cxn ang="0">
                  <a:pos x="36" y="33"/>
                </a:cxn>
                <a:cxn ang="0">
                  <a:pos x="52" y="33"/>
                </a:cxn>
                <a:cxn ang="0">
                  <a:pos x="62" y="33"/>
                </a:cxn>
                <a:cxn ang="0">
                  <a:pos x="77" y="33"/>
                </a:cxn>
                <a:cxn ang="0">
                  <a:pos x="88" y="33"/>
                </a:cxn>
                <a:cxn ang="0">
                  <a:pos x="99" y="33"/>
                </a:cxn>
                <a:cxn ang="0">
                  <a:pos x="99" y="43"/>
                </a:cxn>
                <a:cxn ang="0">
                  <a:pos x="111" y="38"/>
                </a:cxn>
                <a:cxn ang="0">
                  <a:pos x="140" y="19"/>
                </a:cxn>
                <a:cxn ang="0">
                  <a:pos x="80" y="19"/>
                </a:cxn>
                <a:cxn ang="0">
                  <a:pos x="68" y="0"/>
                </a:cxn>
                <a:cxn ang="0">
                  <a:pos x="4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0" y="21"/>
                </a:cxn>
                <a:cxn ang="0">
                  <a:pos x="0" y="29"/>
                </a:cxn>
                <a:cxn ang="0">
                  <a:pos x="22" y="33"/>
                </a:cxn>
              </a:cxnLst>
              <a:rect l="0" t="0" r="r" b="b"/>
              <a:pathLst>
                <a:path w="140" h="43">
                  <a:moveTo>
                    <a:pt x="22" y="33"/>
                  </a:moveTo>
                  <a:lnTo>
                    <a:pt x="36" y="33"/>
                  </a:lnTo>
                  <a:lnTo>
                    <a:pt x="52" y="33"/>
                  </a:lnTo>
                  <a:lnTo>
                    <a:pt x="62" y="33"/>
                  </a:lnTo>
                  <a:lnTo>
                    <a:pt x="77" y="33"/>
                  </a:lnTo>
                  <a:lnTo>
                    <a:pt x="88" y="33"/>
                  </a:lnTo>
                  <a:lnTo>
                    <a:pt x="99" y="33"/>
                  </a:lnTo>
                  <a:lnTo>
                    <a:pt x="99" y="43"/>
                  </a:lnTo>
                  <a:lnTo>
                    <a:pt x="111" y="38"/>
                  </a:lnTo>
                  <a:lnTo>
                    <a:pt x="140" y="19"/>
                  </a:lnTo>
                  <a:lnTo>
                    <a:pt x="80" y="19"/>
                  </a:lnTo>
                  <a:lnTo>
                    <a:pt x="68" y="0"/>
                  </a:lnTo>
                  <a:lnTo>
                    <a:pt x="47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22" y="3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6F4916C8-D22D-D045-8C88-E8A79C5239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9035" y="4980801"/>
              <a:ext cx="28367" cy="35165"/>
            </a:xfrm>
            <a:custGeom>
              <a:avLst/>
              <a:gdLst/>
              <a:ahLst/>
              <a:cxnLst>
                <a:cxn ang="0">
                  <a:pos x="28" y="57"/>
                </a:cxn>
                <a:cxn ang="0">
                  <a:pos x="48" y="43"/>
                </a:cxn>
                <a:cxn ang="0">
                  <a:pos x="48" y="31"/>
                </a:cxn>
                <a:cxn ang="0">
                  <a:pos x="38" y="16"/>
                </a:cxn>
                <a:cxn ang="0">
                  <a:pos x="28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7"/>
                </a:cxn>
                <a:cxn ang="0">
                  <a:pos x="13" y="28"/>
                </a:cxn>
                <a:cxn ang="0">
                  <a:pos x="13" y="48"/>
                </a:cxn>
                <a:cxn ang="0">
                  <a:pos x="28" y="57"/>
                </a:cxn>
              </a:cxnLst>
              <a:rect l="0" t="0" r="r" b="b"/>
              <a:pathLst>
                <a:path w="48" h="57">
                  <a:moveTo>
                    <a:pt x="28" y="57"/>
                  </a:moveTo>
                  <a:lnTo>
                    <a:pt x="48" y="43"/>
                  </a:lnTo>
                  <a:lnTo>
                    <a:pt x="48" y="31"/>
                  </a:lnTo>
                  <a:lnTo>
                    <a:pt x="38" y="16"/>
                  </a:lnTo>
                  <a:lnTo>
                    <a:pt x="28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3" y="28"/>
                  </a:lnTo>
                  <a:lnTo>
                    <a:pt x="13" y="48"/>
                  </a:lnTo>
                  <a:lnTo>
                    <a:pt x="28" y="5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E217F405-2CDF-A247-9CAC-33124DEEC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542" y="4964144"/>
              <a:ext cx="102832" cy="74032"/>
            </a:xfrm>
            <a:custGeom>
              <a:avLst/>
              <a:gdLst/>
              <a:ahLst/>
              <a:cxnLst>
                <a:cxn ang="0">
                  <a:pos x="68" y="121"/>
                </a:cxn>
                <a:cxn ang="0">
                  <a:pos x="84" y="121"/>
                </a:cxn>
                <a:cxn ang="0">
                  <a:pos x="123" y="121"/>
                </a:cxn>
                <a:cxn ang="0">
                  <a:pos x="123" y="112"/>
                </a:cxn>
                <a:cxn ang="0">
                  <a:pos x="142" y="112"/>
                </a:cxn>
                <a:cxn ang="0">
                  <a:pos x="157" y="112"/>
                </a:cxn>
                <a:cxn ang="0">
                  <a:pos x="175" y="94"/>
                </a:cxn>
                <a:cxn ang="0">
                  <a:pos x="175" y="65"/>
                </a:cxn>
                <a:cxn ang="0">
                  <a:pos x="136" y="43"/>
                </a:cxn>
                <a:cxn ang="0">
                  <a:pos x="111" y="26"/>
                </a:cxn>
                <a:cxn ang="0">
                  <a:pos x="95" y="26"/>
                </a:cxn>
                <a:cxn ang="0">
                  <a:pos x="68" y="26"/>
                </a:cxn>
                <a:cxn ang="0">
                  <a:pos x="68" y="33"/>
                </a:cxn>
                <a:cxn ang="0">
                  <a:pos x="49" y="26"/>
                </a:cxn>
                <a:cxn ang="0">
                  <a:pos x="36" y="17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0" y="39"/>
                </a:cxn>
                <a:cxn ang="0">
                  <a:pos x="0" y="54"/>
                </a:cxn>
                <a:cxn ang="0">
                  <a:pos x="23" y="60"/>
                </a:cxn>
                <a:cxn ang="0">
                  <a:pos x="53" y="60"/>
                </a:cxn>
                <a:cxn ang="0">
                  <a:pos x="49" y="83"/>
                </a:cxn>
                <a:cxn ang="0">
                  <a:pos x="52" y="107"/>
                </a:cxn>
                <a:cxn ang="0">
                  <a:pos x="60" y="121"/>
                </a:cxn>
                <a:cxn ang="0">
                  <a:pos x="68" y="121"/>
                </a:cxn>
              </a:cxnLst>
              <a:rect l="0" t="0" r="r" b="b"/>
              <a:pathLst>
                <a:path w="175" h="121">
                  <a:moveTo>
                    <a:pt x="68" y="121"/>
                  </a:moveTo>
                  <a:lnTo>
                    <a:pt x="84" y="121"/>
                  </a:lnTo>
                  <a:lnTo>
                    <a:pt x="123" y="121"/>
                  </a:lnTo>
                  <a:lnTo>
                    <a:pt x="123" y="112"/>
                  </a:lnTo>
                  <a:lnTo>
                    <a:pt x="142" y="112"/>
                  </a:lnTo>
                  <a:lnTo>
                    <a:pt x="157" y="112"/>
                  </a:lnTo>
                  <a:lnTo>
                    <a:pt x="175" y="94"/>
                  </a:lnTo>
                  <a:lnTo>
                    <a:pt x="175" y="65"/>
                  </a:lnTo>
                  <a:lnTo>
                    <a:pt x="136" y="43"/>
                  </a:lnTo>
                  <a:lnTo>
                    <a:pt x="111" y="26"/>
                  </a:lnTo>
                  <a:lnTo>
                    <a:pt x="95" y="26"/>
                  </a:lnTo>
                  <a:lnTo>
                    <a:pt x="68" y="26"/>
                  </a:lnTo>
                  <a:lnTo>
                    <a:pt x="68" y="33"/>
                  </a:lnTo>
                  <a:lnTo>
                    <a:pt x="49" y="26"/>
                  </a:lnTo>
                  <a:lnTo>
                    <a:pt x="36" y="17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0" y="39"/>
                  </a:lnTo>
                  <a:lnTo>
                    <a:pt x="0" y="54"/>
                  </a:lnTo>
                  <a:lnTo>
                    <a:pt x="23" y="60"/>
                  </a:lnTo>
                  <a:lnTo>
                    <a:pt x="53" y="60"/>
                  </a:lnTo>
                  <a:lnTo>
                    <a:pt x="49" y="83"/>
                  </a:lnTo>
                  <a:lnTo>
                    <a:pt x="52" y="107"/>
                  </a:lnTo>
                  <a:lnTo>
                    <a:pt x="60" y="121"/>
                  </a:lnTo>
                  <a:lnTo>
                    <a:pt x="68" y="1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0796C67-445B-7942-99DC-36E01CF0E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510" y="5099253"/>
              <a:ext cx="205664" cy="231351"/>
            </a:xfrm>
            <a:custGeom>
              <a:avLst/>
              <a:gdLst/>
              <a:ahLst/>
              <a:cxnLst>
                <a:cxn ang="0">
                  <a:pos x="57" y="61"/>
                </a:cxn>
                <a:cxn ang="0">
                  <a:pos x="47" y="23"/>
                </a:cxn>
                <a:cxn ang="0">
                  <a:pos x="47" y="11"/>
                </a:cxn>
                <a:cxn ang="0">
                  <a:pos x="47" y="0"/>
                </a:cxn>
                <a:cxn ang="0">
                  <a:pos x="57" y="0"/>
                </a:cxn>
                <a:cxn ang="0">
                  <a:pos x="76" y="0"/>
                </a:cxn>
                <a:cxn ang="0">
                  <a:pos x="104" y="18"/>
                </a:cxn>
                <a:cxn ang="0">
                  <a:pos x="128" y="41"/>
                </a:cxn>
                <a:cxn ang="0">
                  <a:pos x="128" y="41"/>
                </a:cxn>
                <a:cxn ang="0">
                  <a:pos x="133" y="42"/>
                </a:cxn>
                <a:cxn ang="0">
                  <a:pos x="144" y="43"/>
                </a:cxn>
                <a:cxn ang="0">
                  <a:pos x="144" y="43"/>
                </a:cxn>
                <a:cxn ang="0">
                  <a:pos x="160" y="43"/>
                </a:cxn>
                <a:cxn ang="0">
                  <a:pos x="160" y="43"/>
                </a:cxn>
                <a:cxn ang="0">
                  <a:pos x="183" y="43"/>
                </a:cxn>
                <a:cxn ang="0">
                  <a:pos x="229" y="61"/>
                </a:cxn>
                <a:cxn ang="0">
                  <a:pos x="255" y="88"/>
                </a:cxn>
                <a:cxn ang="0">
                  <a:pos x="255" y="107"/>
                </a:cxn>
                <a:cxn ang="0">
                  <a:pos x="265" y="149"/>
                </a:cxn>
                <a:cxn ang="0">
                  <a:pos x="278" y="149"/>
                </a:cxn>
                <a:cxn ang="0">
                  <a:pos x="287" y="149"/>
                </a:cxn>
                <a:cxn ang="0">
                  <a:pos x="287" y="174"/>
                </a:cxn>
                <a:cxn ang="0">
                  <a:pos x="301" y="174"/>
                </a:cxn>
                <a:cxn ang="0">
                  <a:pos x="319" y="192"/>
                </a:cxn>
                <a:cxn ang="0">
                  <a:pos x="346" y="192"/>
                </a:cxn>
                <a:cxn ang="0">
                  <a:pos x="319" y="227"/>
                </a:cxn>
                <a:cxn ang="0">
                  <a:pos x="302" y="238"/>
                </a:cxn>
                <a:cxn ang="0">
                  <a:pos x="278" y="275"/>
                </a:cxn>
                <a:cxn ang="0">
                  <a:pos x="250" y="286"/>
                </a:cxn>
                <a:cxn ang="0">
                  <a:pos x="197" y="286"/>
                </a:cxn>
                <a:cxn ang="0">
                  <a:pos x="186" y="302"/>
                </a:cxn>
                <a:cxn ang="0">
                  <a:pos x="150" y="302"/>
                </a:cxn>
                <a:cxn ang="0">
                  <a:pos x="139" y="333"/>
                </a:cxn>
                <a:cxn ang="0">
                  <a:pos x="133" y="354"/>
                </a:cxn>
                <a:cxn ang="0">
                  <a:pos x="123" y="365"/>
                </a:cxn>
                <a:cxn ang="0">
                  <a:pos x="115" y="375"/>
                </a:cxn>
                <a:cxn ang="0">
                  <a:pos x="100" y="375"/>
                </a:cxn>
                <a:cxn ang="0">
                  <a:pos x="87" y="353"/>
                </a:cxn>
                <a:cxn ang="0">
                  <a:pos x="55" y="336"/>
                </a:cxn>
                <a:cxn ang="0">
                  <a:pos x="36" y="321"/>
                </a:cxn>
                <a:cxn ang="0">
                  <a:pos x="36" y="310"/>
                </a:cxn>
                <a:cxn ang="0">
                  <a:pos x="36" y="296"/>
                </a:cxn>
                <a:cxn ang="0">
                  <a:pos x="36" y="279"/>
                </a:cxn>
                <a:cxn ang="0">
                  <a:pos x="36" y="265"/>
                </a:cxn>
                <a:cxn ang="0">
                  <a:pos x="36" y="231"/>
                </a:cxn>
                <a:cxn ang="0">
                  <a:pos x="36" y="221"/>
                </a:cxn>
                <a:cxn ang="0">
                  <a:pos x="36" y="200"/>
                </a:cxn>
                <a:cxn ang="0">
                  <a:pos x="15" y="164"/>
                </a:cxn>
                <a:cxn ang="0">
                  <a:pos x="0" y="153"/>
                </a:cxn>
                <a:cxn ang="0">
                  <a:pos x="0" y="135"/>
                </a:cxn>
                <a:cxn ang="0">
                  <a:pos x="0" y="127"/>
                </a:cxn>
                <a:cxn ang="0">
                  <a:pos x="15" y="111"/>
                </a:cxn>
                <a:cxn ang="0">
                  <a:pos x="36" y="103"/>
                </a:cxn>
                <a:cxn ang="0">
                  <a:pos x="57" y="88"/>
                </a:cxn>
                <a:cxn ang="0">
                  <a:pos x="57" y="61"/>
                </a:cxn>
              </a:cxnLst>
              <a:rect l="0" t="0" r="r" b="b"/>
              <a:pathLst>
                <a:path w="346" h="375">
                  <a:moveTo>
                    <a:pt x="57" y="61"/>
                  </a:moveTo>
                  <a:lnTo>
                    <a:pt x="47" y="23"/>
                  </a:lnTo>
                  <a:lnTo>
                    <a:pt x="47" y="11"/>
                  </a:lnTo>
                  <a:lnTo>
                    <a:pt x="47" y="0"/>
                  </a:lnTo>
                  <a:lnTo>
                    <a:pt x="57" y="0"/>
                  </a:lnTo>
                  <a:lnTo>
                    <a:pt x="76" y="0"/>
                  </a:lnTo>
                  <a:lnTo>
                    <a:pt x="104" y="18"/>
                  </a:lnTo>
                  <a:lnTo>
                    <a:pt x="128" y="41"/>
                  </a:lnTo>
                  <a:lnTo>
                    <a:pt x="128" y="41"/>
                  </a:lnTo>
                  <a:lnTo>
                    <a:pt x="133" y="42"/>
                  </a:lnTo>
                  <a:lnTo>
                    <a:pt x="144" y="43"/>
                  </a:lnTo>
                  <a:lnTo>
                    <a:pt x="144" y="43"/>
                  </a:lnTo>
                  <a:lnTo>
                    <a:pt x="160" y="43"/>
                  </a:lnTo>
                  <a:lnTo>
                    <a:pt x="160" y="43"/>
                  </a:lnTo>
                  <a:lnTo>
                    <a:pt x="183" y="43"/>
                  </a:lnTo>
                  <a:lnTo>
                    <a:pt x="229" y="61"/>
                  </a:lnTo>
                  <a:lnTo>
                    <a:pt x="255" y="88"/>
                  </a:lnTo>
                  <a:lnTo>
                    <a:pt x="255" y="107"/>
                  </a:lnTo>
                  <a:lnTo>
                    <a:pt x="265" y="149"/>
                  </a:lnTo>
                  <a:lnTo>
                    <a:pt x="278" y="149"/>
                  </a:lnTo>
                  <a:lnTo>
                    <a:pt x="287" y="149"/>
                  </a:lnTo>
                  <a:lnTo>
                    <a:pt x="287" y="174"/>
                  </a:lnTo>
                  <a:lnTo>
                    <a:pt x="301" y="174"/>
                  </a:lnTo>
                  <a:lnTo>
                    <a:pt x="319" y="192"/>
                  </a:lnTo>
                  <a:lnTo>
                    <a:pt x="346" y="192"/>
                  </a:lnTo>
                  <a:lnTo>
                    <a:pt x="319" y="227"/>
                  </a:lnTo>
                  <a:lnTo>
                    <a:pt x="302" y="238"/>
                  </a:lnTo>
                  <a:lnTo>
                    <a:pt x="278" y="275"/>
                  </a:lnTo>
                  <a:lnTo>
                    <a:pt x="250" y="286"/>
                  </a:lnTo>
                  <a:lnTo>
                    <a:pt x="197" y="286"/>
                  </a:lnTo>
                  <a:lnTo>
                    <a:pt x="186" y="302"/>
                  </a:lnTo>
                  <a:lnTo>
                    <a:pt x="150" y="302"/>
                  </a:lnTo>
                  <a:lnTo>
                    <a:pt x="139" y="333"/>
                  </a:lnTo>
                  <a:lnTo>
                    <a:pt x="133" y="354"/>
                  </a:lnTo>
                  <a:lnTo>
                    <a:pt x="123" y="365"/>
                  </a:lnTo>
                  <a:lnTo>
                    <a:pt x="115" y="375"/>
                  </a:lnTo>
                  <a:lnTo>
                    <a:pt x="100" y="375"/>
                  </a:lnTo>
                  <a:lnTo>
                    <a:pt x="87" y="353"/>
                  </a:lnTo>
                  <a:lnTo>
                    <a:pt x="55" y="336"/>
                  </a:lnTo>
                  <a:lnTo>
                    <a:pt x="36" y="321"/>
                  </a:lnTo>
                  <a:lnTo>
                    <a:pt x="36" y="310"/>
                  </a:lnTo>
                  <a:lnTo>
                    <a:pt x="36" y="296"/>
                  </a:lnTo>
                  <a:lnTo>
                    <a:pt x="36" y="279"/>
                  </a:lnTo>
                  <a:lnTo>
                    <a:pt x="36" y="265"/>
                  </a:lnTo>
                  <a:lnTo>
                    <a:pt x="36" y="231"/>
                  </a:lnTo>
                  <a:lnTo>
                    <a:pt x="36" y="221"/>
                  </a:lnTo>
                  <a:lnTo>
                    <a:pt x="36" y="200"/>
                  </a:lnTo>
                  <a:lnTo>
                    <a:pt x="15" y="164"/>
                  </a:lnTo>
                  <a:lnTo>
                    <a:pt x="0" y="153"/>
                  </a:lnTo>
                  <a:lnTo>
                    <a:pt x="0" y="135"/>
                  </a:lnTo>
                  <a:lnTo>
                    <a:pt x="0" y="127"/>
                  </a:lnTo>
                  <a:lnTo>
                    <a:pt x="15" y="111"/>
                  </a:lnTo>
                  <a:lnTo>
                    <a:pt x="36" y="103"/>
                  </a:lnTo>
                  <a:lnTo>
                    <a:pt x="57" y="88"/>
                  </a:lnTo>
                  <a:lnTo>
                    <a:pt x="57" y="6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D60FBCD0-A45B-F0BF-7022-C6D813259071}"/>
              </a:ext>
            </a:extLst>
          </p:cNvPr>
          <p:cNvGraphicFramePr>
            <a:graphicFrameLocks noGrp="1"/>
          </p:cNvGraphicFramePr>
          <p:nvPr/>
        </p:nvGraphicFramePr>
        <p:xfrm>
          <a:off x="298793" y="2744432"/>
          <a:ext cx="2643325" cy="1775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327">
                  <a:extLst>
                    <a:ext uri="{9D8B030D-6E8A-4147-A177-3AD203B41FA5}">
                      <a16:colId xmlns:a16="http://schemas.microsoft.com/office/drawing/2014/main" val="2186386247"/>
                    </a:ext>
                  </a:extLst>
                </a:gridCol>
                <a:gridCol w="2131998">
                  <a:extLst>
                    <a:ext uri="{9D8B030D-6E8A-4147-A177-3AD203B41FA5}">
                      <a16:colId xmlns:a16="http://schemas.microsoft.com/office/drawing/2014/main" val="2062466000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States</a:t>
                      </a:r>
                    </a:p>
                    <a:p>
                      <a:r>
                        <a:rPr lang="en-US" sz="14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Connecticut</a:t>
                      </a:r>
                    </a:p>
                    <a:p>
                      <a:r>
                        <a:rPr lang="en-US" sz="14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Maryland</a:t>
                      </a:r>
                    </a:p>
                    <a:p>
                      <a:r>
                        <a:rPr lang="en-US" sz="14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Massachusetts</a:t>
                      </a:r>
                    </a:p>
                    <a:p>
                      <a:r>
                        <a:rPr lang="en-US" sz="14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Jersey</a:t>
                      </a:r>
                    </a:p>
                    <a:p>
                      <a:r>
                        <a:rPr lang="en-US" sz="14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Oregon</a:t>
                      </a:r>
                    </a:p>
                    <a:p>
                      <a:r>
                        <a:rPr lang="en-US" sz="14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Rhode Island</a:t>
                      </a:r>
                    </a:p>
                    <a:p>
                      <a:r>
                        <a:rPr lang="en-US" sz="1400" b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Vermont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840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282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23E2A-E46A-83C9-CE84-672D90B4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Environmental Scan Key Findings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E3D054-A548-E80B-5429-41AE2DDED1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2181" y="1933226"/>
          <a:ext cx="8699643" cy="376274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18980">
                  <a:extLst>
                    <a:ext uri="{9D8B030D-6E8A-4147-A177-3AD203B41FA5}">
                      <a16:colId xmlns:a16="http://schemas.microsoft.com/office/drawing/2014/main" val="634121240"/>
                    </a:ext>
                  </a:extLst>
                </a:gridCol>
                <a:gridCol w="2194855">
                  <a:extLst>
                    <a:ext uri="{9D8B030D-6E8A-4147-A177-3AD203B41FA5}">
                      <a16:colId xmlns:a16="http://schemas.microsoft.com/office/drawing/2014/main" val="968742054"/>
                    </a:ext>
                  </a:extLst>
                </a:gridCol>
                <a:gridCol w="1880171">
                  <a:extLst>
                    <a:ext uri="{9D8B030D-6E8A-4147-A177-3AD203B41FA5}">
                      <a16:colId xmlns:a16="http://schemas.microsoft.com/office/drawing/2014/main" val="3691258849"/>
                    </a:ext>
                  </a:extLst>
                </a:gridCol>
                <a:gridCol w="912179">
                  <a:extLst>
                    <a:ext uri="{9D8B030D-6E8A-4147-A177-3AD203B41FA5}">
                      <a16:colId xmlns:a16="http://schemas.microsoft.com/office/drawing/2014/main" val="2372965372"/>
                    </a:ext>
                  </a:extLst>
                </a:gridCol>
                <a:gridCol w="1827123">
                  <a:extLst>
                    <a:ext uri="{9D8B030D-6E8A-4147-A177-3AD203B41FA5}">
                      <a16:colId xmlns:a16="http://schemas.microsoft.com/office/drawing/2014/main" val="1883013809"/>
                    </a:ext>
                  </a:extLst>
                </a:gridCol>
                <a:gridCol w="1266335">
                  <a:extLst>
                    <a:ext uri="{9D8B030D-6E8A-4147-A177-3AD203B41FA5}">
                      <a16:colId xmlns:a16="http://schemas.microsoft.com/office/drawing/2014/main" val="4269264931"/>
                    </a:ext>
                  </a:extLst>
                </a:gridCol>
              </a:tblGrid>
              <a:tr h="514046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State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Authority/Governance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Cost Containment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Payers Included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Primary Care Investment Strategy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Aligned Quality Measures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98846337"/>
                  </a:ext>
                </a:extLst>
              </a:tr>
              <a:tr h="487354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Office of Health Strategy (OHS)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healthcare spending to 10% by 2025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and private payers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Directs OHS to develop annual healthcare cost growth benchmarks for calendar years (CY) 2021-2025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 – mix of HEDIS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800" kern="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Hypertension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800" kern="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HbA1c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576256746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MD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Dept. of Public Health – Program Management Office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Saving $300 million in annual total Medicare spending  by the end of 2023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Medicaid, Medicare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Multi-payer patient-centered medical home program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Yes – mix of HEDIS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800" b="0" i="0" u="none" strike="noStrike" kern="1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Hypertension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800" b="0" i="0" u="none" strike="noStrike" kern="1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HA1c</a:t>
                      </a:r>
                      <a:endParaRPr lang="en-US" sz="1000"/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4404757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MA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Massachusetts Health Policy Commission</a:t>
                      </a:r>
                      <a:endParaRPr lang="en-US" sz="12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Increasing primary care spending to about 12 to 15% of overall health care expenditures by 2029.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Commercial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Fee-for-service to a monthly prospective payment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 – mix of HEDIS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Hypertension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800" kern="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HbA1c 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204879124"/>
                  </a:ext>
                </a:extLst>
              </a:tr>
              <a:tr h="466249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NJ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Governor’s Office of Health Care Affordability and Transparency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Decrease how much health care costs grow each year (3.2% value)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Medicaid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 defTabSz="914377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Set benchmark performance criteria and conduct a cost-driver analysis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algn="l" defTabSz="914377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chemeClr val="dk1"/>
                          </a:solidFill>
                          <a:effectLst/>
                          <a:latin typeface="Calibri"/>
                          <a:cs typeface="Times New Roman"/>
                        </a:rPr>
                        <a:t>Yes – HEDIS, CAHPS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Hypertension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8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HbA1c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84216803"/>
                  </a:ext>
                </a:extLst>
              </a:tr>
              <a:tr h="532210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Oregon Primary Care Reform Collaborative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Increase investment in primary care. Track </a:t>
                      </a:r>
                      <a:r>
                        <a:rPr lang="en-US" sz="700" b="0" i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spending allocated to primary care carriers, PEBB, OEBB and Coordinated Care Organizations (CCOs)</a:t>
                      </a:r>
                      <a:endParaRPr lang="en-US" sz="7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Multi-payer, Medicaid, Commercial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Patient-centered Primary Care Home (PCPCH)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Utilization </a:t>
                      </a:r>
                    </a:p>
                    <a:p>
                      <a:pPr marL="171450" marR="0" lvl="0" indent="-171450" algn="l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Hypertension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HbA1c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1032599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RI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of the Health Insurance Commissioner (OHIC) </a:t>
                      </a:r>
                      <a:endParaRPr lang="en-US" sz="12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9.7% of total health care spending must go towards direct primary care spending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Multi-payer, Medicaid, Commercial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Alternative payment model</a:t>
                      </a: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PCMH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 – mix of HEDIS 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800" b="0" i="0" u="none" strike="noStrike" kern="1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Hypertension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800" b="0" i="0" u="none" strike="noStrike" kern="1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HbA1c</a:t>
                      </a:r>
                      <a:endParaRPr lang="en-US" sz="1000"/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239666082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VT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Green Mountain Care Board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kern="1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Track healthcare spending between 2018-2023, to keep avg. increase in costs between 3.5% to 4.3%.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Commercial, Medicaid, Medicare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Member-Per Month (PMPM)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Yes – mix of HEDIS </a:t>
                      </a:r>
                      <a:endParaRPr lang="en-US" sz="1000"/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800" b="0" i="0" u="none" strike="noStrike" kern="1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Hypertension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800" b="0" i="0" u="none" strike="noStrike" kern="1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HbA1c</a:t>
                      </a:r>
                      <a:endParaRPr lang="en-US" sz="1000"/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379611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015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5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-353150" y="5615187"/>
            <a:ext cx="6989356" cy="771126"/>
            <a:chOff x="0" y="0"/>
            <a:chExt cx="48691834" cy="53721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48691834" cy="5372100"/>
            </a:xfrm>
            <a:custGeom>
              <a:avLst/>
              <a:gdLst/>
              <a:ahLst/>
              <a:cxnLst/>
              <a:rect l="l" t="t" r="r" b="b"/>
              <a:pathLst>
                <a:path w="48691834" h="5372100">
                  <a:moveTo>
                    <a:pt x="47141166" y="0"/>
                  </a:moveTo>
                  <a:lnTo>
                    <a:pt x="1550670" y="0"/>
                  </a:lnTo>
                  <a:lnTo>
                    <a:pt x="0" y="2686050"/>
                  </a:lnTo>
                  <a:lnTo>
                    <a:pt x="1550670" y="5372100"/>
                  </a:lnTo>
                  <a:lnTo>
                    <a:pt x="47141166" y="5372100"/>
                  </a:lnTo>
                  <a:lnTo>
                    <a:pt x="48691834" y="2686050"/>
                  </a:lnTo>
                  <a:lnTo>
                    <a:pt x="471411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841897" y="3624744"/>
            <a:ext cx="6773554" cy="11977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State Comparisons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Overview of state programs with prospective payments and examples of program activities 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D0098F-CF83-4F57-B108-BB487E6441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18" y="5810918"/>
            <a:ext cx="1883715" cy="6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1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2AFC2-2B44-4555-9D6E-74048B3E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 meeting-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C617-E936-4FBA-B1F8-8735513ED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4" y="2228004"/>
            <a:ext cx="8210383" cy="3633047"/>
          </a:xfrm>
        </p:spPr>
        <p:txBody>
          <a:bodyPr/>
          <a:lstStyle/>
          <a:p>
            <a:pPr marL="310896">
              <a:spcBef>
                <a:spcPts val="432"/>
              </a:spcBef>
            </a:pPr>
            <a:r>
              <a:rPr lang="en-US" dirty="0">
                <a:ea typeface="Calibri" panose="020F0502020204030204" pitchFamily="34" charset="0"/>
              </a:rPr>
              <a:t>Public- please send your name, email contact, and organization affiliation (if       applicable) to </a:t>
            </a:r>
            <a:r>
              <a:rPr lang="en-US" dirty="0">
                <a:ea typeface="Calibri" panose="020F0502020204030204" pitchFamily="34" charset="0"/>
                <a:hlinkClick r:id="rId3"/>
              </a:rPr>
              <a:t>dionna.reddy@delaware.gov</a:t>
            </a:r>
            <a:r>
              <a:rPr lang="en-US" dirty="0">
                <a:ea typeface="Calibri" panose="020F0502020204030204" pitchFamily="34" charset="0"/>
              </a:rPr>
              <a:t> or write in the meeting chat box.</a:t>
            </a:r>
          </a:p>
          <a:p>
            <a:pPr marL="4896" indent="0">
              <a:spcBef>
                <a:spcPts val="432"/>
              </a:spcBef>
              <a:buNone/>
            </a:pPr>
            <a:endParaRPr lang="en-US" dirty="0">
              <a:ea typeface="Calibri" panose="020F0502020204030204" pitchFamily="34" charset="0"/>
            </a:endParaRPr>
          </a:p>
          <a:p>
            <a:pPr marL="310896">
              <a:spcBef>
                <a:spcPts val="432"/>
              </a:spcBef>
            </a:pPr>
            <a:r>
              <a:rPr lang="en-US" dirty="0">
                <a:ea typeface="Calibri" panose="020F0502020204030204" pitchFamily="34" charset="0"/>
              </a:rPr>
              <a:t>Please keep your computer/phone on mute unless you are making a comment, and if you are not on visual, please identify yourself as well.</a:t>
            </a:r>
          </a:p>
          <a:p>
            <a:pPr marL="4896" indent="0">
              <a:spcBef>
                <a:spcPts val="432"/>
              </a:spcBef>
              <a:buNone/>
            </a:pPr>
            <a:endParaRPr lang="en-US" dirty="0">
              <a:ea typeface="Calibri" panose="020F0502020204030204" pitchFamily="34" charset="0"/>
            </a:endParaRPr>
          </a:p>
          <a:p>
            <a:pPr marL="310896">
              <a:spcBef>
                <a:spcPts val="432"/>
              </a:spcBef>
            </a:pPr>
            <a:r>
              <a:rPr lang="en-US" dirty="0"/>
              <a:t>This meeting will be recorded for minutes.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23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5">
            <a:extLst>
              <a:ext uri="{FF2B5EF4-FFF2-40B4-BE49-F238E27FC236}">
                <a16:creationId xmlns:a16="http://schemas.microsoft.com/office/drawing/2014/main" id="{BA0DD6F6-8DC8-84B1-D54A-8DAF49E3B0A3}"/>
              </a:ext>
            </a:extLst>
          </p:cNvPr>
          <p:cNvGrpSpPr/>
          <p:nvPr/>
        </p:nvGrpSpPr>
        <p:grpSpPr>
          <a:xfrm>
            <a:off x="5463312" y="1445284"/>
            <a:ext cx="3509849" cy="5278153"/>
            <a:chOff x="0" y="0"/>
            <a:chExt cx="660400" cy="993118"/>
          </a:xfrm>
        </p:grpSpPr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92CFE4EA-2720-9C3F-E79B-F934A33EB290}"/>
                </a:ext>
              </a:extLst>
            </p:cNvPr>
            <p:cNvSpPr/>
            <p:nvPr/>
          </p:nvSpPr>
          <p:spPr>
            <a:xfrm>
              <a:off x="0" y="0"/>
              <a:ext cx="660400" cy="993118"/>
            </a:xfrm>
            <a:custGeom>
              <a:avLst/>
              <a:gdLst/>
              <a:ahLst/>
              <a:cxnLst/>
              <a:rect l="l" t="t" r="r" b="b"/>
              <a:pathLst>
                <a:path w="660400" h="993118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32507"/>
                  </a:cubicBezTo>
                  <a:lnTo>
                    <a:pt x="660400" y="993118"/>
                  </a:lnTo>
                  <a:lnTo>
                    <a:pt x="0" y="993118"/>
                  </a:lnTo>
                  <a:lnTo>
                    <a:pt x="0" y="332998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65A3"/>
            </a:solidFill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TextBox 7">
              <a:extLst>
                <a:ext uri="{FF2B5EF4-FFF2-40B4-BE49-F238E27FC236}">
                  <a16:creationId xmlns:a16="http://schemas.microsoft.com/office/drawing/2014/main" id="{FB939C87-E435-82AC-363E-C06F92313675}"/>
                </a:ext>
              </a:extLst>
            </p:cNvPr>
            <p:cNvSpPr txBox="1"/>
            <p:nvPr/>
          </p:nvSpPr>
          <p:spPr>
            <a:xfrm>
              <a:off x="0" y="88900"/>
              <a:ext cx="660400" cy="904218"/>
            </a:xfrm>
            <a:prstGeom prst="rect">
              <a:avLst/>
            </a:prstGeom>
          </p:spPr>
          <p:txBody>
            <a:bodyPr lIns="25400" tIns="25400" rIns="25400" bIns="254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ts val="133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900" b="0" i="0" u="none" strike="noStrike" kern="1200" cap="none" spc="0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Freeform 3"/>
          <p:cNvSpPr/>
          <p:nvPr/>
        </p:nvSpPr>
        <p:spPr>
          <a:xfrm>
            <a:off x="-1444329" y="-907613"/>
            <a:ext cx="2346523" cy="2346523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0065A3">
              <a:alpha val="0"/>
            </a:srgbClr>
          </a:solidFill>
          <a:ln w="952500" cap="sq">
            <a:solidFill>
              <a:srgbClr val="145DA0"/>
            </a:solidFill>
            <a:prstDash val="solid"/>
            <a:miter/>
          </a:ln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-1224343" y="-795801"/>
            <a:ext cx="1906550" cy="2016543"/>
          </a:xfrm>
          <a:prstGeom prst="rect">
            <a:avLst/>
          </a:prstGeom>
        </p:spPr>
        <p:txBody>
          <a:bodyPr lIns="25400" tIns="25400" rIns="25400" bIns="25400" rtlCol="0" anchor="ctr"/>
          <a:lstStyle/>
          <a:p>
            <a:pPr marL="0" marR="0" lvl="0" indent="0" algn="ctr" defTabSz="457200" rtl="0" eaLnBrk="1" fontAlgn="auto" latinLnBrk="0" hangingPunct="1">
              <a:lnSpc>
                <a:spcPts val="133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042733" y="1917761"/>
            <a:ext cx="3509849" cy="4805674"/>
          </a:xfrm>
          <a:prstGeom prst="rect">
            <a:avLst/>
          </a:prstGeom>
        </p:spPr>
        <p:txBody>
          <a:bodyPr lIns="25400" tIns="25400" rIns="25400" bIns="25400" rtlCol="0" anchor="ctr"/>
          <a:lstStyle/>
          <a:p>
            <a:pPr marL="0" marR="0" lvl="0" indent="0" algn="ctr" defTabSz="457200" rtl="0" eaLnBrk="1" fontAlgn="auto" latinLnBrk="0" hangingPunct="1">
              <a:lnSpc>
                <a:spcPts val="133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900" b="0" i="0" u="none" strike="noStrike" kern="1200" cap="none" spc="0" normalizeH="0" baseline="0" noProof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76292" y="2231885"/>
            <a:ext cx="4678324" cy="3189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CDPHP is a physician-founded, community-based, not-for-profit health plan </a:t>
            </a:r>
          </a:p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 2008, CDPHP launched the EPC program which features a prospective payment model for primary care services.</a:t>
            </a:r>
            <a:r>
              <a:rPr kumimoji="0" lang="en-US" sz="10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development of the EPC initiative comprises of two main goals:</a:t>
            </a:r>
            <a:r>
              <a:rPr kumimoji="0" lang="en-US" sz="10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Practice Reform</a:t>
            </a:r>
          </a:p>
          <a:p>
            <a:pPr marL="400050" marR="0" lvl="1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Ensure members establish and maintain an ongoing relationship with a primary care provider (PCP)</a:t>
            </a:r>
          </a:p>
          <a:p>
            <a:pPr marL="400050" marR="0" lvl="1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Provide members with integrated and comprehensive patient-centered healthcare in a timely and efficient manner</a:t>
            </a:r>
          </a:p>
          <a:p>
            <a:pPr marL="400050" marR="0" lvl="1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Reduce patient churn and allow PCPs to spend more time with needier patients</a:t>
            </a:r>
          </a:p>
          <a:p>
            <a:pPr marL="228600" marR="0" lvl="0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Payment Reform</a:t>
            </a:r>
          </a:p>
          <a:p>
            <a:pPr marL="400050" marR="0" lvl="1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Replace FFS payments for attributed patients with a value-driven model</a:t>
            </a:r>
          </a:p>
          <a:p>
            <a:pPr marL="400050" marR="0" lvl="1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Use a unique risk-based global payment model that could increase PCP compensation by as much as 25% over traditional fee-for-service (FFS).</a:t>
            </a:r>
          </a:p>
          <a:p>
            <a:pPr marL="400050" marR="0" lvl="1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Include performance-based bonuses on achieving targeted quality metrics, increasing potential compensation up to 40% over FFS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294" y="1401193"/>
            <a:ext cx="5816195" cy="3385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-70" normalizeH="0" baseline="0" noProof="0">
                <a:ln>
                  <a:noFill/>
                </a:ln>
                <a:solidFill>
                  <a:srgbClr val="0066A3"/>
                </a:solidFill>
                <a:effectLst/>
                <a:uLnTx/>
                <a:uFillTx/>
                <a:latin typeface="Georgia" panose="02040502050405020303" pitchFamily="18" charset="0"/>
                <a:ea typeface="Open Sans ExtraBold" panose="020F0502020204030204" pitchFamily="34" charset="0"/>
                <a:cs typeface="Calibri" panose="020F0502020204030204" pitchFamily="34" charset="0"/>
              </a:rPr>
              <a:t>New York: Enhanced Primary Care (EPC) </a:t>
            </a:r>
            <a:endParaRPr kumimoji="0" lang="en-US" sz="2200" b="1" i="0" u="none" strike="noStrike" kern="1200" cap="none" spc="0" normalizeH="0" baseline="0" noProof="0">
              <a:ln>
                <a:noFill/>
              </a:ln>
              <a:solidFill>
                <a:srgbClr val="0066A3"/>
              </a:solidFill>
              <a:effectLst/>
              <a:uLnTx/>
              <a:uFillTx/>
              <a:latin typeface="Georgia" panose="02040502050405020303" pitchFamily="18" charset="0"/>
              <a:ea typeface="Open Sans ExtraBold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6BD580-AF5F-487C-A45D-B6923FD60A2F}"/>
              </a:ext>
            </a:extLst>
          </p:cNvPr>
          <p:cNvSpPr txBox="1"/>
          <p:nvPr/>
        </p:nvSpPr>
        <p:spPr>
          <a:xfrm>
            <a:off x="590271" y="1787257"/>
            <a:ext cx="4664347" cy="2050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74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51D40"/>
                </a:solidFill>
                <a:effectLst/>
                <a:uLnTx/>
                <a:uFillTx/>
                <a:latin typeface="Georgia" panose="02040502050405020303" pitchFamily="18" charset="0"/>
                <a:ea typeface="Open Sans ExtraBold" panose="020B0906030804020204" pitchFamily="34" charset="0"/>
                <a:cs typeface="Calibri" panose="020F0502020204030204" pitchFamily="34" charset="0"/>
              </a:rPr>
              <a:t>Capital District Physician’s Health Plan (CDPHP)</a:t>
            </a:r>
          </a:p>
        </p:txBody>
      </p:sp>
      <p:sp>
        <p:nvSpPr>
          <p:cNvPr id="18" name="TextBox 23">
            <a:extLst>
              <a:ext uri="{FF2B5EF4-FFF2-40B4-BE49-F238E27FC236}">
                <a16:creationId xmlns:a16="http://schemas.microsoft.com/office/drawing/2014/main" id="{54E1E367-4D0B-7ABD-4EE5-AEA0A50B60FE}"/>
              </a:ext>
            </a:extLst>
          </p:cNvPr>
          <p:cNvSpPr txBox="1"/>
          <p:nvPr/>
        </p:nvSpPr>
        <p:spPr>
          <a:xfrm>
            <a:off x="5720683" y="2415343"/>
            <a:ext cx="2970447" cy="2386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Risk-adjusted capitation payment model</a:t>
            </a:r>
          </a:p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Primary care physicians are given a 23% increase in reimbursement for codes covered under the capitation arrangement</a:t>
            </a:r>
            <a:r>
              <a:rPr kumimoji="0" lang="en-US" sz="1000" b="0" i="0" u="none" strike="noStrike" kern="1200" cap="none" spc="0" normalizeH="0" baseline="3000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Includes metrics that provide financial bonuses based on providers’ performance</a:t>
            </a:r>
          </a:p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global payment model plus the financial bonus prospectively compensates PCPs based on each patient’s level of primary care needed</a:t>
            </a:r>
            <a:r>
              <a:rPr kumimoji="0" lang="en-US" sz="1000" b="0" i="0" u="none" strike="noStrike" kern="1200" cap="none" spc="0" normalizeH="0" baseline="3000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3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CDPHP pays EPC practices on average 50% more than FFS practices, with the addition of a possible bonus</a:t>
            </a:r>
            <a:r>
              <a:rPr kumimoji="0" lang="en-US" sz="12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200" b="0" i="0" u="none" strike="noStrike" kern="1200" cap="none" spc="0" normalizeH="0" baseline="3000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36806-5678-E750-A184-B7E3BFA78984}"/>
              </a:ext>
            </a:extLst>
          </p:cNvPr>
          <p:cNvSpPr txBox="1"/>
          <p:nvPr/>
        </p:nvSpPr>
        <p:spPr>
          <a:xfrm>
            <a:off x="6079608" y="2020128"/>
            <a:ext cx="2684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Program Highlights</a:t>
            </a:r>
            <a:r>
              <a:rPr kumimoji="0" lang="en-US" sz="1600" b="0" i="0" u="none" strike="noStrike" kern="1200" cap="none" spc="0" normalizeH="0" baseline="3000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AC67A64-A3BF-7F76-4EB3-E1FA6A8AEB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18" y="5810918"/>
            <a:ext cx="1883715" cy="6858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437E-C26F-0545-D833-D6F65144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Comment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9411C-B9A4-9D54-2E32-DFC3ECE57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73D981-01A4-D2F4-4309-878CE2BA2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76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8C912-A060-BD15-82D4-5527BC03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01D22-3595-FA88-4F04-4E033B1FB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Next DHCC Meeting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Thursday, March 7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2024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9:00 a.m. – 11:00 a.m.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Hybrid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62C59-3478-9F44-6040-82F23A077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41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B42445-8FBA-4564-972E-2DD00DADC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1FBF4-9F43-5E55-6FE8-4B17356D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A1B4B-3B5E-A776-1929-D892CBA48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267" y="1937801"/>
            <a:ext cx="7989752" cy="3920997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80E528-79C8-4980-1AE3-6E6BED233D87}"/>
              </a:ext>
            </a:extLst>
          </p:cNvPr>
          <p:cNvSpPr txBox="1"/>
          <p:nvPr/>
        </p:nvSpPr>
        <p:spPr>
          <a:xfrm>
            <a:off x="1656413" y="2174610"/>
            <a:ext cx="5224072" cy="3573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I:  CALL TO ORDER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II:  BOARD BUSINESS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ACTION ITEM:  Approve January 11, 2024, meeting minutes. (5 min)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Revised Strategic Action Item- Dr Fan ( 10 Min) 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Seasonal calendar- ( 10 Min) 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DHSA Contract- Dr Fan (10 Min)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III: POLICY DEVELOPMENT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Governor’s Recommended Budget- Secretary Geisenberger (30-45min)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IV: UPDATES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DIMER -Dr. Jan Lee (10 minutes)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Healthcare Workforce Committee- Dr Matt (10 min)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PCRC – Dr. Nancy Fan (10 min)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V:	PUBLIC COMMENT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VI:	ADJOURN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5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086A211-B82A-BFC9-0AA3-1B24D4FA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Business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0ECC29-0EC3-AD55-2DE0-88DCC7EBC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862BC-5FDD-DEE8-8994-86125C432473}"/>
              </a:ext>
            </a:extLst>
          </p:cNvPr>
          <p:cNvSpPr txBox="1"/>
          <p:nvPr/>
        </p:nvSpPr>
        <p:spPr>
          <a:xfrm>
            <a:off x="2286000" y="310734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ACTION ITEM: Approve January 11, 2024, meeting minutes. (5 min) </a:t>
            </a:r>
          </a:p>
        </p:txBody>
      </p:sp>
    </p:spTree>
    <p:extLst>
      <p:ext uri="{BB962C8B-B14F-4D97-AF65-F5344CB8AC3E}">
        <p14:creationId xmlns:p14="http://schemas.microsoft.com/office/powerpoint/2010/main" val="388123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086A211-B82A-BFC9-0AA3-1B24D4FA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Business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0ECC29-0EC3-AD55-2DE0-88DCC7EBC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64A228-98D6-E46F-0FB1-4A32ED6F1AEF}"/>
              </a:ext>
            </a:extLst>
          </p:cNvPr>
          <p:cNvSpPr txBox="1"/>
          <p:nvPr/>
        </p:nvSpPr>
        <p:spPr>
          <a:xfrm>
            <a:off x="2286000" y="310734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Revised Strategic Action Items- Dr Fan ( 10 Min) </a:t>
            </a:r>
          </a:p>
        </p:txBody>
      </p:sp>
    </p:spTree>
    <p:extLst>
      <p:ext uri="{BB962C8B-B14F-4D97-AF65-F5344CB8AC3E}">
        <p14:creationId xmlns:p14="http://schemas.microsoft.com/office/powerpoint/2010/main" val="94872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11382B-61DD-775D-C035-16296E8BA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4670B99-09E7-98E2-ADD2-DB5CC2B682A2}"/>
              </a:ext>
            </a:extLst>
          </p:cNvPr>
          <p:cNvGraphicFramePr>
            <a:graphicFrameLocks noGrp="1"/>
          </p:cNvGraphicFramePr>
          <p:nvPr>
            <p:ph type="pic" idx="4294967295"/>
            <p:extLst>
              <p:ext uri="{D42A27DB-BD31-4B8C-83A1-F6EECF244321}">
                <p14:modId xmlns:p14="http://schemas.microsoft.com/office/powerpoint/2010/main" val="3324093599"/>
              </p:ext>
            </p:extLst>
          </p:nvPr>
        </p:nvGraphicFramePr>
        <p:xfrm>
          <a:off x="-1" y="242225"/>
          <a:ext cx="8865441" cy="6585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2673">
                  <a:extLst>
                    <a:ext uri="{9D8B030D-6E8A-4147-A177-3AD203B41FA5}">
                      <a16:colId xmlns:a16="http://schemas.microsoft.com/office/drawing/2014/main" val="1320356082"/>
                    </a:ext>
                  </a:extLst>
                </a:gridCol>
                <a:gridCol w="4934829">
                  <a:extLst>
                    <a:ext uri="{9D8B030D-6E8A-4147-A177-3AD203B41FA5}">
                      <a16:colId xmlns:a16="http://schemas.microsoft.com/office/drawing/2014/main" val="1348245936"/>
                    </a:ext>
                  </a:extLst>
                </a:gridCol>
                <a:gridCol w="2027939">
                  <a:extLst>
                    <a:ext uri="{9D8B030D-6E8A-4147-A177-3AD203B41FA5}">
                      <a16:colId xmlns:a16="http://schemas.microsoft.com/office/drawing/2014/main" val="1766320722"/>
                    </a:ext>
                  </a:extLst>
                </a:gridCol>
              </a:tblGrid>
              <a:tr h="172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Topic</a:t>
                      </a:r>
                      <a:endParaRPr lang="en-US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Actions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Comments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2319954118"/>
                  </a:ext>
                </a:extLst>
              </a:tr>
              <a:tr h="353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DHCC Operating Principles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  <a:highlight>
                            <a:srgbClr val="FFFF00"/>
                          </a:highlight>
                        </a:rPr>
                        <a:t>Decide if the new principles should be added or modified</a:t>
                      </a:r>
                      <a:r>
                        <a:rPr lang="en-US" sz="1050" kern="100">
                          <a:effectLst/>
                        </a:rPr>
                        <a:t>.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NEED FEEDBACK - ?YES/NO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3427187936"/>
                  </a:ext>
                </a:extLst>
              </a:tr>
              <a:tr h="11554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DIDER</a:t>
                      </a:r>
                      <a:endParaRPr lang="en-US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</a:rPr>
                        <a:t>Dr. Devona Williams (Immediate Past Chair, DSU Board of Trustees) will follow up with Dr. Rafeto to facilitate a better connection with Delaware State University.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</a:rPr>
                        <a:t>More information is needed on reciprocity licensing decisions for dentists and hygienists.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</a:rPr>
                        <a:t>More global data is needed on dentists and why they choose Delaware.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</a:rPr>
                        <a:t>DONE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</a:rPr>
                        <a:t>Ted Becker to follow up with DIDER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</a:rPr>
                        <a:t>Not a priority Action Item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2335807695"/>
                  </a:ext>
                </a:extLst>
              </a:tr>
              <a:tr h="19236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Healthcare Data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marR="27432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 dirty="0">
                          <a:effectLst/>
                        </a:rPr>
                        <a:t>Develop benchmarking at the specific license level for most major types of healthcare providers licensed through the Division of Professional Regulation.</a:t>
                      </a:r>
                    </a:p>
                    <a:p>
                      <a:pPr marL="342900" marR="27432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 dirty="0">
                          <a:effectLst/>
                          <a:highlight>
                            <a:srgbClr val="FFFF00"/>
                          </a:highlight>
                        </a:rPr>
                        <a:t>Additional surveys. </a:t>
                      </a:r>
                      <a:endParaRPr lang="en-US" sz="1050" kern="100" dirty="0">
                        <a:effectLst/>
                      </a:endParaRPr>
                    </a:p>
                    <a:p>
                      <a:pPr marL="342900" marR="27432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 dirty="0">
                          <a:effectLst/>
                          <a:highlight>
                            <a:srgbClr val="FFFF00"/>
                          </a:highlight>
                        </a:rPr>
                        <a:t>Additional questions upon new license and renewal of license process for healthcare providers.</a:t>
                      </a:r>
                      <a:endParaRPr lang="en-US" sz="1050" kern="100" dirty="0">
                        <a:effectLst/>
                      </a:endParaRPr>
                    </a:p>
                    <a:p>
                      <a:pPr marL="342900" marR="27432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 dirty="0">
                          <a:effectLst/>
                          <a:highlight>
                            <a:srgbClr val="FFFF00"/>
                          </a:highlight>
                        </a:rPr>
                        <a:t>Stand up new requirements for the registration of Community Health Workers, Direct Service Providers, Certified Nursing Assistants, and other groups currently unregistered or licensed in Delaware.</a:t>
                      </a:r>
                      <a:endParaRPr lang="en-US" sz="105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en-US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0" marR="2743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kern="100">
                          <a:effectLst/>
                        </a:rPr>
                        <a:t># 2 and 3 will be combined and survey questions will be developed by HC SC</a:t>
                      </a:r>
                    </a:p>
                    <a:p>
                      <a:pPr marL="0" marR="2743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kern="100">
                          <a:effectLst/>
                        </a:rPr>
                        <a:t>#4  - DHCC should work with DPR&gt;&gt;staff to set up meeting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2626105091"/>
                  </a:ext>
                </a:extLst>
              </a:tr>
              <a:tr h="14904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Workforce Sub-committee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marR="27432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</a:rPr>
                        <a:t>The Workforce Subcommittee will meet in January to reach agreement on a final goal statement and policy and other recommendations for the DHCC.</a:t>
                      </a:r>
                    </a:p>
                    <a:p>
                      <a:pPr marL="342900" marR="27432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  <a:highlight>
                            <a:srgbClr val="FFFF00"/>
                          </a:highlight>
                        </a:rPr>
                        <a:t>Specific short- and long-term objectives for the subcommittee with a 3-to-5-year timetable.</a:t>
                      </a:r>
                      <a:endParaRPr lang="en-US" sz="1050" kern="100">
                        <a:effectLst/>
                      </a:endParaRPr>
                    </a:p>
                    <a:p>
                      <a:pPr marL="342900" marR="27432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</a:rPr>
                        <a:t>Expand public and private partnerships already in place with the sub-committee. It should not be a new body or taskforce.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0" marR="2743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kern="100">
                          <a:effectLst/>
                        </a:rPr>
                        <a:t>#2 DHCC Chair and co-chairs of HC SC will review and propose objectives for approval by DHCC Commissioners 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363333052"/>
                  </a:ext>
                </a:extLst>
              </a:tr>
              <a:tr h="14904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Advice from DHCC to new Administration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marR="27432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50" kern="100">
                          <a:effectLst/>
                          <a:highlight>
                            <a:srgbClr val="FFFF00"/>
                          </a:highlight>
                        </a:rPr>
                        <a:t>Commissioner Geisenberger suggested the DHCC write a white paper for the new administration in 2024. This should be completed by the end of October 2024. This matter can be discussed further at the December DHCC meeting</a:t>
                      </a:r>
                      <a:r>
                        <a:rPr lang="en-US" sz="1050" kern="100">
                          <a:effectLst/>
                        </a:rPr>
                        <a:t>.</a:t>
                      </a:r>
                      <a:endParaRPr lang="en-US" sz="105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0" marR="2743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DHCC staff will summarize our annual report and each DHCC program will project out needs and goals for next admin</a:t>
                      </a:r>
                      <a:endParaRPr lang="en-US" sz="105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682916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93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31812-F674-4F4F-BDD1-6B7EA540F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57" y="969254"/>
            <a:ext cx="4522889" cy="447480"/>
          </a:xfrm>
        </p:spPr>
        <p:txBody>
          <a:bodyPr>
            <a:normAutofit fontScale="90000"/>
          </a:bodyPr>
          <a:lstStyle/>
          <a:p>
            <a:r>
              <a:rPr lang="en-US" sz="2100" b="1" dirty="0">
                <a:latin typeface="Gill Sans MT" panose="020B0502020104020203" pitchFamily="34" charset="0"/>
              </a:rPr>
              <a:t>DHCC SEASONAL CALENDAR 2024</a:t>
            </a:r>
            <a:endParaRPr lang="ru-RU" sz="2100" b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172DE43-43E5-48D1-856E-EF7C1CB05817}"/>
              </a:ext>
            </a:extLst>
          </p:cNvPr>
          <p:cNvGrpSpPr/>
          <p:nvPr/>
        </p:nvGrpSpPr>
        <p:grpSpPr>
          <a:xfrm>
            <a:off x="438575" y="1943858"/>
            <a:ext cx="8257307" cy="3485864"/>
            <a:chOff x="445246" y="789187"/>
            <a:chExt cx="11469644" cy="5651954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434570A2-48C4-4294-848F-853CA72B7209}"/>
                </a:ext>
              </a:extLst>
            </p:cNvPr>
            <p:cNvGrpSpPr/>
            <p:nvPr/>
          </p:nvGrpSpPr>
          <p:grpSpPr>
            <a:xfrm>
              <a:off x="2357997" y="789656"/>
              <a:ext cx="1876384" cy="2783677"/>
              <a:chOff x="2195487" y="944445"/>
              <a:chExt cx="1876384" cy="2783677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7A5ACDD-574A-44AF-8C61-335703BF7BED}"/>
                  </a:ext>
                </a:extLst>
              </p:cNvPr>
              <p:cNvSpPr/>
              <p:nvPr/>
            </p:nvSpPr>
            <p:spPr>
              <a:xfrm>
                <a:off x="2208690" y="944445"/>
                <a:ext cx="1714171" cy="1988987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938" tIns="63798" rIns="40938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Governor’s Recommended Budget </a:t>
                </a:r>
              </a:p>
            </p:txBody>
          </p: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99EB7DA6-7A1B-4CBB-841C-0E8EA2BD9624}"/>
                  </a:ext>
                </a:extLst>
              </p:cNvPr>
              <p:cNvGrpSpPr/>
              <p:nvPr/>
            </p:nvGrpSpPr>
            <p:grpSpPr>
              <a:xfrm>
                <a:off x="2195487" y="2945345"/>
                <a:ext cx="1876384" cy="782777"/>
                <a:chOff x="2195487" y="2945345"/>
                <a:chExt cx="1876384" cy="782777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422E32A9-EC5C-4AB1-9D8E-C97ADA224D5C}"/>
                    </a:ext>
                  </a:extLst>
                </p:cNvPr>
                <p:cNvSpPr/>
                <p:nvPr/>
              </p:nvSpPr>
              <p:spPr>
                <a:xfrm>
                  <a:off x="2195487" y="2945345"/>
                  <a:ext cx="1739563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12700"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8578" tIns="0" rIns="392348" bIns="0" numCol="1" spcCol="1270" anchor="ctr" anchorCtr="0">
                  <a:noAutofit/>
                </a:bodyPr>
                <a:lstStyle/>
                <a:p>
                  <a:pPr defTabSz="566738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200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FEBRUARY</a:t>
                  </a:r>
                </a:p>
              </p:txBody>
            </p: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2ED43E57-1227-444C-A48C-25CAB8EB9F57}"/>
                    </a:ext>
                  </a:extLst>
                </p:cNvPr>
                <p:cNvGrpSpPr/>
                <p:nvPr/>
              </p:nvGrpSpPr>
              <p:grpSpPr>
                <a:xfrm>
                  <a:off x="3399952" y="3020234"/>
                  <a:ext cx="671919" cy="707888"/>
                  <a:chOff x="3413305" y="2962825"/>
                  <a:chExt cx="671919" cy="707888"/>
                </a:xfrm>
              </p:grpSpPr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B8783726-2183-4D5F-B76F-8184E04221A1}"/>
                      </a:ext>
                    </a:extLst>
                  </p:cNvPr>
                  <p:cNvSpPr/>
                  <p:nvPr/>
                </p:nvSpPr>
                <p:spPr>
                  <a:xfrm>
                    <a:off x="3479351" y="3074454"/>
                    <a:ext cx="605873" cy="551752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/>
                  <a:lstStyle/>
                  <a:p>
                    <a:endParaRPr lang="en-US" sz="3000" dirty="0">
                      <a:solidFill>
                        <a:srgbClr val="891619"/>
                      </a:solidFill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277949A7-ECF1-470C-AB66-FCAD9D551EA2}"/>
                      </a:ext>
                    </a:extLst>
                  </p:cNvPr>
                  <p:cNvSpPr/>
                  <p:nvPr/>
                </p:nvSpPr>
                <p:spPr>
                  <a:xfrm>
                    <a:off x="3413305" y="2962825"/>
                    <a:ext cx="487292" cy="707888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endParaRPr lang="en-US" sz="3000" b="1" dirty="0">
                      <a:ln w="9525">
                        <a:noFill/>
                        <a:prstDash val="solid"/>
                      </a:ln>
                      <a:solidFill>
                        <a:srgbClr val="891619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</p:grpSp>
          </p:grp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BEB2C3A0-2D0F-436E-9D6E-EC99C2D85314}"/>
                </a:ext>
              </a:extLst>
            </p:cNvPr>
            <p:cNvGrpSpPr/>
            <p:nvPr/>
          </p:nvGrpSpPr>
          <p:grpSpPr>
            <a:xfrm>
              <a:off x="4267305" y="791496"/>
              <a:ext cx="1800117" cy="2781836"/>
              <a:chOff x="4247163" y="939140"/>
              <a:chExt cx="1800117" cy="2781836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523A316-6464-4BCE-B11D-5C45CBDFA119}"/>
                  </a:ext>
                </a:extLst>
              </p:cNvPr>
              <p:cNvSpPr/>
              <p:nvPr/>
            </p:nvSpPr>
            <p:spPr>
              <a:xfrm>
                <a:off x="4262638" y="939140"/>
                <a:ext cx="1700115" cy="1994059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697" tIns="63557" rIns="40697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Children’s Behavioral Health</a:t>
                </a:r>
              </a:p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Review 2023 DHCC Annual Report</a:t>
                </a:r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4E57301F-572A-48FE-AFCE-04202E576CA4}"/>
                  </a:ext>
                </a:extLst>
              </p:cNvPr>
              <p:cNvGrpSpPr/>
              <p:nvPr/>
            </p:nvGrpSpPr>
            <p:grpSpPr>
              <a:xfrm>
                <a:off x="4247163" y="2945345"/>
                <a:ext cx="1800117" cy="775631"/>
                <a:chOff x="4247163" y="2945345"/>
                <a:chExt cx="1800117" cy="775631"/>
              </a:xfrm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00E59929-7C40-4699-B136-CCC5B9A2AFEB}"/>
                    </a:ext>
                  </a:extLst>
                </p:cNvPr>
                <p:cNvSpPr/>
                <p:nvPr/>
              </p:nvSpPr>
              <p:spPr>
                <a:xfrm>
                  <a:off x="4247163" y="2945345"/>
                  <a:ext cx="1731067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12700"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8578" tIns="0" rIns="392348" bIns="0" numCol="1" spcCol="1270" anchor="ctr" anchorCtr="0">
                  <a:noAutofit/>
                </a:bodyPr>
                <a:lstStyle/>
                <a:p>
                  <a:pPr defTabSz="566738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275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MARCH</a:t>
                  </a:r>
                </a:p>
              </p:txBody>
            </p: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692FF1D5-F1AC-4C75-A4A3-C2F588EF58DD}"/>
                    </a:ext>
                  </a:extLst>
                </p:cNvPr>
                <p:cNvGrpSpPr/>
                <p:nvPr/>
              </p:nvGrpSpPr>
              <p:grpSpPr>
                <a:xfrm>
                  <a:off x="5441407" y="3013089"/>
                  <a:ext cx="605873" cy="707887"/>
                  <a:chOff x="5432208" y="2962825"/>
                  <a:chExt cx="605873" cy="707887"/>
                </a:xfrm>
              </p:grpSpPr>
              <p:sp>
                <p:nvSpPr>
                  <p:cNvPr id="19" name="Oval 18">
                    <a:extLst>
                      <a:ext uri="{FF2B5EF4-FFF2-40B4-BE49-F238E27FC236}">
                        <a16:creationId xmlns:a16="http://schemas.microsoft.com/office/drawing/2014/main" id="{7B31BB55-8A33-4813-8D37-9250D6B676C4}"/>
                      </a:ext>
                    </a:extLst>
                  </p:cNvPr>
                  <p:cNvSpPr/>
                  <p:nvPr/>
                </p:nvSpPr>
                <p:spPr>
                  <a:xfrm>
                    <a:off x="5432208" y="3022753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/>
                  <a:lstStyle/>
                  <a:p>
                    <a:pPr defTabSz="342900">
                      <a:defRPr/>
                    </a:pPr>
                    <a:endParaRPr lang="en-US" sz="1350" dirty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2EE38629-17F6-4CAF-8FFE-F23A1ED5B2FE}"/>
                      </a:ext>
                    </a:extLst>
                  </p:cNvPr>
                  <p:cNvSpPr/>
                  <p:nvPr/>
                </p:nvSpPr>
                <p:spPr>
                  <a:xfrm>
                    <a:off x="5529801" y="2962825"/>
                    <a:ext cx="406392" cy="707887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endParaRPr lang="en-US" sz="3000" b="1" dirty="0">
                      <a:ln w="9525">
                        <a:noFill/>
                        <a:prstDash val="solid"/>
                      </a:ln>
                      <a:solidFill>
                        <a:srgbClr val="891619"/>
                      </a:solidFill>
                      <a:effectLst>
                        <a:outerShdw blurRad="12700" dist="38100" dir="2700000" algn="tl" rotWithShape="0">
                          <a:prstClr val="white">
                            <a:lumMod val="50000"/>
                          </a:prstClr>
                        </a:outerShdw>
                      </a:effectLst>
                      <a:latin typeface="Segoe UI Semibold" panose="020B0702040204020203" pitchFamily="34" charset="0"/>
                      <a:cs typeface="Segoe UI Semibold" panose="020B0702040204020203" pitchFamily="34" charset="0"/>
                    </a:endParaRPr>
                  </a:p>
                </p:txBody>
              </p:sp>
            </p:grpSp>
          </p:grp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16016558-6014-4160-99A7-F68FCA3AE2B7}"/>
                </a:ext>
              </a:extLst>
            </p:cNvPr>
            <p:cNvGrpSpPr/>
            <p:nvPr/>
          </p:nvGrpSpPr>
          <p:grpSpPr>
            <a:xfrm>
              <a:off x="6187519" y="789187"/>
              <a:ext cx="1780937" cy="2763103"/>
              <a:chOff x="6211237" y="939140"/>
              <a:chExt cx="1780937" cy="2763103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1F197C6-0A3D-4EB3-B325-A1C10177AC80}"/>
                  </a:ext>
                </a:extLst>
              </p:cNvPr>
              <p:cNvSpPr/>
              <p:nvPr/>
            </p:nvSpPr>
            <p:spPr>
              <a:xfrm>
                <a:off x="6226460" y="939140"/>
                <a:ext cx="1709342" cy="1994863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855" tIns="63715" rIns="40855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General Assembly and Legislative updates</a:t>
                </a:r>
              </a:p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DPH Health Trends </a:t>
                </a:r>
              </a:p>
            </p:txBody>
          </p: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55EFE86A-96FD-4EB8-943F-88317A5869AD}"/>
                  </a:ext>
                </a:extLst>
              </p:cNvPr>
              <p:cNvGrpSpPr/>
              <p:nvPr/>
            </p:nvGrpSpPr>
            <p:grpSpPr>
              <a:xfrm>
                <a:off x="6211237" y="2945345"/>
                <a:ext cx="1780937" cy="756898"/>
                <a:chOff x="6211237" y="2945345"/>
                <a:chExt cx="1780937" cy="756898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1EE6102F-24AA-4325-AB4A-20B5EDC01F26}"/>
                    </a:ext>
                  </a:extLst>
                </p:cNvPr>
                <p:cNvSpPr/>
                <p:nvPr/>
              </p:nvSpPr>
              <p:spPr>
                <a:xfrm>
                  <a:off x="6211237" y="2945345"/>
                  <a:ext cx="1731067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12700"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8578" tIns="0" rIns="392348" bIns="0" numCol="1" spcCol="1270" anchor="ctr" anchorCtr="0">
                  <a:noAutofit/>
                </a:bodyPr>
                <a:lstStyle/>
                <a:p>
                  <a:pPr defTabSz="566738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275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APRIL</a:t>
                  </a:r>
                </a:p>
              </p:txBody>
            </p: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D2DB80C3-2B2F-41DE-B66A-C27F078D92AB}"/>
                    </a:ext>
                  </a:extLst>
                </p:cNvPr>
                <p:cNvGrpSpPr/>
                <p:nvPr/>
              </p:nvGrpSpPr>
              <p:grpSpPr>
                <a:xfrm>
                  <a:off x="7386301" y="2994356"/>
                  <a:ext cx="605873" cy="707887"/>
                  <a:chOff x="7408824" y="2983035"/>
                  <a:chExt cx="605873" cy="707887"/>
                </a:xfrm>
              </p:grpSpPr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CA2F1C76-2EC9-4D8E-AFEF-17F93F2BD0CF}"/>
                      </a:ext>
                    </a:extLst>
                  </p:cNvPr>
                  <p:cNvSpPr/>
                  <p:nvPr/>
                </p:nvSpPr>
                <p:spPr>
                  <a:xfrm>
                    <a:off x="7408824" y="3059080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/>
                  <a:lstStyle/>
                  <a:p>
                    <a:endParaRPr lang="en-US" sz="1350"/>
                  </a:p>
                </p:txBody>
              </p:sp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0165DD21-A9AC-4318-BC7D-9A751082FECE}"/>
                      </a:ext>
                    </a:extLst>
                  </p:cNvPr>
                  <p:cNvSpPr/>
                  <p:nvPr/>
                </p:nvSpPr>
                <p:spPr>
                  <a:xfrm>
                    <a:off x="7435895" y="2983035"/>
                    <a:ext cx="570934" cy="707887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6</a:t>
                    </a:r>
                  </a:p>
                </p:txBody>
              </p:sp>
            </p:grpSp>
          </p:grp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A201D32E-DFBD-44A6-961F-B6DB9F31A8B6}"/>
                </a:ext>
              </a:extLst>
            </p:cNvPr>
            <p:cNvGrpSpPr/>
            <p:nvPr/>
          </p:nvGrpSpPr>
          <p:grpSpPr>
            <a:xfrm>
              <a:off x="8099603" y="789187"/>
              <a:ext cx="1829287" cy="2777226"/>
              <a:chOff x="8138115" y="945017"/>
              <a:chExt cx="1829287" cy="2777226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F6A68D3-8628-4C1A-989E-D49BD8D61BE3}"/>
                  </a:ext>
                </a:extLst>
              </p:cNvPr>
              <p:cNvSpPr/>
              <p:nvPr/>
            </p:nvSpPr>
            <p:spPr>
              <a:xfrm>
                <a:off x="8153314" y="945017"/>
                <a:ext cx="1731067" cy="1988987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1229" tIns="64089" rIns="41229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General Assembly and Legislative updates</a:t>
                </a:r>
              </a:p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Cost and Quality Benchmarks Updates </a:t>
                </a:r>
                <a:endParaRPr lang="en-US" sz="900" i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F07FD195-C67C-4490-BA22-A2E7C0D3B9BA}"/>
                  </a:ext>
                </a:extLst>
              </p:cNvPr>
              <p:cNvGrpSpPr/>
              <p:nvPr/>
            </p:nvGrpSpPr>
            <p:grpSpPr>
              <a:xfrm>
                <a:off x="8138115" y="2945345"/>
                <a:ext cx="1829287" cy="776898"/>
                <a:chOff x="8138115" y="2945345"/>
                <a:chExt cx="1829287" cy="776898"/>
              </a:xfrm>
            </p:grpSpPr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2C49B09A-FE1C-4110-AEC1-C8EF37D5D5A4}"/>
                    </a:ext>
                  </a:extLst>
                </p:cNvPr>
                <p:cNvSpPr/>
                <p:nvPr/>
              </p:nvSpPr>
              <p:spPr>
                <a:xfrm>
                  <a:off x="8138115" y="2945345"/>
                  <a:ext cx="1755872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12700"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8578" tIns="0" rIns="392348" bIns="0" numCol="1" spcCol="1270" anchor="ctr" anchorCtr="0">
                  <a:noAutofit/>
                </a:bodyPr>
                <a:lstStyle/>
                <a:p>
                  <a:pPr defTabSz="566738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275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MAY</a:t>
                  </a:r>
                </a:p>
              </p:txBody>
            </p:sp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B1B2EE21-1790-4FD6-95F1-CB002825B0ED}"/>
                    </a:ext>
                  </a:extLst>
                </p:cNvPr>
                <p:cNvGrpSpPr/>
                <p:nvPr/>
              </p:nvGrpSpPr>
              <p:grpSpPr>
                <a:xfrm>
                  <a:off x="9361529" y="3014357"/>
                  <a:ext cx="605873" cy="707886"/>
                  <a:chOff x="9363424" y="3017701"/>
                  <a:chExt cx="605873" cy="707886"/>
                </a:xfrm>
              </p:grpSpPr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4C4B6F2A-6166-4515-B7AF-EB4C1F91EDA4}"/>
                      </a:ext>
                    </a:extLst>
                  </p:cNvPr>
                  <p:cNvSpPr/>
                  <p:nvPr/>
                </p:nvSpPr>
                <p:spPr>
                  <a:xfrm>
                    <a:off x="9363424" y="3066763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BD68579B-70D3-4803-A5E5-43DFD9896A1F}"/>
                      </a:ext>
                    </a:extLst>
                  </p:cNvPr>
                  <p:cNvSpPr/>
                  <p:nvPr/>
                </p:nvSpPr>
                <p:spPr>
                  <a:xfrm>
                    <a:off x="9468019" y="3017701"/>
                    <a:ext cx="406392" cy="707886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4</a:t>
                    </a:r>
                  </a:p>
                </p:txBody>
              </p:sp>
            </p:grpSp>
          </p:grp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A8B2065-610A-46C6-9B7A-F35B623BC8D3}"/>
                </a:ext>
              </a:extLst>
            </p:cNvPr>
            <p:cNvGrpSpPr/>
            <p:nvPr/>
          </p:nvGrpSpPr>
          <p:grpSpPr>
            <a:xfrm>
              <a:off x="10050116" y="789656"/>
              <a:ext cx="1846486" cy="2739671"/>
              <a:chOff x="10067143" y="945486"/>
              <a:chExt cx="1846486" cy="2739671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44125A4-C785-4822-96BB-8E15CBB7FF2A}"/>
                  </a:ext>
                </a:extLst>
              </p:cNvPr>
              <p:cNvSpPr/>
              <p:nvPr/>
            </p:nvSpPr>
            <p:spPr>
              <a:xfrm>
                <a:off x="10078191" y="945486"/>
                <a:ext cx="1731067" cy="1988050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1229" tIns="64089" rIns="41229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Delaware Health Information Network (DHIN) update</a:t>
                </a:r>
              </a:p>
            </p:txBody>
          </p: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90CDDC9C-0D27-4924-88CF-86AF04AD5508}"/>
                  </a:ext>
                </a:extLst>
              </p:cNvPr>
              <p:cNvGrpSpPr/>
              <p:nvPr/>
            </p:nvGrpSpPr>
            <p:grpSpPr>
              <a:xfrm>
                <a:off x="10067143" y="2945345"/>
                <a:ext cx="1846486" cy="739812"/>
                <a:chOff x="10067143" y="2945345"/>
                <a:chExt cx="1846486" cy="739812"/>
              </a:xfrm>
            </p:grpSpPr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E780F01F-4A23-471F-B138-EBE02B8796AD}"/>
                    </a:ext>
                  </a:extLst>
                </p:cNvPr>
                <p:cNvSpPr/>
                <p:nvPr/>
              </p:nvSpPr>
              <p:spPr>
                <a:xfrm>
                  <a:off x="10067143" y="2945345"/>
                  <a:ext cx="1750280" cy="571915"/>
                </a:xfrm>
                <a:custGeom>
                  <a:avLst/>
                  <a:gdLst>
                    <a:gd name="connsiteX0" fmla="*/ 0 w 1719391"/>
                    <a:gd name="connsiteY0" fmla="*/ 0 h 544291"/>
                    <a:gd name="connsiteX1" fmla="*/ 1719391 w 1719391"/>
                    <a:gd name="connsiteY1" fmla="*/ 0 h 544291"/>
                    <a:gd name="connsiteX2" fmla="*/ 1719391 w 1719391"/>
                    <a:gd name="connsiteY2" fmla="*/ 544291 h 544291"/>
                    <a:gd name="connsiteX3" fmla="*/ 0 w 1719391"/>
                    <a:gd name="connsiteY3" fmla="*/ 544291 h 544291"/>
                    <a:gd name="connsiteX4" fmla="*/ 0 w 1719391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9391" h="544291">
                      <a:moveTo>
                        <a:pt x="0" y="0"/>
                      </a:moveTo>
                      <a:lnTo>
                        <a:pt x="1719391" y="0"/>
                      </a:lnTo>
                      <a:lnTo>
                        <a:pt x="1719391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0005" tIns="0" rIns="394749" bIns="0" numCol="1" spcCol="1270" anchor="ctr" anchorCtr="0">
                  <a:noAutofit/>
                </a:bodyPr>
                <a:lstStyle/>
                <a:p>
                  <a:pPr defTabSz="466725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275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JUNE</a:t>
                  </a:r>
                </a:p>
              </p:txBody>
            </p:sp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DD531589-6AC0-4602-A220-B4518BBA9652}"/>
                    </a:ext>
                  </a:extLst>
                </p:cNvPr>
                <p:cNvGrpSpPr/>
                <p:nvPr/>
              </p:nvGrpSpPr>
              <p:grpSpPr>
                <a:xfrm>
                  <a:off x="11307756" y="2977271"/>
                  <a:ext cx="605873" cy="707886"/>
                  <a:chOff x="11359531" y="2982488"/>
                  <a:chExt cx="605873" cy="707886"/>
                </a:xfrm>
              </p:grpSpPr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443554C8-2707-4B54-90F4-BE1785C7A878}"/>
                      </a:ext>
                    </a:extLst>
                  </p:cNvPr>
                  <p:cNvSpPr/>
                  <p:nvPr/>
                </p:nvSpPr>
                <p:spPr>
                  <a:xfrm>
                    <a:off x="11359531" y="3057206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51F9AAEE-1341-450F-B10C-F34E73D6CF93}"/>
                      </a:ext>
                    </a:extLst>
                  </p:cNvPr>
                  <p:cNvSpPr/>
                  <p:nvPr/>
                </p:nvSpPr>
                <p:spPr>
                  <a:xfrm>
                    <a:off x="11359531" y="2982488"/>
                    <a:ext cx="577994" cy="707886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1</a:t>
                    </a:r>
                  </a:p>
                </p:txBody>
              </p:sp>
            </p:grp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5D0965DB-E9B1-45F6-9A94-F85B0D15B505}"/>
                </a:ext>
              </a:extLst>
            </p:cNvPr>
            <p:cNvGrpSpPr/>
            <p:nvPr/>
          </p:nvGrpSpPr>
          <p:grpSpPr>
            <a:xfrm>
              <a:off x="445246" y="789187"/>
              <a:ext cx="1750039" cy="2580429"/>
              <a:chOff x="259866" y="944444"/>
              <a:chExt cx="1750039" cy="2580429"/>
            </a:xfrm>
          </p:grpSpPr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7E39AFC2-ADC9-4249-BFAD-3A75ACC64114}"/>
                  </a:ext>
                </a:extLst>
              </p:cNvPr>
              <p:cNvGrpSpPr/>
              <p:nvPr/>
            </p:nvGrpSpPr>
            <p:grpSpPr>
              <a:xfrm>
                <a:off x="259866" y="2816987"/>
                <a:ext cx="1750039" cy="707886"/>
                <a:chOff x="258016" y="2823539"/>
                <a:chExt cx="1750039" cy="707886"/>
              </a:xfrm>
            </p:grpSpPr>
            <p:sp>
              <p:nvSpPr>
                <p:cNvPr id="12" name="Freeform: Shape 11">
                  <a:extLst>
                    <a:ext uri="{FF2B5EF4-FFF2-40B4-BE49-F238E27FC236}">
                      <a16:creationId xmlns:a16="http://schemas.microsoft.com/office/drawing/2014/main" id="{206D0A23-E7E8-4A6F-920E-E2D516B5E05A}"/>
                    </a:ext>
                  </a:extLst>
                </p:cNvPr>
                <p:cNvSpPr/>
                <p:nvPr/>
              </p:nvSpPr>
              <p:spPr>
                <a:xfrm>
                  <a:off x="258016" y="2954557"/>
                  <a:ext cx="1750039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8578" tIns="0" rIns="392348" bIns="0" numCol="1" spcCol="1270" anchor="ctr" anchorCtr="0">
                  <a:noAutofit/>
                </a:bodyPr>
                <a:lstStyle/>
                <a:p>
                  <a:pPr defTabSz="566738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275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JANUARY</a:t>
                  </a:r>
                  <a:r>
                    <a:rPr lang="en-US" sz="1125" dirty="0">
                      <a:solidFill>
                        <a:prstClr val="white"/>
                      </a:solidFill>
                      <a:latin typeface="Calibri" panose="020F0502020204030204"/>
                    </a:rPr>
                    <a:t> </a:t>
                  </a: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AC064804-150B-47E7-9C4C-911889F76C53}"/>
                    </a:ext>
                  </a:extLst>
                </p:cNvPr>
                <p:cNvSpPr/>
                <p:nvPr/>
              </p:nvSpPr>
              <p:spPr>
                <a:xfrm>
                  <a:off x="1563614" y="2823539"/>
                  <a:ext cx="406392" cy="707886"/>
                </a:xfrm>
                <a:prstGeom prst="rect">
                  <a:avLst/>
                </a:prstGeom>
                <a:noFill/>
              </p:spPr>
              <p:txBody>
                <a:bodyPr wrap="square" lIns="68580" tIns="34290" rIns="68580" bIns="34290">
                  <a:spAutoFit/>
                </a:bodyPr>
                <a:lstStyle/>
                <a:p>
                  <a:pPr algn="ctr" defTabSz="342900">
                    <a:defRPr/>
                  </a:pPr>
                  <a:endParaRPr lang="en-US" sz="3000" b="1" dirty="0">
                    <a:ln w="9525">
                      <a:noFill/>
                      <a:prstDash val="solid"/>
                    </a:ln>
                    <a:solidFill>
                      <a:srgbClr val="89161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68E8C90F-6256-4F7D-92A2-59F0AE363CCA}"/>
                  </a:ext>
                </a:extLst>
              </p:cNvPr>
              <p:cNvSpPr/>
              <p:nvPr/>
            </p:nvSpPr>
            <p:spPr>
              <a:xfrm>
                <a:off x="274695" y="944444"/>
                <a:ext cx="1725401" cy="1988987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938" tIns="63798" rIns="40938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2024 Strategic DHCC priorities </a:t>
                </a:r>
              </a:p>
              <a:p>
                <a:pPr marL="0" lvl="1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defRPr/>
                </a:pPr>
                <a:endParaRPr lang="en-US" sz="9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Gill Sans MT" panose="020B0502020104020203" pitchFamily="34" charset="0"/>
                </a:endParaRP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EB2C44E-7A1C-4E1F-994B-5A8CCA07B312}"/>
                </a:ext>
              </a:extLst>
            </p:cNvPr>
            <p:cNvGrpSpPr/>
            <p:nvPr/>
          </p:nvGrpSpPr>
          <p:grpSpPr>
            <a:xfrm>
              <a:off x="2369473" y="3676116"/>
              <a:ext cx="1828881" cy="2749917"/>
              <a:chOff x="2238149" y="3850702"/>
              <a:chExt cx="1828881" cy="2749917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64A6DE5-DFD3-4A11-AD09-58BA0B058D6F}"/>
                  </a:ext>
                </a:extLst>
              </p:cNvPr>
              <p:cNvSpPr/>
              <p:nvPr/>
            </p:nvSpPr>
            <p:spPr>
              <a:xfrm>
                <a:off x="2241918" y="3850702"/>
                <a:ext cx="1763681" cy="1997981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295" tIns="63155" rIns="40295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State’s final operating budget (TBD) </a:t>
                </a:r>
              </a:p>
              <a:p>
                <a:pPr marL="0" lvl="1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defRPr/>
                </a:pPr>
                <a:endParaRPr lang="en-US" sz="900" i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BB4F657F-3040-44D8-BA2C-BE834B1799CF}"/>
                  </a:ext>
                </a:extLst>
              </p:cNvPr>
              <p:cNvGrpSpPr/>
              <p:nvPr/>
            </p:nvGrpSpPr>
            <p:grpSpPr>
              <a:xfrm>
                <a:off x="2238149" y="5866331"/>
                <a:ext cx="1828881" cy="734288"/>
                <a:chOff x="2238149" y="5866331"/>
                <a:chExt cx="1828881" cy="734288"/>
              </a:xfrm>
            </p:grpSpPr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id="{345BAF5B-A23B-4DF4-80DE-9D9331561DFD}"/>
                    </a:ext>
                  </a:extLst>
                </p:cNvPr>
                <p:cNvSpPr/>
                <p:nvPr/>
              </p:nvSpPr>
              <p:spPr>
                <a:xfrm>
                  <a:off x="2238149" y="5866331"/>
                  <a:ext cx="1781795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5720" tIns="0" rIns="391396" bIns="0" numCol="1" spcCol="1270" anchor="ctr" anchorCtr="0">
                  <a:noAutofit/>
                </a:bodyPr>
                <a:lstStyle/>
                <a:p>
                  <a:pPr defTabSz="533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200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AUGUST</a:t>
                  </a:r>
                </a:p>
              </p:txBody>
            </p:sp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519237CE-A5BB-408B-AD96-DE209AFDDC20}"/>
                    </a:ext>
                  </a:extLst>
                </p:cNvPr>
                <p:cNvGrpSpPr/>
                <p:nvPr/>
              </p:nvGrpSpPr>
              <p:grpSpPr>
                <a:xfrm>
                  <a:off x="3461157" y="5892733"/>
                  <a:ext cx="605873" cy="707886"/>
                  <a:chOff x="3461157" y="5892733"/>
                  <a:chExt cx="605873" cy="707886"/>
                </a:xfrm>
              </p:grpSpPr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7E0318F9-D991-4D7E-B3B3-A9B3FFA17C43}"/>
                      </a:ext>
                    </a:extLst>
                  </p:cNvPr>
                  <p:cNvSpPr/>
                  <p:nvPr/>
                </p:nvSpPr>
                <p:spPr>
                  <a:xfrm>
                    <a:off x="3461157" y="5964328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/>
                  <a:lstStyle/>
                  <a:p>
                    <a:endParaRPr lang="en-US" sz="1350" dirty="0"/>
                  </a:p>
                </p:txBody>
              </p:sp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9BEF94BD-87A4-47D0-B696-9F98D305DF23}"/>
                      </a:ext>
                    </a:extLst>
                  </p:cNvPr>
                  <p:cNvSpPr/>
                  <p:nvPr/>
                </p:nvSpPr>
                <p:spPr>
                  <a:xfrm>
                    <a:off x="3538088" y="5892733"/>
                    <a:ext cx="406392" cy="707886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3</a:t>
                    </a:r>
                  </a:p>
                </p:txBody>
              </p:sp>
            </p:grpSp>
          </p:grp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BB9870A2-7946-4E40-986A-D9EFFEEF0118}"/>
                </a:ext>
              </a:extLst>
            </p:cNvPr>
            <p:cNvGrpSpPr/>
            <p:nvPr/>
          </p:nvGrpSpPr>
          <p:grpSpPr>
            <a:xfrm>
              <a:off x="4262015" y="3676345"/>
              <a:ext cx="1787341" cy="2724883"/>
              <a:chOff x="4255767" y="3859148"/>
              <a:chExt cx="1787341" cy="2724883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0D76E34-3031-4168-8B51-226E357249CD}"/>
                  </a:ext>
                </a:extLst>
              </p:cNvPr>
              <p:cNvSpPr/>
              <p:nvPr/>
            </p:nvSpPr>
            <p:spPr>
              <a:xfrm>
                <a:off x="4263410" y="3859148"/>
                <a:ext cx="1695876" cy="1993739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570" tIns="63430" rIns="40570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Health Trends Review</a:t>
                </a:r>
              </a:p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State Budget Review</a:t>
                </a:r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05335741-1820-4B87-8EDA-F8CB8C51EFEE}"/>
                  </a:ext>
                </a:extLst>
              </p:cNvPr>
              <p:cNvGrpSpPr/>
              <p:nvPr/>
            </p:nvGrpSpPr>
            <p:grpSpPr>
              <a:xfrm>
                <a:off x="4255767" y="5870326"/>
                <a:ext cx="1787341" cy="713705"/>
                <a:chOff x="4260012" y="5880212"/>
                <a:chExt cx="1787341" cy="713705"/>
              </a:xfrm>
            </p:grpSpPr>
            <p:sp>
              <p:nvSpPr>
                <p:cNvPr id="36" name="Freeform: Shape 35">
                  <a:extLst>
                    <a:ext uri="{FF2B5EF4-FFF2-40B4-BE49-F238E27FC236}">
                      <a16:creationId xmlns:a16="http://schemas.microsoft.com/office/drawing/2014/main" id="{54619635-04C3-4DC2-8E64-9E04591DB69E}"/>
                    </a:ext>
                  </a:extLst>
                </p:cNvPr>
                <p:cNvSpPr/>
                <p:nvPr/>
              </p:nvSpPr>
              <p:spPr>
                <a:xfrm>
                  <a:off x="4260012" y="5880212"/>
                  <a:ext cx="1714945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8578" tIns="0" rIns="392348" bIns="0" numCol="1" spcCol="1270" anchor="ctr" anchorCtr="0">
                  <a:noAutofit/>
                </a:bodyPr>
                <a:lstStyle/>
                <a:p>
                  <a:pPr defTabSz="566738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050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SEPTEMBER</a:t>
                  </a:r>
                </a:p>
              </p:txBody>
            </p: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C178B551-D85B-4009-A6CE-2A6F487996A8}"/>
                    </a:ext>
                  </a:extLst>
                </p:cNvPr>
                <p:cNvGrpSpPr/>
                <p:nvPr/>
              </p:nvGrpSpPr>
              <p:grpSpPr>
                <a:xfrm>
                  <a:off x="5441480" y="5886031"/>
                  <a:ext cx="605873" cy="707886"/>
                  <a:chOff x="5432207" y="5896779"/>
                  <a:chExt cx="605873" cy="707886"/>
                </a:xfrm>
              </p:grpSpPr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B6767B11-F173-4AAA-9EED-E92A8856A2F6}"/>
                      </a:ext>
                    </a:extLst>
                  </p:cNvPr>
                  <p:cNvSpPr/>
                  <p:nvPr/>
                </p:nvSpPr>
                <p:spPr>
                  <a:xfrm>
                    <a:off x="5432207" y="5958058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9D65ABC7-744B-4F89-B641-8EE293512953}"/>
                      </a:ext>
                    </a:extLst>
                  </p:cNvPr>
                  <p:cNvSpPr/>
                  <p:nvPr/>
                </p:nvSpPr>
                <p:spPr>
                  <a:xfrm>
                    <a:off x="5538307" y="5896779"/>
                    <a:ext cx="406392" cy="707886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7</a:t>
                    </a:r>
                  </a:p>
                </p:txBody>
              </p:sp>
            </p:grpSp>
          </p:grp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0B30446C-849E-4A2C-BAF4-A0FCB61481D5}"/>
                </a:ext>
              </a:extLst>
            </p:cNvPr>
            <p:cNvGrpSpPr/>
            <p:nvPr/>
          </p:nvGrpSpPr>
          <p:grpSpPr>
            <a:xfrm>
              <a:off x="6187519" y="3669114"/>
              <a:ext cx="1859803" cy="2736650"/>
              <a:chOff x="6200701" y="3868415"/>
              <a:chExt cx="1859803" cy="2736650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8C8B81B-A443-4005-9C15-BC8287E1356F}"/>
                  </a:ext>
                </a:extLst>
              </p:cNvPr>
              <p:cNvSpPr/>
              <p:nvPr/>
            </p:nvSpPr>
            <p:spPr>
              <a:xfrm>
                <a:off x="6225871" y="3868415"/>
                <a:ext cx="1714945" cy="1992562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pPr marL="128588" indent="-128588" defTabSz="342900">
                  <a:buFont typeface="Arial" panose="020B0604020202020204" pitchFamily="34" charset="0"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Marketplace</a:t>
                </a:r>
              </a:p>
              <a:p>
                <a:pPr marL="128588" indent="-128588" defTabSz="342900">
                  <a:buFont typeface="Arial" panose="020B0604020202020204" pitchFamily="34" charset="0"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DIMER and DIDER updates</a:t>
                </a:r>
              </a:p>
            </p:txBody>
          </p: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0CCCA288-B5B4-41E3-A2F8-B3DBF91A2D67}"/>
                  </a:ext>
                </a:extLst>
              </p:cNvPr>
              <p:cNvGrpSpPr/>
              <p:nvPr/>
            </p:nvGrpSpPr>
            <p:grpSpPr>
              <a:xfrm>
                <a:off x="6200701" y="5874073"/>
                <a:ext cx="1859803" cy="730992"/>
                <a:chOff x="6200701" y="5874073"/>
                <a:chExt cx="1859803" cy="730992"/>
              </a:xfrm>
            </p:grpSpPr>
            <p:sp>
              <p:nvSpPr>
                <p:cNvPr id="39" name="Freeform: Shape 38">
                  <a:extLst>
                    <a:ext uri="{FF2B5EF4-FFF2-40B4-BE49-F238E27FC236}">
                      <a16:creationId xmlns:a16="http://schemas.microsoft.com/office/drawing/2014/main" id="{2055C5F0-1F34-4DD9-887F-EF1F1E2FB1DF}"/>
                    </a:ext>
                  </a:extLst>
                </p:cNvPr>
                <p:cNvSpPr/>
                <p:nvPr/>
              </p:nvSpPr>
              <p:spPr>
                <a:xfrm>
                  <a:off x="6200701" y="5874073"/>
                  <a:ext cx="1761929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0005" tIns="0" rIns="389491" bIns="0" numCol="1" spcCol="1270" anchor="ctr" anchorCtr="0">
                  <a:noAutofit/>
                </a:bodyPr>
                <a:lstStyle/>
                <a:p>
                  <a:pPr defTabSz="466725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050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OCTOBER</a:t>
                  </a:r>
                </a:p>
              </p:txBody>
            </p: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B1C169F8-8DD5-482C-B39E-CFB4129E8E2C}"/>
                    </a:ext>
                  </a:extLst>
                </p:cNvPr>
                <p:cNvGrpSpPr/>
                <p:nvPr/>
              </p:nvGrpSpPr>
              <p:grpSpPr>
                <a:xfrm>
                  <a:off x="7454631" y="5897178"/>
                  <a:ext cx="605873" cy="707887"/>
                  <a:chOff x="7454631" y="5897178"/>
                  <a:chExt cx="605873" cy="707887"/>
                </a:xfrm>
              </p:grpSpPr>
              <p:sp>
                <p:nvSpPr>
                  <p:cNvPr id="40" name="Oval 39">
                    <a:extLst>
                      <a:ext uri="{FF2B5EF4-FFF2-40B4-BE49-F238E27FC236}">
                        <a16:creationId xmlns:a16="http://schemas.microsoft.com/office/drawing/2014/main" id="{EF331303-1FF8-4A07-A88A-FA209FCC345B}"/>
                      </a:ext>
                    </a:extLst>
                  </p:cNvPr>
                  <p:cNvSpPr/>
                  <p:nvPr/>
                </p:nvSpPr>
                <p:spPr>
                  <a:xfrm>
                    <a:off x="7454631" y="5974693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65EA6600-51FD-4654-B372-3110F5413CDE}"/>
                      </a:ext>
                    </a:extLst>
                  </p:cNvPr>
                  <p:cNvSpPr/>
                  <p:nvPr/>
                </p:nvSpPr>
                <p:spPr>
                  <a:xfrm>
                    <a:off x="7485139" y="5897178"/>
                    <a:ext cx="541254" cy="707887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5</a:t>
                    </a:r>
                  </a:p>
                </p:txBody>
              </p:sp>
            </p:grpSp>
          </p:grp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D3BA683E-1112-4C02-975C-627CF6A30EC1}"/>
                </a:ext>
              </a:extLst>
            </p:cNvPr>
            <p:cNvGrpSpPr/>
            <p:nvPr/>
          </p:nvGrpSpPr>
          <p:grpSpPr>
            <a:xfrm>
              <a:off x="8093472" y="3676116"/>
              <a:ext cx="1835418" cy="2749052"/>
              <a:chOff x="8134234" y="3873646"/>
              <a:chExt cx="1835418" cy="2749052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764415CB-46A0-4FF7-95B6-3C87754B6B44}"/>
                  </a:ext>
                </a:extLst>
              </p:cNvPr>
              <p:cNvSpPr/>
              <p:nvPr/>
            </p:nvSpPr>
            <p:spPr>
              <a:xfrm>
                <a:off x="8153315" y="3873646"/>
                <a:ext cx="1731066" cy="1991445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Reinsurance Program</a:t>
                </a:r>
              </a:p>
            </p:txBody>
          </p: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1DA5BA86-7B22-47FD-B0D8-A7B6E4D20E2C}"/>
                  </a:ext>
                </a:extLst>
              </p:cNvPr>
              <p:cNvGrpSpPr/>
              <p:nvPr/>
            </p:nvGrpSpPr>
            <p:grpSpPr>
              <a:xfrm>
                <a:off x="8134234" y="5877450"/>
                <a:ext cx="1835418" cy="745248"/>
                <a:chOff x="8133879" y="5878559"/>
                <a:chExt cx="1835418" cy="745248"/>
              </a:xfrm>
            </p:grpSpPr>
            <p:sp>
              <p:nvSpPr>
                <p:cNvPr id="42" name="Freeform: Shape 41">
                  <a:extLst>
                    <a:ext uri="{FF2B5EF4-FFF2-40B4-BE49-F238E27FC236}">
                      <a16:creationId xmlns:a16="http://schemas.microsoft.com/office/drawing/2014/main" id="{339FDAAF-9354-443D-BF16-A2A8103C47EC}"/>
                    </a:ext>
                  </a:extLst>
                </p:cNvPr>
                <p:cNvSpPr/>
                <p:nvPr/>
              </p:nvSpPr>
              <p:spPr>
                <a:xfrm>
                  <a:off x="8133879" y="5878559"/>
                  <a:ext cx="1769318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5720" tIns="0" rIns="391396" bIns="0" numCol="1" spcCol="1270" anchor="ctr" anchorCtr="0">
                  <a:noAutofit/>
                </a:bodyPr>
                <a:lstStyle/>
                <a:p>
                  <a:pPr defTabSz="466725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050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NOVEMBER</a:t>
                  </a:r>
                </a:p>
              </p:txBody>
            </p: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FFDABDA8-639B-49C2-86E5-D7DCCED1632A}"/>
                    </a:ext>
                  </a:extLst>
                </p:cNvPr>
                <p:cNvGrpSpPr/>
                <p:nvPr/>
              </p:nvGrpSpPr>
              <p:grpSpPr>
                <a:xfrm>
                  <a:off x="9363424" y="5915920"/>
                  <a:ext cx="605873" cy="707887"/>
                  <a:chOff x="9363424" y="5915920"/>
                  <a:chExt cx="605873" cy="707887"/>
                </a:xfrm>
              </p:grpSpPr>
              <p:sp>
                <p:nvSpPr>
                  <p:cNvPr id="43" name="Oval 42">
                    <a:extLst>
                      <a:ext uri="{FF2B5EF4-FFF2-40B4-BE49-F238E27FC236}">
                        <a16:creationId xmlns:a16="http://schemas.microsoft.com/office/drawing/2014/main" id="{78EEA304-60C0-4027-AFD5-B3206AAE2D14}"/>
                      </a:ext>
                    </a:extLst>
                  </p:cNvPr>
                  <p:cNvSpPr/>
                  <p:nvPr/>
                </p:nvSpPr>
                <p:spPr>
                  <a:xfrm>
                    <a:off x="9363424" y="5976765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07665638-672D-44EB-B1C4-A94C856DFCC9}"/>
                      </a:ext>
                    </a:extLst>
                  </p:cNvPr>
                  <p:cNvSpPr/>
                  <p:nvPr/>
                </p:nvSpPr>
                <p:spPr>
                  <a:xfrm>
                    <a:off x="9381733" y="5915920"/>
                    <a:ext cx="582958" cy="707887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2</a:t>
                    </a:r>
                  </a:p>
                </p:txBody>
              </p:sp>
            </p:grpSp>
          </p:grp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570B8D0C-09FC-426D-9F15-6B19358F17A0}"/>
                </a:ext>
              </a:extLst>
            </p:cNvPr>
            <p:cNvGrpSpPr/>
            <p:nvPr/>
          </p:nvGrpSpPr>
          <p:grpSpPr>
            <a:xfrm>
              <a:off x="10061164" y="3678483"/>
              <a:ext cx="1853726" cy="2716695"/>
              <a:chOff x="10039940" y="3868642"/>
              <a:chExt cx="1853726" cy="271669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807FDFE-F18B-46A2-92C3-CDF8D901EE21}"/>
                  </a:ext>
                </a:extLst>
              </p:cNvPr>
              <p:cNvSpPr/>
              <p:nvPr/>
            </p:nvSpPr>
            <p:spPr>
              <a:xfrm>
                <a:off x="10052838" y="3868642"/>
                <a:ext cx="1733385" cy="1985186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Review and set 2025 DHCC Seasonal Calendar</a:t>
                </a:r>
              </a:p>
            </p:txBody>
          </p: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6C0DB55B-07C9-47A6-8890-F760B73138DF}"/>
                  </a:ext>
                </a:extLst>
              </p:cNvPr>
              <p:cNvGrpSpPr/>
              <p:nvPr/>
            </p:nvGrpSpPr>
            <p:grpSpPr>
              <a:xfrm>
                <a:off x="10039940" y="5873042"/>
                <a:ext cx="1853726" cy="712295"/>
                <a:chOff x="10039940" y="5873042"/>
                <a:chExt cx="1853726" cy="712295"/>
              </a:xfrm>
            </p:grpSpPr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id="{FA5B7930-FB66-4869-88B8-753D05CBD09A}"/>
                    </a:ext>
                  </a:extLst>
                </p:cNvPr>
                <p:cNvSpPr/>
                <p:nvPr/>
              </p:nvSpPr>
              <p:spPr>
                <a:xfrm>
                  <a:off x="10039940" y="5873042"/>
                  <a:ext cx="1769318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2863" tIns="0" rIns="390443" bIns="0" numCol="1" spcCol="1270" anchor="ctr" anchorCtr="0">
                  <a:noAutofit/>
                </a:bodyPr>
                <a:lstStyle/>
                <a:p>
                  <a:pPr defTabSz="500063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125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DECEMBER</a:t>
                  </a:r>
                </a:p>
              </p:txBody>
            </p:sp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82B7B0D8-8C56-41FE-B5D3-9AAD09B88EA4}"/>
                    </a:ext>
                  </a:extLst>
                </p:cNvPr>
                <p:cNvGrpSpPr/>
                <p:nvPr/>
              </p:nvGrpSpPr>
              <p:grpSpPr>
                <a:xfrm>
                  <a:off x="11287793" y="5877450"/>
                  <a:ext cx="605873" cy="707887"/>
                  <a:chOff x="11287793" y="5877450"/>
                  <a:chExt cx="605873" cy="707887"/>
                </a:xfrm>
              </p:grpSpPr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234A4DA3-3821-4015-8045-89617D41A1F3}"/>
                      </a:ext>
                    </a:extLst>
                  </p:cNvPr>
                  <p:cNvSpPr/>
                  <p:nvPr/>
                </p:nvSpPr>
                <p:spPr>
                  <a:xfrm>
                    <a:off x="11287793" y="5940667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E9FA89CC-EFFF-4C91-8D25-417C1B915280}"/>
                      </a:ext>
                    </a:extLst>
                  </p:cNvPr>
                  <p:cNvSpPr/>
                  <p:nvPr/>
                </p:nvSpPr>
                <p:spPr>
                  <a:xfrm>
                    <a:off x="11314592" y="5877450"/>
                    <a:ext cx="560809" cy="707887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7</a:t>
                    </a:r>
                  </a:p>
                </p:txBody>
              </p:sp>
            </p:grpSp>
          </p:grp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4808057B-7FF9-4D32-A992-8DFEC004DEE7}"/>
                </a:ext>
              </a:extLst>
            </p:cNvPr>
            <p:cNvGrpSpPr/>
            <p:nvPr/>
          </p:nvGrpSpPr>
          <p:grpSpPr>
            <a:xfrm>
              <a:off x="460191" y="3693759"/>
              <a:ext cx="1801978" cy="2747382"/>
              <a:chOff x="441698" y="3871783"/>
              <a:chExt cx="1801978" cy="2747382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9F64B2EF-5E40-4C52-9A67-4E189366211E}"/>
                  </a:ext>
                </a:extLst>
              </p:cNvPr>
              <p:cNvGrpSpPr/>
              <p:nvPr/>
            </p:nvGrpSpPr>
            <p:grpSpPr>
              <a:xfrm>
                <a:off x="441698" y="5872556"/>
                <a:ext cx="1801978" cy="746609"/>
                <a:chOff x="286544" y="5878801"/>
                <a:chExt cx="1801978" cy="746609"/>
              </a:xfrm>
            </p:grpSpPr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AC9F0D8B-E32C-491D-B006-C9D90454617E}"/>
                    </a:ext>
                  </a:extLst>
                </p:cNvPr>
                <p:cNvSpPr/>
                <p:nvPr/>
              </p:nvSpPr>
              <p:spPr>
                <a:xfrm>
                  <a:off x="286544" y="5878801"/>
                  <a:ext cx="1746243" cy="571915"/>
                </a:xfrm>
                <a:custGeom>
                  <a:avLst/>
                  <a:gdLst>
                    <a:gd name="connsiteX0" fmla="*/ 0 w 1695686"/>
                    <a:gd name="connsiteY0" fmla="*/ 0 h 544291"/>
                    <a:gd name="connsiteX1" fmla="*/ 1695686 w 1695686"/>
                    <a:gd name="connsiteY1" fmla="*/ 0 h 544291"/>
                    <a:gd name="connsiteX2" fmla="*/ 1695686 w 1695686"/>
                    <a:gd name="connsiteY2" fmla="*/ 544291 h 544291"/>
                    <a:gd name="connsiteX3" fmla="*/ 0 w 1695686"/>
                    <a:gd name="connsiteY3" fmla="*/ 544291 h 544291"/>
                    <a:gd name="connsiteX4" fmla="*/ 0 w 1695686"/>
                    <a:gd name="connsiteY4" fmla="*/ 0 h 544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95686" h="544291">
                      <a:moveTo>
                        <a:pt x="0" y="0"/>
                      </a:moveTo>
                      <a:lnTo>
                        <a:pt x="1695686" y="0"/>
                      </a:lnTo>
                      <a:lnTo>
                        <a:pt x="1695686" y="544291"/>
                      </a:lnTo>
                      <a:lnTo>
                        <a:pt x="0" y="544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  <a:scene3d>
                  <a:camera prst="orthographicFront"/>
                  <a:lightRig rig="chilly" dir="t"/>
                </a:scene3d>
                <a:sp3d prstMaterial="translucentPowder">
                  <a:bevelT w="127000" h="25400" prst="softRound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8578" tIns="0" rIns="392348" bIns="0" numCol="1" spcCol="1270" anchor="ctr" anchorCtr="0">
                  <a:noAutofit/>
                </a:bodyPr>
                <a:lstStyle/>
                <a:p>
                  <a:pPr defTabSz="566738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defRPr/>
                  </a:pPr>
                  <a:r>
                    <a:rPr lang="en-US" sz="1275" b="1" dirty="0">
                      <a:solidFill>
                        <a:prstClr val="white"/>
                      </a:solidFill>
                      <a:latin typeface="Gill Sans MT" panose="020B0502020104020203" pitchFamily="34" charset="0"/>
                    </a:rPr>
                    <a:t>JULY</a:t>
                  </a:r>
                </a:p>
              </p:txBody>
            </p:sp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D0E7445C-E315-44A8-BEDA-A45A7327F969}"/>
                    </a:ext>
                  </a:extLst>
                </p:cNvPr>
                <p:cNvGrpSpPr/>
                <p:nvPr/>
              </p:nvGrpSpPr>
              <p:grpSpPr>
                <a:xfrm>
                  <a:off x="1482649" y="5917523"/>
                  <a:ext cx="605873" cy="707887"/>
                  <a:chOff x="1482649" y="5917523"/>
                  <a:chExt cx="605873" cy="707887"/>
                </a:xfrm>
              </p:grpSpPr>
              <p:sp>
                <p:nvSpPr>
                  <p:cNvPr id="31" name="Oval 30">
                    <a:extLst>
                      <a:ext uri="{FF2B5EF4-FFF2-40B4-BE49-F238E27FC236}">
                        <a16:creationId xmlns:a16="http://schemas.microsoft.com/office/drawing/2014/main" id="{779715B1-121D-4BDB-9C61-EBAB6AF0AFC9}"/>
                      </a:ext>
                    </a:extLst>
                  </p:cNvPr>
                  <p:cNvSpPr/>
                  <p:nvPr/>
                </p:nvSpPr>
                <p:spPr>
                  <a:xfrm>
                    <a:off x="1482649" y="5982804"/>
                    <a:ext cx="605873" cy="623611"/>
                  </a:xfrm>
                  <a:prstGeom prst="ellipse">
                    <a:avLst/>
                  </a:prstGeom>
                  <a:ln>
                    <a:noFill/>
                  </a:ln>
                  <a:scene3d>
                    <a:camera prst="orthographicFront"/>
                    <a:lightRig rig="chilly" dir="t"/>
                  </a:scene3d>
                  <a:sp3d z="12700" extrusionH="1700" prstMaterial="dkEdge">
                    <a:bevelT w="25400" h="6350" prst="softRound"/>
                    <a:bevelB w="0" h="0" prst="convex"/>
                  </a:sp3d>
                </p:spPr>
                <p:style>
                  <a:ln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/>
                  <a:lstStyle/>
                  <a:p>
                    <a:endParaRPr lang="en-US" sz="1350" dirty="0"/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88974D3A-C8BD-4F51-9974-E4676ACFD1FE}"/>
                      </a:ext>
                    </a:extLst>
                  </p:cNvPr>
                  <p:cNvSpPr/>
                  <p:nvPr/>
                </p:nvSpPr>
                <p:spPr>
                  <a:xfrm>
                    <a:off x="1487785" y="5917523"/>
                    <a:ext cx="573052" cy="707887"/>
                  </a:xfrm>
                  <a:prstGeom prst="rect">
                    <a:avLst/>
                  </a:prstGeom>
                  <a:noFill/>
                </p:spPr>
                <p:txBody>
                  <a:bodyPr wrap="square" lIns="68580" tIns="34290" rIns="68580" bIns="34290">
                    <a:spAutoFit/>
                  </a:bodyPr>
                  <a:lstStyle/>
                  <a:p>
                    <a:pPr algn="ctr" defTabSz="342900">
                      <a:defRPr/>
                    </a:pPr>
                    <a:r>
                      <a:rPr lang="en-US" sz="3000" b="1" dirty="0">
                        <a:ln w="9525">
                          <a:noFill/>
                          <a:prstDash val="solid"/>
                        </a:ln>
                        <a:solidFill>
                          <a:srgbClr val="891619"/>
                        </a:solidFill>
                        <a:effectLst>
                          <a:outerShdw blurRad="12700" dist="38100" dir="2700000" algn="tl" rotWithShape="0">
                            <a:prstClr val="white">
                              <a:lumMod val="50000"/>
                            </a:prstClr>
                          </a:outerShdw>
                        </a:effectLst>
                        <a:latin typeface="Segoe UI Semibold" panose="020B0702040204020203" pitchFamily="34" charset="0"/>
                        <a:cs typeface="Segoe UI Semibold" panose="020B0702040204020203" pitchFamily="34" charset="0"/>
                      </a:rPr>
                      <a:t>6</a:t>
                    </a:r>
                  </a:p>
                </p:txBody>
              </p:sp>
            </p:grp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6D3E7340-FA29-456F-ACD1-EF27FED38AEA}"/>
                  </a:ext>
                </a:extLst>
              </p:cNvPr>
              <p:cNvSpPr/>
              <p:nvPr/>
            </p:nvSpPr>
            <p:spPr>
              <a:xfrm>
                <a:off x="455129" y="3871783"/>
                <a:ext cx="1720959" cy="1988987"/>
              </a:xfrm>
              <a:prstGeom prst="rect">
                <a:avLst/>
              </a:prstGeom>
              <a:ln w="12700">
                <a:solidFill>
                  <a:schemeClr val="bg2"/>
                </a:solidFill>
              </a:ln>
              <a:scene3d>
                <a:camera prst="orthographicFront"/>
                <a:lightRig rig="chilly" dir="t"/>
              </a:scene3d>
              <a:sp3d z="-12700" extrusionH="1700" prstMaterial="dkEdge">
                <a:bevelT w="25400" h="6350" prst="softRound"/>
                <a:bevelB w="0" h="0" prst="convex"/>
              </a:sp3d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938" tIns="63798" rIns="40938" bIns="11430" numCol="1" spcCol="1270" anchor="t" anchorCtr="0">
                <a:noAutofit/>
              </a:bodyPr>
              <a:lstStyle/>
              <a:p>
                <a:pPr marL="85725" lvl="1" indent="-85725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FontTx/>
                  <a:buChar char="•"/>
                  <a:defRPr/>
                </a:pPr>
                <a:r>
                  <a:rPr lang="en-US" sz="9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Gill Sans MT" panose="020B0502020104020203" pitchFamily="34" charset="0"/>
                  </a:rPr>
                  <a:t>State’s final operating budget (TBD)</a:t>
                </a:r>
              </a:p>
              <a:p>
                <a:pPr marL="0" lvl="1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defRPr/>
                </a:pPr>
                <a:endParaRPr lang="en-US" sz="9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Gill Sans MT" panose="020B0502020104020203" pitchFamily="34" charset="0"/>
                </a:endParaRPr>
              </a:p>
            </p:txBody>
          </p:sp>
        </p:grpSp>
      </p:grpSp>
      <p:sp>
        <p:nvSpPr>
          <p:cNvPr id="104" name="Oval 103">
            <a:extLst>
              <a:ext uri="{FF2B5EF4-FFF2-40B4-BE49-F238E27FC236}">
                <a16:creationId xmlns:a16="http://schemas.microsoft.com/office/drawing/2014/main" id="{C5F990F9-DAD3-4D93-A6C5-8460DD9119E4}"/>
              </a:ext>
            </a:extLst>
          </p:cNvPr>
          <p:cNvSpPr/>
          <p:nvPr/>
        </p:nvSpPr>
        <p:spPr>
          <a:xfrm>
            <a:off x="1312530" y="3156050"/>
            <a:ext cx="454405" cy="467708"/>
          </a:xfrm>
          <a:prstGeom prst="ellipse">
            <a:avLst/>
          </a:prstGeom>
          <a:ln>
            <a:noFill/>
          </a:ln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BC91D84-6640-4D07-91EC-2F94007E6579}"/>
              </a:ext>
            </a:extLst>
          </p:cNvPr>
          <p:cNvSpPr/>
          <p:nvPr/>
        </p:nvSpPr>
        <p:spPr>
          <a:xfrm>
            <a:off x="1357098" y="3172321"/>
            <a:ext cx="365469" cy="4847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 defTabSz="342900">
              <a:defRPr/>
            </a:pPr>
            <a:r>
              <a:rPr lang="en-US" sz="2700" b="1" dirty="0">
                <a:ln w="9525">
                  <a:noFill/>
                  <a:prstDash val="solid"/>
                </a:ln>
                <a:solidFill>
                  <a:srgbClr val="891619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5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9ADF209-B6AB-47A3-85D3-F2062DA8927F}"/>
              </a:ext>
            </a:extLst>
          </p:cNvPr>
          <p:cNvSpPr txBox="1"/>
          <p:nvPr/>
        </p:nvSpPr>
        <p:spPr>
          <a:xfrm>
            <a:off x="2720818" y="3190444"/>
            <a:ext cx="231525" cy="5078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700" b="1" dirty="0">
                <a:solidFill>
                  <a:srgbClr val="8916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2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9940D94-392C-4E7F-9E7D-5E9C6921C3FD}"/>
              </a:ext>
            </a:extLst>
          </p:cNvPr>
          <p:cNvSpPr txBox="1"/>
          <p:nvPr/>
        </p:nvSpPr>
        <p:spPr>
          <a:xfrm>
            <a:off x="4076504" y="3197257"/>
            <a:ext cx="247508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700" b="1" dirty="0">
                <a:solidFill>
                  <a:srgbClr val="8916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2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6818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35945-6CF7-A3B5-A333-171BE467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DHSA Contract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D4E31-721F-1594-7070-12FF6B2FC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 Fan (10 Min)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471CB-BA99-2D0F-FACF-48DE51A4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4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2DD86-8881-1D21-39B7-9B8FE9E3D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4F2F9-2A29-C4A5-CD47-3FF2F5786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Governor’s Recommended Budget- Secretary Geisenberger (30-45min)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C5AC3-86A6-EC93-48B2-04CB8084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866824"/>
      </p:ext>
    </p:extLst>
  </p:cSld>
  <p:clrMapOvr>
    <a:masterClrMapping/>
  </p:clrMapOvr>
</p:sld>
</file>

<file path=ppt/theme/theme1.xml><?xml version="1.0" encoding="utf-8"?>
<a:theme xmlns:a="http://schemas.openxmlformats.org/drawingml/2006/main" name="Kara DHSS">
  <a:themeElements>
    <a:clrScheme name="Custom 2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6F1F2E"/>
      </a:accent1>
      <a:accent2>
        <a:srgbClr val="48141E"/>
      </a:accent2>
      <a:accent3>
        <a:srgbClr val="66B1CE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ra DHSS" id="{F02942D3-ED83-4A43-9686-560F33F8BC63}" vid="{613DBA36-AC9A-4581-8C69-A590BFE5BADB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DF7F1B4-DE5E-5D47-A1AA-C270631F2C21}" vid="{7A41011F-72E5-884C-AD24-CEEAD6216357}"/>
    </a:ext>
  </a:extLst>
</a:theme>
</file>

<file path=ppt/theme/theme4.xml><?xml version="1.0" encoding="utf-8"?>
<a:theme xmlns:a="http://schemas.openxmlformats.org/drawingml/2006/main" name="1_Office Theme">
  <a:themeElements>
    <a:clrScheme name="Custom 1">
      <a:dk1>
        <a:srgbClr val="767171"/>
      </a:dk1>
      <a:lt1>
        <a:sysClr val="window" lastClr="FFFFFF"/>
      </a:lt1>
      <a:dk2>
        <a:srgbClr val="0066A3"/>
      </a:dk2>
      <a:lt2>
        <a:srgbClr val="E7E6E6"/>
      </a:lt2>
      <a:accent1>
        <a:srgbClr val="0066A3"/>
      </a:accent1>
      <a:accent2>
        <a:srgbClr val="86AB5D"/>
      </a:accent2>
      <a:accent3>
        <a:srgbClr val="552733"/>
      </a:accent3>
      <a:accent4>
        <a:srgbClr val="FFFFFF"/>
      </a:accent4>
      <a:accent5>
        <a:srgbClr val="0066A3"/>
      </a:accent5>
      <a:accent6>
        <a:srgbClr val="86AB5D"/>
      </a:accent6>
      <a:hlink>
        <a:srgbClr val="0066A3"/>
      </a:hlink>
      <a:folHlink>
        <a:srgbClr val="5527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Kara DHSS">
  <a:themeElements>
    <a:clrScheme name="Custom 2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6F1F2E"/>
      </a:accent1>
      <a:accent2>
        <a:srgbClr val="48141E"/>
      </a:accent2>
      <a:accent3>
        <a:srgbClr val="66B1CE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ra DHSS" id="{F02942D3-ED83-4A43-9686-560F33F8BC63}" vid="{613DBA36-AC9A-4581-8C69-A590BFE5BADB}"/>
    </a:ext>
  </a:extLst>
</a:theme>
</file>

<file path=ppt/theme/theme6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999683"/>
      </a:lt2>
      <a:accent1>
        <a:srgbClr val="CC0000"/>
      </a:accent1>
      <a:accent2>
        <a:srgbClr val="006699"/>
      </a:accent2>
      <a:accent3>
        <a:srgbClr val="FFFF00"/>
      </a:accent3>
      <a:accent4>
        <a:srgbClr val="00C8FF"/>
      </a:accent4>
      <a:accent5>
        <a:srgbClr val="FF9600"/>
      </a:accent5>
      <a:accent6>
        <a:srgbClr val="009933"/>
      </a:accent6>
      <a:hlink>
        <a:srgbClr val="3C3D3E"/>
      </a:hlink>
      <a:folHlink>
        <a:srgbClr val="999683"/>
      </a:folHlink>
    </a:clrScheme>
    <a:fontScheme name="Modern Swiss">
      <a:majorFont>
        <a:latin typeface="Arial"/>
        <a:ea typeface=""/>
        <a:cs typeface=""/>
      </a:majorFont>
      <a:minorFont>
        <a:latin typeface="Microsoft New Tai L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Modern Swiss">
      <a:dk1>
        <a:sysClr val="windowText" lastClr="000000"/>
      </a:dk1>
      <a:lt1>
        <a:sysClr val="window" lastClr="FFFFFF"/>
      </a:lt1>
      <a:dk2>
        <a:srgbClr val="3C3D3E"/>
      </a:dk2>
      <a:lt2>
        <a:srgbClr val="999683"/>
      </a:lt2>
      <a:accent1>
        <a:srgbClr val="E34A06"/>
      </a:accent1>
      <a:accent2>
        <a:srgbClr val="31CCE8"/>
      </a:accent2>
      <a:accent3>
        <a:srgbClr val="C1C139"/>
      </a:accent3>
      <a:accent4>
        <a:srgbClr val="118E97"/>
      </a:accent4>
      <a:accent5>
        <a:srgbClr val="F9BD03"/>
      </a:accent5>
      <a:accent6>
        <a:srgbClr val="407026"/>
      </a:accent6>
      <a:hlink>
        <a:srgbClr val="3C3D3E"/>
      </a:hlink>
      <a:folHlink>
        <a:srgbClr val="999683"/>
      </a:folHlink>
    </a:clrScheme>
    <a:fontScheme name="Modern Swiss">
      <a:majorFont>
        <a:latin typeface="Arial"/>
        <a:ea typeface=""/>
        <a:cs typeface=""/>
      </a:majorFont>
      <a:minorFont>
        <a:latin typeface="Microsoft New Tai L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16010</TotalTime>
  <Words>2366</Words>
  <Application>Microsoft Office PowerPoint</Application>
  <PresentationFormat>On-screen Show (4:3)</PresentationFormat>
  <Paragraphs>366</Paragraphs>
  <Slides>23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39" baseType="lpstr">
      <vt:lpstr>Apple Symbols</vt:lpstr>
      <vt:lpstr>Arial</vt:lpstr>
      <vt:lpstr>Arial,Sans-Serif</vt:lpstr>
      <vt:lpstr>Calibri</vt:lpstr>
      <vt:lpstr>Corbel</vt:lpstr>
      <vt:lpstr>Georgia</vt:lpstr>
      <vt:lpstr>Gill Sans MT</vt:lpstr>
      <vt:lpstr>Segoe UI Semibold</vt:lpstr>
      <vt:lpstr>Symbol</vt:lpstr>
      <vt:lpstr>Times New Roman</vt:lpstr>
      <vt:lpstr>Wingdings 2</vt:lpstr>
      <vt:lpstr>Kara DHSS</vt:lpstr>
      <vt:lpstr>1_Custom Design</vt:lpstr>
      <vt:lpstr>Office Theme</vt:lpstr>
      <vt:lpstr>1_Office Theme</vt:lpstr>
      <vt:lpstr>10_Kara DHSS</vt:lpstr>
      <vt:lpstr>Delaware Health Care Commission </vt:lpstr>
      <vt:lpstr>Virtual meeting- housekeeping</vt:lpstr>
      <vt:lpstr>Agenda </vt:lpstr>
      <vt:lpstr>Board Business </vt:lpstr>
      <vt:lpstr>Board Business </vt:lpstr>
      <vt:lpstr>PowerPoint Presentation</vt:lpstr>
      <vt:lpstr>DHCC SEASONAL CALENDAR 2024</vt:lpstr>
      <vt:lpstr>DHSA Contract </vt:lpstr>
      <vt:lpstr>Policy Development </vt:lpstr>
      <vt:lpstr>Updates : Dimer  </vt:lpstr>
      <vt:lpstr>DIMER Update</vt:lpstr>
      <vt:lpstr>DIMER Update, cont.</vt:lpstr>
      <vt:lpstr>Updates : health Workforce Subcommittee </vt:lpstr>
      <vt:lpstr>Updates: PCRC </vt:lpstr>
      <vt:lpstr>Stakeholder Interviews</vt:lpstr>
      <vt:lpstr>Interview Questions</vt:lpstr>
      <vt:lpstr>Primary Care Environmental Scan</vt:lpstr>
      <vt:lpstr>Environmental Scan Key Findings</vt:lpstr>
      <vt:lpstr>PowerPoint Presentation</vt:lpstr>
      <vt:lpstr>PowerPoint Presentation</vt:lpstr>
      <vt:lpstr>Public Comment </vt:lpstr>
      <vt:lpstr>Adjourn </vt:lpstr>
      <vt:lpstr>PowerPoint Presentation</vt:lpstr>
    </vt:vector>
  </TitlesOfParts>
  <Company>Grizli777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</dc:creator>
  <cp:lastModifiedBy>Aysola, Karuna (DHSS)</cp:lastModifiedBy>
  <cp:revision>1441</cp:revision>
  <cp:lastPrinted>2024-01-09T20:15:02Z</cp:lastPrinted>
  <dcterms:created xsi:type="dcterms:W3CDTF">2016-04-11T17:51:25Z</dcterms:created>
  <dcterms:modified xsi:type="dcterms:W3CDTF">2024-02-06T20:18:24Z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1166664</vt:lpwstr>
  </property>
  <property fmtid="{D5CDD505-2E9C-101B-9397-08002B2CF9AE}" pid="3" name="NXPowerLiteSettings">
    <vt:lpwstr>F980073804F000</vt:lpwstr>
  </property>
  <property fmtid="{D5CDD505-2E9C-101B-9397-08002B2CF9AE}" pid="4" name="NXPowerLiteVersion">
    <vt:lpwstr>D5.0.2</vt:lpwstr>
  </property>
</Properties>
</file>